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hcD+7htXl/FUV1DvXAK6LzlPwu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E19BAE-01CD-4872-A328-FD172379CEFA}">
  <a:tblStyle styleId="{98E19BAE-01CD-4872-A328-FD172379CEFA}"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customschemas.google.com/relationships/presentationmetadata" Target="metadata"/><Relationship Id="rId25" Type="http://schemas.openxmlformats.org/officeDocument/2006/relationships/slide" Target="slides/slide18.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11" Type="http://schemas.openxmlformats.org/officeDocument/2006/relationships/image" Target="../media/image13.png"/><Relationship Id="rId10" Type="http://schemas.openxmlformats.org/officeDocument/2006/relationships/image" Target="../media/image6.png"/><Relationship Id="rId12"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5.png"/><Relationship Id="rId4"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自定义版式">
  <p:cSld name="11_自定义版式">
    <p:spTree>
      <p:nvGrpSpPr>
        <p:cNvPr id="15" name="Shape 15"/>
        <p:cNvGrpSpPr/>
        <p:nvPr/>
      </p:nvGrpSpPr>
      <p:grpSpPr>
        <a:xfrm>
          <a:off x="0" y="0"/>
          <a:ext cx="0" cy="0"/>
          <a:chOff x="0" y="0"/>
          <a:chExt cx="0" cy="0"/>
        </a:xfrm>
      </p:grpSpPr>
      <p:grpSp>
        <p:nvGrpSpPr>
          <p:cNvPr id="16" name="Google Shape;16;p20"/>
          <p:cNvGrpSpPr/>
          <p:nvPr/>
        </p:nvGrpSpPr>
        <p:grpSpPr>
          <a:xfrm>
            <a:off x="-1" y="34210"/>
            <a:ext cx="343385" cy="6748492"/>
            <a:chOff x="228152" y="25657"/>
            <a:chExt cx="257539" cy="5061369"/>
          </a:xfrm>
        </p:grpSpPr>
        <p:pic>
          <p:nvPicPr>
            <p:cNvPr descr="F:\1-原创素材\1_mm1102\PPT\PPT_014\materaials\page_1.png" id="17" name="Google Shape;17;p20"/>
            <p:cNvPicPr preferRelativeResize="0"/>
            <p:nvPr/>
          </p:nvPicPr>
          <p:blipFill rotWithShape="1">
            <a:blip r:embed="rId2">
              <a:alphaModFix/>
            </a:blip>
            <a:srcRect b="0" l="0" r="0" t="0"/>
            <a:stretch/>
          </p:blipFill>
          <p:spPr>
            <a:xfrm>
              <a:off x="228152" y="25657"/>
              <a:ext cx="257539" cy="4314150"/>
            </a:xfrm>
            <a:prstGeom prst="rect">
              <a:avLst/>
            </a:prstGeom>
            <a:noFill/>
            <a:ln>
              <a:noFill/>
            </a:ln>
          </p:spPr>
        </p:pic>
        <p:pic>
          <p:nvPicPr>
            <p:cNvPr descr="F:\1-原创素材\1_mm1102\PPT\PPT_014\materaials\page_9.png" id="18" name="Google Shape;18;p20"/>
            <p:cNvPicPr preferRelativeResize="0"/>
            <p:nvPr/>
          </p:nvPicPr>
          <p:blipFill rotWithShape="1">
            <a:blip r:embed="rId3">
              <a:alphaModFix/>
            </a:blip>
            <a:srcRect b="0" l="0" r="0" t="0"/>
            <a:stretch/>
          </p:blipFill>
          <p:spPr>
            <a:xfrm>
              <a:off x="228152" y="2303703"/>
              <a:ext cx="122308" cy="2783323"/>
            </a:xfrm>
            <a:prstGeom prst="rect">
              <a:avLst/>
            </a:prstGeom>
            <a:noFill/>
            <a:ln>
              <a:noFill/>
            </a:ln>
          </p:spPr>
        </p:pic>
      </p:grpSp>
      <p:grpSp>
        <p:nvGrpSpPr>
          <p:cNvPr id="19" name="Google Shape;19;p20"/>
          <p:cNvGrpSpPr/>
          <p:nvPr/>
        </p:nvGrpSpPr>
        <p:grpSpPr>
          <a:xfrm rot="10800000">
            <a:off x="11952739" y="423057"/>
            <a:ext cx="264115" cy="6405652"/>
            <a:chOff x="8912859" y="317293"/>
            <a:chExt cx="198086" cy="4804239"/>
          </a:xfrm>
        </p:grpSpPr>
        <p:grpSp>
          <p:nvGrpSpPr>
            <p:cNvPr id="20" name="Google Shape;20;p20"/>
            <p:cNvGrpSpPr/>
            <p:nvPr/>
          </p:nvGrpSpPr>
          <p:grpSpPr>
            <a:xfrm>
              <a:off x="8912859" y="573309"/>
              <a:ext cx="198086" cy="4548223"/>
              <a:chOff x="8912859" y="573309"/>
              <a:chExt cx="198086" cy="4548223"/>
            </a:xfrm>
          </p:grpSpPr>
          <p:pic>
            <p:nvPicPr>
              <p:cNvPr descr="F:\1-原创素材\1_mm1102\PPT\PPT_014\materaials\page_2.png" id="21" name="Google Shape;21;p20"/>
              <p:cNvPicPr preferRelativeResize="0"/>
              <p:nvPr/>
            </p:nvPicPr>
            <p:blipFill rotWithShape="1">
              <a:blip r:embed="rId4">
                <a:alphaModFix/>
              </a:blip>
              <a:srcRect b="0" l="0" r="0" t="0"/>
              <a:stretch/>
            </p:blipFill>
            <p:spPr>
              <a:xfrm>
                <a:off x="8939525" y="2572170"/>
                <a:ext cx="171420" cy="2549362"/>
              </a:xfrm>
              <a:prstGeom prst="rect">
                <a:avLst/>
              </a:prstGeom>
              <a:noFill/>
              <a:ln>
                <a:noFill/>
              </a:ln>
            </p:spPr>
          </p:pic>
          <p:pic>
            <p:nvPicPr>
              <p:cNvPr descr="F:\1-原创素材\1_mm1102\PPT\PPT_014\materaials\page_7.png" id="22" name="Google Shape;22;p20"/>
              <p:cNvPicPr preferRelativeResize="0"/>
              <p:nvPr/>
            </p:nvPicPr>
            <p:blipFill rotWithShape="1">
              <a:blip r:embed="rId5">
                <a:alphaModFix/>
              </a:blip>
              <a:srcRect b="0" l="0" r="0" t="0"/>
              <a:stretch/>
            </p:blipFill>
            <p:spPr>
              <a:xfrm>
                <a:off x="8912859" y="573309"/>
                <a:ext cx="198086" cy="4356505"/>
              </a:xfrm>
              <a:prstGeom prst="rect">
                <a:avLst/>
              </a:prstGeom>
              <a:noFill/>
              <a:ln>
                <a:noFill/>
              </a:ln>
            </p:spPr>
          </p:pic>
        </p:grpSp>
        <p:pic>
          <p:nvPicPr>
            <p:cNvPr descr="F:\1-原创素材\1_mm1102\PPT\PPT_014\materaials\page_8.png" id="23" name="Google Shape;23;p20"/>
            <p:cNvPicPr preferRelativeResize="0"/>
            <p:nvPr/>
          </p:nvPicPr>
          <p:blipFill rotWithShape="1">
            <a:blip r:embed="rId6">
              <a:alphaModFix/>
            </a:blip>
            <a:srcRect b="0" l="0" r="0" t="0"/>
            <a:stretch/>
          </p:blipFill>
          <p:spPr>
            <a:xfrm>
              <a:off x="8912859" y="317293"/>
              <a:ext cx="198086" cy="2791391"/>
            </a:xfrm>
            <a:prstGeom prst="rect">
              <a:avLst/>
            </a:prstGeom>
            <a:noFill/>
            <a:ln>
              <a:noFill/>
            </a:ln>
          </p:spPr>
        </p:pic>
      </p:grpSp>
      <p:grpSp>
        <p:nvGrpSpPr>
          <p:cNvPr id="24" name="Google Shape;24;p20"/>
          <p:cNvGrpSpPr/>
          <p:nvPr/>
        </p:nvGrpSpPr>
        <p:grpSpPr>
          <a:xfrm>
            <a:off x="367688" y="2"/>
            <a:ext cx="11969005" cy="380567"/>
            <a:chOff x="275766" y="485353"/>
            <a:chExt cx="8976754" cy="285425"/>
          </a:xfrm>
        </p:grpSpPr>
        <p:pic>
          <p:nvPicPr>
            <p:cNvPr descr="F:\1-原创素材\1_mm1102\PPT\PPT_014\materaials\page_3.png" id="25" name="Google Shape;25;p20"/>
            <p:cNvPicPr preferRelativeResize="0"/>
            <p:nvPr/>
          </p:nvPicPr>
          <p:blipFill rotWithShape="1">
            <a:blip r:embed="rId7">
              <a:alphaModFix/>
            </a:blip>
            <a:srcRect b="0" l="0" r="0" t="0"/>
            <a:stretch/>
          </p:blipFill>
          <p:spPr>
            <a:xfrm>
              <a:off x="275766" y="485353"/>
              <a:ext cx="3352228" cy="117110"/>
            </a:xfrm>
            <a:prstGeom prst="rect">
              <a:avLst/>
            </a:prstGeom>
            <a:noFill/>
            <a:ln>
              <a:noFill/>
            </a:ln>
          </p:spPr>
        </p:pic>
        <p:pic>
          <p:nvPicPr>
            <p:cNvPr descr="F:\1-原创素材\1_mm1102\PPT\PPT_014\materaials\page_11.png" id="26" name="Google Shape;26;p20"/>
            <p:cNvPicPr preferRelativeResize="0"/>
            <p:nvPr/>
          </p:nvPicPr>
          <p:blipFill rotWithShape="1">
            <a:blip r:embed="rId8">
              <a:alphaModFix/>
            </a:blip>
            <a:srcRect b="0" l="0" r="0" t="0"/>
            <a:stretch/>
          </p:blipFill>
          <p:spPr>
            <a:xfrm>
              <a:off x="4601781" y="485353"/>
              <a:ext cx="4154097" cy="117110"/>
            </a:xfrm>
            <a:prstGeom prst="rect">
              <a:avLst/>
            </a:prstGeom>
            <a:noFill/>
            <a:ln>
              <a:noFill/>
            </a:ln>
          </p:spPr>
        </p:pic>
        <p:pic>
          <p:nvPicPr>
            <p:cNvPr descr="F:\1-原创素材\1_mm1102\PPT\PPT_014\materaials\page_5.png" id="27" name="Google Shape;27;p20"/>
            <p:cNvPicPr preferRelativeResize="0"/>
            <p:nvPr/>
          </p:nvPicPr>
          <p:blipFill rotWithShape="1">
            <a:blip r:embed="rId9">
              <a:alphaModFix/>
            </a:blip>
            <a:srcRect b="0" l="0" r="0" t="0"/>
            <a:stretch/>
          </p:blipFill>
          <p:spPr>
            <a:xfrm>
              <a:off x="7393557" y="485353"/>
              <a:ext cx="1858963" cy="184258"/>
            </a:xfrm>
            <a:prstGeom prst="rect">
              <a:avLst/>
            </a:prstGeom>
            <a:noFill/>
            <a:ln>
              <a:noFill/>
            </a:ln>
          </p:spPr>
        </p:pic>
        <p:pic>
          <p:nvPicPr>
            <p:cNvPr descr="F:\1-原创素材\1_mm1102\PPT\PPT_014\materaials\page_6.png" id="28" name="Google Shape;28;p20"/>
            <p:cNvPicPr preferRelativeResize="0"/>
            <p:nvPr/>
          </p:nvPicPr>
          <p:blipFill rotWithShape="1">
            <a:blip r:embed="rId10">
              <a:alphaModFix/>
            </a:blip>
            <a:srcRect b="0" l="0" r="0" t="0"/>
            <a:stretch/>
          </p:blipFill>
          <p:spPr>
            <a:xfrm>
              <a:off x="2914947" y="485353"/>
              <a:ext cx="2239898" cy="285425"/>
            </a:xfrm>
            <a:prstGeom prst="rect">
              <a:avLst/>
            </a:prstGeom>
            <a:noFill/>
            <a:ln>
              <a:noFill/>
            </a:ln>
          </p:spPr>
        </p:pic>
      </p:grpSp>
      <p:grpSp>
        <p:nvGrpSpPr>
          <p:cNvPr id="29" name="Google Shape;29;p20"/>
          <p:cNvGrpSpPr/>
          <p:nvPr/>
        </p:nvGrpSpPr>
        <p:grpSpPr>
          <a:xfrm>
            <a:off x="200396" y="6557732"/>
            <a:ext cx="11474107" cy="300269"/>
            <a:chOff x="150297" y="4506158"/>
            <a:chExt cx="8605580" cy="225202"/>
          </a:xfrm>
        </p:grpSpPr>
        <p:pic>
          <p:nvPicPr>
            <p:cNvPr descr="F:\1-原创素材\1_mm1102\PPT\PPT_014\materaials\page_10.png" id="30" name="Google Shape;30;p20"/>
            <p:cNvPicPr preferRelativeResize="0"/>
            <p:nvPr/>
          </p:nvPicPr>
          <p:blipFill rotWithShape="1">
            <a:blip r:embed="rId11">
              <a:alphaModFix/>
            </a:blip>
            <a:srcRect b="0" l="0" r="0" t="0"/>
            <a:stretch/>
          </p:blipFill>
          <p:spPr>
            <a:xfrm rot="10800000">
              <a:off x="4612256" y="4506158"/>
              <a:ext cx="4143621" cy="225202"/>
            </a:xfrm>
            <a:prstGeom prst="rect">
              <a:avLst/>
            </a:prstGeom>
            <a:noFill/>
            <a:ln>
              <a:noFill/>
            </a:ln>
          </p:spPr>
        </p:pic>
        <p:pic>
          <p:nvPicPr>
            <p:cNvPr descr="F:\1-原创素材\1_mm1102\PPT\PPT_014\materaials\page_4.png" id="31" name="Google Shape;31;p20"/>
            <p:cNvPicPr preferRelativeResize="0"/>
            <p:nvPr/>
          </p:nvPicPr>
          <p:blipFill rotWithShape="1">
            <a:blip r:embed="rId12">
              <a:alphaModFix/>
            </a:blip>
            <a:srcRect b="0" l="0" r="0" t="0"/>
            <a:stretch/>
          </p:blipFill>
          <p:spPr>
            <a:xfrm rot="10800000">
              <a:off x="150297" y="4562632"/>
              <a:ext cx="5400707" cy="168728"/>
            </a:xfrm>
            <a:prstGeom prst="rect">
              <a:avLst/>
            </a:prstGeom>
            <a:noFill/>
            <a:ln>
              <a:noFill/>
            </a:ln>
          </p:spPr>
        </p:pic>
      </p:grpSp>
    </p:spTree>
  </p:cSld>
  <p:clrMapOvr>
    <a:masterClrMapping/>
  </p:clrMapOvr>
  <p:transition advTm="1000" spd="slow" p14:dur="1500">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2" name="Shape 82"/>
        <p:cNvGrpSpPr/>
        <p:nvPr/>
      </p:nvGrpSpPr>
      <p:grpSpPr>
        <a:xfrm>
          <a:off x="0" y="0"/>
          <a:ext cx="0" cy="0"/>
          <a:chOff x="0" y="0"/>
          <a:chExt cx="0" cy="0"/>
        </a:xfrm>
      </p:grpSpPr>
      <p:sp>
        <p:nvSpPr>
          <p:cNvPr id="83" name="Google Shape;8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8" name="Shape 88"/>
        <p:cNvGrpSpPr/>
        <p:nvPr/>
      </p:nvGrpSpPr>
      <p:grpSpPr>
        <a:xfrm>
          <a:off x="0" y="0"/>
          <a:ext cx="0" cy="0"/>
          <a:chOff x="0" y="0"/>
          <a:chExt cx="0" cy="0"/>
        </a:xfrm>
      </p:grpSpPr>
      <p:sp>
        <p:nvSpPr>
          <p:cNvPr id="89" name="Google Shape;8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4" name="Shape 94"/>
        <p:cNvGrpSpPr/>
        <p:nvPr/>
      </p:nvGrpSpPr>
      <p:grpSpPr>
        <a:xfrm>
          <a:off x="0" y="0"/>
          <a:ext cx="0" cy="0"/>
          <a:chOff x="0" y="0"/>
          <a:chExt cx="0" cy="0"/>
        </a:xfrm>
      </p:grpSpPr>
      <p:sp>
        <p:nvSpPr>
          <p:cNvPr id="95" name="Google Shape;9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3" name="Google Shape;10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5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5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58"/>
          <p:cNvSpPr/>
          <p:nvPr>
            <p:ph idx="2" type="pic"/>
          </p:nvPr>
        </p:nvSpPr>
        <p:spPr>
          <a:xfrm>
            <a:off x="5183188" y="987425"/>
            <a:ext cx="6172200" cy="4873625"/>
          </a:xfrm>
          <a:prstGeom prst="rect">
            <a:avLst/>
          </a:prstGeom>
          <a:noFill/>
          <a:ln>
            <a:noFill/>
          </a:ln>
        </p:spPr>
      </p:sp>
      <p:sp>
        <p:nvSpPr>
          <p:cNvPr id="141" name="Google Shape;141;p5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Phan 2-Chủ đề A-Bài 2-Nội dung">
  <p:cSld name="5-Phan 2-Chủ đề A-Bài 2-Nội dung">
    <p:bg>
      <p:bgPr>
        <a:solidFill>
          <a:schemeClr val="lt1"/>
        </a:solidFill>
      </p:bgPr>
    </p:bg>
    <p:spTree>
      <p:nvGrpSpPr>
        <p:cNvPr id="32" name="Shape 32"/>
        <p:cNvGrpSpPr/>
        <p:nvPr/>
      </p:nvGrpSpPr>
      <p:grpSpPr>
        <a:xfrm>
          <a:off x="0" y="0"/>
          <a:ext cx="0" cy="0"/>
          <a:chOff x="0" y="0"/>
          <a:chExt cx="0" cy="0"/>
        </a:xfrm>
      </p:grpSpPr>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3"/>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23"/>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8" name="Google Shape;38;p23"/>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9" name="Google Shape;39;p23"/>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6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6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5-Phan 2-Chủ đề A-Bài 2-Nội dung">
  <p:cSld name="26_5-Phan 2-Chủ đề A-Bài 2-Nội dung">
    <p:bg>
      <p:bgPr>
        <a:solidFill>
          <a:schemeClr val="lt1"/>
        </a:solidFill>
      </p:bgPr>
    </p:bg>
    <p:spTree>
      <p:nvGrpSpPr>
        <p:cNvPr id="157" name="Shape 157"/>
        <p:cNvGrpSpPr/>
        <p:nvPr/>
      </p:nvGrpSpPr>
      <p:grpSpPr>
        <a:xfrm>
          <a:off x="0" y="0"/>
          <a:ext cx="0" cy="0"/>
          <a:chOff x="0" y="0"/>
          <a:chExt cx="0" cy="0"/>
        </a:xfrm>
      </p:grpSpPr>
      <p:sp>
        <p:nvSpPr>
          <p:cNvPr id="158" name="Google Shape;15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61"/>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6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63" name="Google Shape;163;p61"/>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164" name="Google Shape;164;p61"/>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5-Phan 2-Chủ đề A-Bài 2-Nội dung">
  <p:cSld name="25_5-Phan 2-Chủ đề A-Bài 2-Nội dung">
    <p:bg>
      <p:bgPr>
        <a:solidFill>
          <a:schemeClr val="lt1"/>
        </a:solidFill>
      </p:bgPr>
    </p:bg>
    <p:spTree>
      <p:nvGrpSpPr>
        <p:cNvPr id="165" name="Shape 165"/>
        <p:cNvGrpSpPr/>
        <p:nvPr/>
      </p:nvGrpSpPr>
      <p:grpSpPr>
        <a:xfrm>
          <a:off x="0" y="0"/>
          <a:ext cx="0" cy="0"/>
          <a:chOff x="0" y="0"/>
          <a:chExt cx="0" cy="0"/>
        </a:xfrm>
      </p:grpSpPr>
      <p:sp>
        <p:nvSpPr>
          <p:cNvPr id="166" name="Google Shape;16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9" name="Google Shape;169;p62"/>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0" name="Google Shape;170;p62"/>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71" name="Google Shape;171;p62"/>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172" name="Google Shape;172;p62"/>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5-Phan 2-Chủ đề A-Bài 2-Nội dung">
  <p:cSld name="24_5-Phan 2-Chủ đề A-Bài 2-Nội dung">
    <p:bg>
      <p:bgPr>
        <a:solidFill>
          <a:schemeClr val="lt1"/>
        </a:solidFill>
      </p:bgPr>
    </p:bg>
    <p:spTree>
      <p:nvGrpSpPr>
        <p:cNvPr id="173" name="Shape 173"/>
        <p:cNvGrpSpPr/>
        <p:nvPr/>
      </p:nvGrpSpPr>
      <p:grpSpPr>
        <a:xfrm>
          <a:off x="0" y="0"/>
          <a:ext cx="0" cy="0"/>
          <a:chOff x="0" y="0"/>
          <a:chExt cx="0" cy="0"/>
        </a:xfrm>
      </p:grpSpPr>
      <p:sp>
        <p:nvSpPr>
          <p:cNvPr id="174" name="Google Shape;17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63"/>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8" name="Google Shape;178;p63"/>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79" name="Google Shape;179;p63"/>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180" name="Google Shape;180;p63"/>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5-Phan 2-Chủ đề A-Bài 2-Nội dung">
  <p:cSld name="23_5-Phan 2-Chủ đề A-Bài 2-Nội dung">
    <p:bg>
      <p:bgPr>
        <a:solidFill>
          <a:schemeClr val="lt1"/>
        </a:solidFill>
      </p:bgPr>
    </p:bg>
    <p:spTree>
      <p:nvGrpSpPr>
        <p:cNvPr id="181" name="Shape 181"/>
        <p:cNvGrpSpPr/>
        <p:nvPr/>
      </p:nvGrpSpPr>
      <p:grpSpPr>
        <a:xfrm>
          <a:off x="0" y="0"/>
          <a:ext cx="0" cy="0"/>
          <a:chOff x="0" y="0"/>
          <a:chExt cx="0" cy="0"/>
        </a:xfrm>
      </p:grpSpPr>
      <p:sp>
        <p:nvSpPr>
          <p:cNvPr id="182" name="Google Shape;18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64"/>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6" name="Google Shape;186;p64"/>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87" name="Google Shape;187;p64"/>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188" name="Google Shape;188;p64"/>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5-Phan 2-Chủ đề A-Bài 2-Nội dung">
  <p:cSld name="22_5-Phan 2-Chủ đề A-Bài 2-Nội dung">
    <p:bg>
      <p:bgPr>
        <a:solidFill>
          <a:schemeClr val="lt1"/>
        </a:solidFill>
      </p:bgPr>
    </p:bg>
    <p:spTree>
      <p:nvGrpSpPr>
        <p:cNvPr id="189" name="Shape 189"/>
        <p:cNvGrpSpPr/>
        <p:nvPr/>
      </p:nvGrpSpPr>
      <p:grpSpPr>
        <a:xfrm>
          <a:off x="0" y="0"/>
          <a:ext cx="0" cy="0"/>
          <a:chOff x="0" y="0"/>
          <a:chExt cx="0" cy="0"/>
        </a:xfrm>
      </p:grpSpPr>
      <p:sp>
        <p:nvSpPr>
          <p:cNvPr id="190" name="Google Shape;190;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65"/>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4" name="Google Shape;194;p65"/>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195" name="Google Shape;195;p65"/>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196" name="Google Shape;196;p65"/>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5-Phan 2-Chủ đề A-Bài 2-Nội dung">
  <p:cSld name="21_5-Phan 2-Chủ đề A-Bài 2-Nội dung">
    <p:bg>
      <p:bgPr>
        <a:solidFill>
          <a:schemeClr val="lt1"/>
        </a:solidFill>
      </p:bgPr>
    </p:bg>
    <p:spTree>
      <p:nvGrpSpPr>
        <p:cNvPr id="197" name="Shape 197"/>
        <p:cNvGrpSpPr/>
        <p:nvPr/>
      </p:nvGrpSpPr>
      <p:grpSpPr>
        <a:xfrm>
          <a:off x="0" y="0"/>
          <a:ext cx="0" cy="0"/>
          <a:chOff x="0" y="0"/>
          <a:chExt cx="0" cy="0"/>
        </a:xfrm>
      </p:grpSpPr>
      <p:sp>
        <p:nvSpPr>
          <p:cNvPr id="198" name="Google Shape;198;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1" name="Google Shape;201;p66"/>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2" name="Google Shape;202;p66"/>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03" name="Google Shape;203;p66"/>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04" name="Google Shape;204;p66"/>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5-Phan 2-Chủ đề A-Bài 2-Nội dung">
  <p:cSld name="20_5-Phan 2-Chủ đề A-Bài 2-Nội dung">
    <p:bg>
      <p:bgPr>
        <a:solidFill>
          <a:schemeClr val="lt1"/>
        </a:solidFill>
      </p:bgPr>
    </p:bg>
    <p:spTree>
      <p:nvGrpSpPr>
        <p:cNvPr id="205" name="Shape 205"/>
        <p:cNvGrpSpPr/>
        <p:nvPr/>
      </p:nvGrpSpPr>
      <p:grpSpPr>
        <a:xfrm>
          <a:off x="0" y="0"/>
          <a:ext cx="0" cy="0"/>
          <a:chOff x="0" y="0"/>
          <a:chExt cx="0" cy="0"/>
        </a:xfrm>
      </p:grpSpPr>
      <p:sp>
        <p:nvSpPr>
          <p:cNvPr id="206" name="Google Shape;20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67"/>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0" name="Google Shape;210;p67"/>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11" name="Google Shape;211;p67"/>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12" name="Google Shape;212;p67"/>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5-Phan 2-Chủ đề A-Bài 2-Nội dung">
  <p:cSld name="19_5-Phan 2-Chủ đề A-Bài 2-Nội dung">
    <p:bg>
      <p:bgPr>
        <a:solidFill>
          <a:schemeClr val="lt1"/>
        </a:solidFill>
      </p:bgPr>
    </p:bg>
    <p:spTree>
      <p:nvGrpSpPr>
        <p:cNvPr id="213" name="Shape 213"/>
        <p:cNvGrpSpPr/>
        <p:nvPr/>
      </p:nvGrpSpPr>
      <p:grpSpPr>
        <a:xfrm>
          <a:off x="0" y="0"/>
          <a:ext cx="0" cy="0"/>
          <a:chOff x="0" y="0"/>
          <a:chExt cx="0" cy="0"/>
        </a:xfrm>
      </p:grpSpPr>
      <p:sp>
        <p:nvSpPr>
          <p:cNvPr id="214" name="Google Shape;21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7" name="Google Shape;217;p68"/>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8" name="Google Shape;218;p68"/>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19" name="Google Shape;219;p68"/>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20" name="Google Shape;220;p68"/>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5-Phan 2-Chủ đề A-Bài 2-Nội dung">
  <p:cSld name="18_5-Phan 2-Chủ đề A-Bài 2-Nội dung">
    <p:bg>
      <p:bgPr>
        <a:solidFill>
          <a:schemeClr val="lt1"/>
        </a:solidFill>
      </p:bgPr>
    </p:bg>
    <p:spTree>
      <p:nvGrpSpPr>
        <p:cNvPr id="221" name="Shape 221"/>
        <p:cNvGrpSpPr/>
        <p:nvPr/>
      </p:nvGrpSpPr>
      <p:grpSpPr>
        <a:xfrm>
          <a:off x="0" y="0"/>
          <a:ext cx="0" cy="0"/>
          <a:chOff x="0" y="0"/>
          <a:chExt cx="0" cy="0"/>
        </a:xfrm>
      </p:grpSpPr>
      <p:sp>
        <p:nvSpPr>
          <p:cNvPr id="222" name="Google Shape;22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69"/>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6" name="Google Shape;226;p69"/>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27" name="Google Shape;227;p69"/>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28" name="Google Shape;228;p69"/>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5-Phan 2-Chủ đề A-Bài 2-Nội dung">
  <p:cSld name="17_5-Phan 2-Chủ đề A-Bài 2-Nội dung">
    <p:bg>
      <p:bgPr>
        <a:solidFill>
          <a:schemeClr val="lt1"/>
        </a:solidFill>
      </p:bgPr>
    </p:bg>
    <p:spTree>
      <p:nvGrpSpPr>
        <p:cNvPr id="229" name="Shape 229"/>
        <p:cNvGrpSpPr/>
        <p:nvPr/>
      </p:nvGrpSpPr>
      <p:grpSpPr>
        <a:xfrm>
          <a:off x="0" y="0"/>
          <a:ext cx="0" cy="0"/>
          <a:chOff x="0" y="0"/>
          <a:chExt cx="0" cy="0"/>
        </a:xfrm>
      </p:grpSpPr>
      <p:sp>
        <p:nvSpPr>
          <p:cNvPr id="230" name="Google Shape;230;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70"/>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4" name="Google Shape;234;p70"/>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35" name="Google Shape;235;p70"/>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36" name="Google Shape;236;p70"/>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5-Phan 2-Chủ đề A-Bài 2-Nội dung">
  <p:cSld name="16_5-Phan 2-Chủ đề A-Bài 2-Nội dung">
    <p:bg>
      <p:bgPr>
        <a:solidFill>
          <a:schemeClr val="lt1"/>
        </a:solidFill>
      </p:bgPr>
    </p:bg>
    <p:spTree>
      <p:nvGrpSpPr>
        <p:cNvPr id="237" name="Shape 237"/>
        <p:cNvGrpSpPr/>
        <p:nvPr/>
      </p:nvGrpSpPr>
      <p:grpSpPr>
        <a:xfrm>
          <a:off x="0" y="0"/>
          <a:ext cx="0" cy="0"/>
          <a:chOff x="0" y="0"/>
          <a:chExt cx="0" cy="0"/>
        </a:xfrm>
      </p:grpSpPr>
      <p:sp>
        <p:nvSpPr>
          <p:cNvPr id="238" name="Google Shape;238;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1" name="Google Shape;241;p71"/>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2" name="Google Shape;242;p7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43" name="Google Shape;243;p71"/>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44" name="Google Shape;244;p71"/>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5-Phan 2-Chủ đề A-Bài 2-Nội dung">
  <p:cSld name="15_5-Phan 2-Chủ đề A-Bài 2-Nội dung">
    <p:bg>
      <p:bgPr>
        <a:solidFill>
          <a:schemeClr val="lt1"/>
        </a:solidFill>
      </p:bgPr>
    </p:bg>
    <p:spTree>
      <p:nvGrpSpPr>
        <p:cNvPr id="245" name="Shape 245"/>
        <p:cNvGrpSpPr/>
        <p:nvPr/>
      </p:nvGrpSpPr>
      <p:grpSpPr>
        <a:xfrm>
          <a:off x="0" y="0"/>
          <a:ext cx="0" cy="0"/>
          <a:chOff x="0" y="0"/>
          <a:chExt cx="0" cy="0"/>
        </a:xfrm>
      </p:grpSpPr>
      <p:sp>
        <p:nvSpPr>
          <p:cNvPr id="246" name="Google Shape;246;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p72"/>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0" name="Google Shape;250;p72"/>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51" name="Google Shape;251;p72"/>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52" name="Google Shape;252;p72"/>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5-Phan 2-Chủ đề A-Bài 2-Nội dung">
  <p:cSld name="14_5-Phan 2-Chủ đề A-Bài 2-Nội dung">
    <p:bg>
      <p:bgPr>
        <a:solidFill>
          <a:schemeClr val="lt1"/>
        </a:solidFill>
      </p:bgPr>
    </p:bg>
    <p:spTree>
      <p:nvGrpSpPr>
        <p:cNvPr id="253" name="Shape 253"/>
        <p:cNvGrpSpPr/>
        <p:nvPr/>
      </p:nvGrpSpPr>
      <p:grpSpPr>
        <a:xfrm>
          <a:off x="0" y="0"/>
          <a:ext cx="0" cy="0"/>
          <a:chOff x="0" y="0"/>
          <a:chExt cx="0" cy="0"/>
        </a:xfrm>
      </p:grpSpPr>
      <p:sp>
        <p:nvSpPr>
          <p:cNvPr id="254" name="Google Shape;254;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7" name="Google Shape;257;p73"/>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8" name="Google Shape;258;p73"/>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59" name="Google Shape;259;p73"/>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60" name="Google Shape;260;p73"/>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5-Phan 2-Chủ đề A-Bài 2-Nội dung">
  <p:cSld name="13_5-Phan 2-Chủ đề A-Bài 2-Nội dung">
    <p:bg>
      <p:bgPr>
        <a:solidFill>
          <a:schemeClr val="lt1"/>
        </a:solidFill>
      </p:bgPr>
    </p:bg>
    <p:spTree>
      <p:nvGrpSpPr>
        <p:cNvPr id="261" name="Shape 261"/>
        <p:cNvGrpSpPr/>
        <p:nvPr/>
      </p:nvGrpSpPr>
      <p:grpSpPr>
        <a:xfrm>
          <a:off x="0" y="0"/>
          <a:ext cx="0" cy="0"/>
          <a:chOff x="0" y="0"/>
          <a:chExt cx="0" cy="0"/>
        </a:xfrm>
      </p:grpSpPr>
      <p:sp>
        <p:nvSpPr>
          <p:cNvPr id="262" name="Google Shape;262;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5" name="Google Shape;265;p74"/>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66" name="Google Shape;266;p74"/>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67" name="Google Shape;267;p74"/>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68" name="Google Shape;268;p74"/>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5-Phan 2-Chủ đề A-Bài 2-Nội dung">
  <p:cSld name="12_5-Phan 2-Chủ đề A-Bài 2-Nội dung">
    <p:bg>
      <p:bgPr>
        <a:solidFill>
          <a:schemeClr val="lt1"/>
        </a:solidFill>
      </p:bgPr>
    </p:bg>
    <p:spTree>
      <p:nvGrpSpPr>
        <p:cNvPr id="269" name="Shape 269"/>
        <p:cNvGrpSpPr/>
        <p:nvPr/>
      </p:nvGrpSpPr>
      <p:grpSpPr>
        <a:xfrm>
          <a:off x="0" y="0"/>
          <a:ext cx="0" cy="0"/>
          <a:chOff x="0" y="0"/>
          <a:chExt cx="0" cy="0"/>
        </a:xfrm>
      </p:grpSpPr>
      <p:sp>
        <p:nvSpPr>
          <p:cNvPr id="270" name="Google Shape;270;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3" name="Google Shape;273;p75"/>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4" name="Google Shape;274;p75"/>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75" name="Google Shape;275;p75"/>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76" name="Google Shape;276;p75"/>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5-Phan 2-Chủ đề A-Bài 2-Nội dung">
  <p:cSld name="11_5-Phan 2-Chủ đề A-Bài 2-Nội dung">
    <p:bg>
      <p:bgPr>
        <a:solidFill>
          <a:schemeClr val="lt1"/>
        </a:solidFill>
      </p:bgPr>
    </p:bg>
    <p:spTree>
      <p:nvGrpSpPr>
        <p:cNvPr id="277" name="Shape 277"/>
        <p:cNvGrpSpPr/>
        <p:nvPr/>
      </p:nvGrpSpPr>
      <p:grpSpPr>
        <a:xfrm>
          <a:off x="0" y="0"/>
          <a:ext cx="0" cy="0"/>
          <a:chOff x="0" y="0"/>
          <a:chExt cx="0" cy="0"/>
        </a:xfrm>
      </p:grpSpPr>
      <p:sp>
        <p:nvSpPr>
          <p:cNvPr id="278" name="Google Shape;278;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p76"/>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82" name="Google Shape;282;p76"/>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83" name="Google Shape;283;p76"/>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84" name="Google Shape;284;p76"/>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Phan 2-Chủ đề A-Bài 2-Nội dung">
  <p:cSld name="10_5-Phan 2-Chủ đề A-Bài 2-Nội dung">
    <p:bg>
      <p:bgPr>
        <a:solidFill>
          <a:schemeClr val="lt1"/>
        </a:solidFill>
      </p:bgPr>
    </p:bg>
    <p:spTree>
      <p:nvGrpSpPr>
        <p:cNvPr id="285" name="Shape 285"/>
        <p:cNvGrpSpPr/>
        <p:nvPr/>
      </p:nvGrpSpPr>
      <p:grpSpPr>
        <a:xfrm>
          <a:off x="0" y="0"/>
          <a:ext cx="0" cy="0"/>
          <a:chOff x="0" y="0"/>
          <a:chExt cx="0" cy="0"/>
        </a:xfrm>
      </p:grpSpPr>
      <p:sp>
        <p:nvSpPr>
          <p:cNvPr id="286" name="Google Shape;286;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77"/>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0" name="Google Shape;290;p77"/>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91" name="Google Shape;291;p77"/>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292" name="Google Shape;292;p77"/>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5-Phan 2-Chủ đề A-Bài 2-Nội dung">
  <p:cSld name="9_5-Phan 2-Chủ đề A-Bài 2-Nội dung">
    <p:bg>
      <p:bgPr>
        <a:solidFill>
          <a:schemeClr val="lt1"/>
        </a:solidFill>
      </p:bgPr>
    </p:bg>
    <p:spTree>
      <p:nvGrpSpPr>
        <p:cNvPr id="293" name="Shape 293"/>
        <p:cNvGrpSpPr/>
        <p:nvPr/>
      </p:nvGrpSpPr>
      <p:grpSpPr>
        <a:xfrm>
          <a:off x="0" y="0"/>
          <a:ext cx="0" cy="0"/>
          <a:chOff x="0" y="0"/>
          <a:chExt cx="0" cy="0"/>
        </a:xfrm>
      </p:grpSpPr>
      <p:sp>
        <p:nvSpPr>
          <p:cNvPr id="294" name="Google Shape;294;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7" name="Google Shape;297;p78"/>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8" name="Google Shape;298;p78"/>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299" name="Google Shape;299;p78"/>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00" name="Google Shape;300;p78"/>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5-Phan 2-Chủ đề A-Bài 2-Nội dung">
  <p:cSld name="8_5-Phan 2-Chủ đề A-Bài 2-Nội dung">
    <p:bg>
      <p:bgPr>
        <a:solidFill>
          <a:schemeClr val="lt1"/>
        </a:solidFill>
      </p:bgPr>
    </p:bg>
    <p:spTree>
      <p:nvGrpSpPr>
        <p:cNvPr id="301" name="Shape 301"/>
        <p:cNvGrpSpPr/>
        <p:nvPr/>
      </p:nvGrpSpPr>
      <p:grpSpPr>
        <a:xfrm>
          <a:off x="0" y="0"/>
          <a:ext cx="0" cy="0"/>
          <a:chOff x="0" y="0"/>
          <a:chExt cx="0" cy="0"/>
        </a:xfrm>
      </p:grpSpPr>
      <p:sp>
        <p:nvSpPr>
          <p:cNvPr id="302" name="Google Shape;302;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79"/>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6" name="Google Shape;306;p79"/>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07" name="Google Shape;307;p79"/>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08" name="Google Shape;308;p79"/>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5-Phan 2-Chủ đề A-Bài 2-Nội dung">
  <p:cSld name="7_5-Phan 2-Chủ đề A-Bài 2-Nội dung">
    <p:bg>
      <p:bgPr>
        <a:solidFill>
          <a:schemeClr val="lt1"/>
        </a:solidFill>
      </p:bgPr>
    </p:bg>
    <p:spTree>
      <p:nvGrpSpPr>
        <p:cNvPr id="309" name="Shape 309"/>
        <p:cNvGrpSpPr/>
        <p:nvPr/>
      </p:nvGrpSpPr>
      <p:grpSpPr>
        <a:xfrm>
          <a:off x="0" y="0"/>
          <a:ext cx="0" cy="0"/>
          <a:chOff x="0" y="0"/>
          <a:chExt cx="0" cy="0"/>
        </a:xfrm>
      </p:grpSpPr>
      <p:sp>
        <p:nvSpPr>
          <p:cNvPr id="310" name="Google Shape;310;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3" name="Google Shape;313;p80"/>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4" name="Google Shape;314;p80"/>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15" name="Google Shape;315;p80"/>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16" name="Google Shape;316;p80"/>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5-Phan 2-Chủ đề A-Bài 2-Nội dung">
  <p:cSld name="6_5-Phan 2-Chủ đề A-Bài 2-Nội dung">
    <p:bg>
      <p:bgPr>
        <a:solidFill>
          <a:schemeClr val="lt1"/>
        </a:solidFill>
      </p:bgPr>
    </p:bg>
    <p:spTree>
      <p:nvGrpSpPr>
        <p:cNvPr id="317" name="Shape 317"/>
        <p:cNvGrpSpPr/>
        <p:nvPr/>
      </p:nvGrpSpPr>
      <p:grpSpPr>
        <a:xfrm>
          <a:off x="0" y="0"/>
          <a:ext cx="0" cy="0"/>
          <a:chOff x="0" y="0"/>
          <a:chExt cx="0" cy="0"/>
        </a:xfrm>
      </p:grpSpPr>
      <p:sp>
        <p:nvSpPr>
          <p:cNvPr id="318" name="Google Shape;318;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1" name="Google Shape;321;p81"/>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22" name="Google Shape;322;p81"/>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23" name="Google Shape;323;p81"/>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24" name="Google Shape;324;p81"/>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5-Phan 2-Chủ đề A-Bài 2-Nội dung">
  <p:cSld name="5_5-Phan 2-Chủ đề A-Bài 2-Nội dung">
    <p:bg>
      <p:bgPr>
        <a:solidFill>
          <a:schemeClr val="lt1"/>
        </a:solidFill>
      </p:bgPr>
    </p:bg>
    <p:spTree>
      <p:nvGrpSpPr>
        <p:cNvPr id="325" name="Shape 325"/>
        <p:cNvGrpSpPr/>
        <p:nvPr/>
      </p:nvGrpSpPr>
      <p:grpSpPr>
        <a:xfrm>
          <a:off x="0" y="0"/>
          <a:ext cx="0" cy="0"/>
          <a:chOff x="0" y="0"/>
          <a:chExt cx="0" cy="0"/>
        </a:xfrm>
      </p:grpSpPr>
      <p:sp>
        <p:nvSpPr>
          <p:cNvPr id="326" name="Google Shape;32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9" name="Google Shape;329;p82"/>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0" name="Google Shape;330;p82"/>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31" name="Google Shape;331;p82"/>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32" name="Google Shape;332;p82"/>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5-Phan 2-Chủ đề A-Bài 2-Nội dung">
  <p:cSld name="4_5-Phan 2-Chủ đề A-Bài 2-Nội dung">
    <p:bg>
      <p:bgPr>
        <a:solidFill>
          <a:schemeClr val="lt1"/>
        </a:solidFill>
      </p:bgPr>
    </p:bg>
    <p:spTree>
      <p:nvGrpSpPr>
        <p:cNvPr id="333" name="Shape 333"/>
        <p:cNvGrpSpPr/>
        <p:nvPr/>
      </p:nvGrpSpPr>
      <p:grpSpPr>
        <a:xfrm>
          <a:off x="0" y="0"/>
          <a:ext cx="0" cy="0"/>
          <a:chOff x="0" y="0"/>
          <a:chExt cx="0" cy="0"/>
        </a:xfrm>
      </p:grpSpPr>
      <p:sp>
        <p:nvSpPr>
          <p:cNvPr id="334" name="Google Shape;334;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83"/>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8" name="Google Shape;338;p83"/>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39" name="Google Shape;339;p83"/>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40" name="Google Shape;340;p83"/>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Phan 2-Chủ đề A-Bài 2-Nội dung">
  <p:cSld name="3_5-Phan 2-Chủ đề A-Bài 2-Nội dung">
    <p:bg>
      <p:bgPr>
        <a:solidFill>
          <a:schemeClr val="lt1"/>
        </a:solidFill>
      </p:bgPr>
    </p:bg>
    <p:spTree>
      <p:nvGrpSpPr>
        <p:cNvPr id="341" name="Shape 341"/>
        <p:cNvGrpSpPr/>
        <p:nvPr/>
      </p:nvGrpSpPr>
      <p:grpSpPr>
        <a:xfrm>
          <a:off x="0" y="0"/>
          <a:ext cx="0" cy="0"/>
          <a:chOff x="0" y="0"/>
          <a:chExt cx="0" cy="0"/>
        </a:xfrm>
      </p:grpSpPr>
      <p:sp>
        <p:nvSpPr>
          <p:cNvPr id="342" name="Google Shape;342;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45" name="Google Shape;345;p84"/>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6" name="Google Shape;346;p84"/>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47" name="Google Shape;347;p84"/>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48" name="Google Shape;348;p84"/>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Phan 2-Chủ đề A-Bài 2-Nội dung">
  <p:cSld name="2_5-Phan 2-Chủ đề A-Bài 2-Nội dung">
    <p:bg>
      <p:bgPr>
        <a:solidFill>
          <a:schemeClr val="lt1"/>
        </a:solidFill>
      </p:bgPr>
    </p:bg>
    <p:spTree>
      <p:nvGrpSpPr>
        <p:cNvPr id="349" name="Shape 349"/>
        <p:cNvGrpSpPr/>
        <p:nvPr/>
      </p:nvGrpSpPr>
      <p:grpSpPr>
        <a:xfrm>
          <a:off x="0" y="0"/>
          <a:ext cx="0" cy="0"/>
          <a:chOff x="0" y="0"/>
          <a:chExt cx="0" cy="0"/>
        </a:xfrm>
      </p:grpSpPr>
      <p:sp>
        <p:nvSpPr>
          <p:cNvPr id="350" name="Google Shape;350;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3" name="Google Shape;353;p85"/>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4" name="Google Shape;354;p85"/>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55" name="Google Shape;355;p85"/>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56" name="Google Shape;356;p85"/>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5-Phan 2-Chủ đề A-Bài 2-Nội dung">
  <p:cSld name="1_5-Phan 2-Chủ đề A-Bài 2-Nội dung">
    <p:bg>
      <p:bgPr>
        <a:solidFill>
          <a:schemeClr val="lt1"/>
        </a:solidFill>
      </p:bgPr>
    </p:bg>
    <p:spTree>
      <p:nvGrpSpPr>
        <p:cNvPr id="357" name="Shape 357"/>
        <p:cNvGrpSpPr/>
        <p:nvPr/>
      </p:nvGrpSpPr>
      <p:grpSpPr>
        <a:xfrm>
          <a:off x="0" y="0"/>
          <a:ext cx="0" cy="0"/>
          <a:chOff x="0" y="0"/>
          <a:chExt cx="0" cy="0"/>
        </a:xfrm>
      </p:grpSpPr>
      <p:sp>
        <p:nvSpPr>
          <p:cNvPr id="358" name="Google Shape;358;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1" name="Google Shape;361;p86"/>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lvl1pPr indent="-482600" lvl="0" marL="457200" algn="l">
              <a:lnSpc>
                <a:spcPct val="90000"/>
              </a:lnSpc>
              <a:spcBef>
                <a:spcPts val="10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1pPr>
            <a:lvl2pPr indent="-508000" lvl="1" marL="914400" algn="l">
              <a:lnSpc>
                <a:spcPct val="90000"/>
              </a:lnSpc>
              <a:spcBef>
                <a:spcPts val="500"/>
              </a:spcBef>
              <a:spcAft>
                <a:spcPts val="0"/>
              </a:spcAft>
              <a:buClr>
                <a:srgbClr val="002060"/>
              </a:buClr>
              <a:buSzPts val="4400"/>
              <a:buChar char="•"/>
              <a:defRPr sz="4400">
                <a:solidFill>
                  <a:srgbClr val="002060"/>
                </a:solidFill>
                <a:latin typeface="Times New Roman"/>
                <a:ea typeface="Times New Roman"/>
                <a:cs typeface="Times New Roman"/>
                <a:sym typeface="Times New Roman"/>
              </a:defRPr>
            </a:lvl2pPr>
            <a:lvl3pPr indent="-482600" lvl="2" marL="13716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3pPr>
            <a:lvl4pPr indent="-482600" lvl="3" marL="18288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4pPr>
            <a:lvl5pPr indent="-482600" lvl="4" marL="2286000" algn="l">
              <a:lnSpc>
                <a:spcPct val="90000"/>
              </a:lnSpc>
              <a:spcBef>
                <a:spcPts val="500"/>
              </a:spcBef>
              <a:spcAft>
                <a:spcPts val="0"/>
              </a:spcAft>
              <a:buClr>
                <a:srgbClr val="002060"/>
              </a:buClr>
              <a:buSzPts val="4000"/>
              <a:buChar char="•"/>
              <a:defRPr sz="4000">
                <a:solidFill>
                  <a:srgbClr val="002060"/>
                </a:solidFill>
                <a:latin typeface="Times New Roman"/>
                <a:ea typeface="Times New Roman"/>
                <a:cs typeface="Times New Roman"/>
                <a:sym typeface="Times New Roma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2" name="Google Shape;362;p86"/>
          <p:cNvPicPr preferRelativeResize="0"/>
          <p:nvPr/>
        </p:nvPicPr>
        <p:blipFill rotWithShape="1">
          <a:blip r:embed="rId2">
            <a:alphaModFix/>
          </a:blip>
          <a:srcRect b="0" l="0" r="0" t="0"/>
          <a:stretch/>
        </p:blipFill>
        <p:spPr>
          <a:xfrm>
            <a:off x="628650" y="5017926"/>
            <a:ext cx="1428750" cy="1414534"/>
          </a:xfrm>
          <a:prstGeom prst="rect">
            <a:avLst/>
          </a:prstGeom>
          <a:noFill/>
          <a:ln>
            <a:noFill/>
          </a:ln>
        </p:spPr>
      </p:pic>
      <p:pic>
        <p:nvPicPr>
          <p:cNvPr id="363" name="Google Shape;363;p86"/>
          <p:cNvPicPr preferRelativeResize="0"/>
          <p:nvPr/>
        </p:nvPicPr>
        <p:blipFill rotWithShape="1">
          <a:blip r:embed="rId3">
            <a:alphaModFix/>
          </a:blip>
          <a:srcRect b="0" l="0" r="0" t="0"/>
          <a:stretch/>
        </p:blipFill>
        <p:spPr>
          <a:xfrm>
            <a:off x="5458105" y="5483054"/>
            <a:ext cx="1275790" cy="1314450"/>
          </a:xfrm>
          <a:prstGeom prst="rect">
            <a:avLst/>
          </a:prstGeom>
          <a:noFill/>
          <a:ln>
            <a:noFill/>
          </a:ln>
        </p:spPr>
      </p:pic>
      <p:pic>
        <p:nvPicPr>
          <p:cNvPr id="364" name="Google Shape;364;p86"/>
          <p:cNvPicPr preferRelativeResize="0"/>
          <p:nvPr/>
        </p:nvPicPr>
        <p:blipFill rotWithShape="1">
          <a:blip r:embed="rId4">
            <a:alphaModFix/>
          </a:blip>
          <a:srcRect b="0" l="0" r="0" t="0"/>
          <a:stretch/>
        </p:blipFill>
        <p:spPr>
          <a:xfrm>
            <a:off x="9702496" y="5352618"/>
            <a:ext cx="1912862" cy="107984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ài 5- Phan 2-Chủ đề A-Nội dung">
  <p:cSld name="5_-Bài 5- Phan 2-Chủ đề A-Nội dung">
    <p:bg>
      <p:bgPr>
        <a:solidFill>
          <a:schemeClr val="dk1"/>
        </a:solidFill>
      </p:bgPr>
    </p:bg>
    <p:spTree>
      <p:nvGrpSpPr>
        <p:cNvPr id="365" name="Shape 365"/>
        <p:cNvGrpSpPr/>
        <p:nvPr/>
      </p:nvGrpSpPr>
      <p:grpSpPr>
        <a:xfrm>
          <a:off x="0" y="0"/>
          <a:ext cx="0" cy="0"/>
          <a:chOff x="0" y="0"/>
          <a:chExt cx="0" cy="0"/>
        </a:xfrm>
      </p:grpSpPr>
      <p:sp>
        <p:nvSpPr>
          <p:cNvPr id="366" name="Google Shape;36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9" name="Google Shape;369;p87"/>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0" name="Google Shape;370;p87"/>
          <p:cNvSpPr txBox="1"/>
          <p:nvPr/>
        </p:nvSpPr>
        <p:spPr>
          <a:xfrm>
            <a:off x="510139" y="161842"/>
            <a:ext cx="24240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Chủ</a:t>
            </a:r>
            <a:r>
              <a:rPr lang="en-US" sz="1800">
                <a:solidFill>
                  <a:schemeClr val="dk1"/>
                </a:solidFill>
                <a:latin typeface="Times New Roman"/>
                <a:ea typeface="Times New Roman"/>
                <a:cs typeface="Times New Roman"/>
                <a:sym typeface="Times New Roman"/>
              </a:rPr>
              <a:t> đề B</a:t>
            </a:r>
            <a:r>
              <a:rPr lang="en-US" sz="1800">
                <a:solidFill>
                  <a:schemeClr val="dk1"/>
                </a:solidFill>
                <a:latin typeface="Times New Roman"/>
                <a:ea typeface="Times New Roman"/>
                <a:cs typeface="Times New Roman"/>
                <a:sym typeface="Times New Roman"/>
              </a:rPr>
              <a:t>. Microsoft Word</a:t>
            </a:r>
            <a:endParaRPr/>
          </a:p>
        </p:txBody>
      </p:sp>
      <p:sp>
        <p:nvSpPr>
          <p:cNvPr id="371" name="Google Shape;371;p87"/>
          <p:cNvSpPr txBox="1"/>
          <p:nvPr/>
        </p:nvSpPr>
        <p:spPr>
          <a:xfrm>
            <a:off x="7848600" y="178666"/>
            <a:ext cx="26468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Bài 1. Tớ thao tác với văn bản</a:t>
            </a:r>
            <a:endParaRPr/>
          </a:p>
        </p:txBody>
      </p:sp>
      <p:sp>
        <p:nvSpPr>
          <p:cNvPr id="372" name="Google Shape;372;p87"/>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Autofit/>
          </a:bodyPr>
          <a:lstStyle>
            <a:lvl1pPr indent="-355600" lvl="0" marL="457200" algn="ctr">
              <a:lnSpc>
                <a:spcPct val="90000"/>
              </a:lnSpc>
              <a:spcBef>
                <a:spcPts val="1000"/>
              </a:spcBef>
              <a:spcAft>
                <a:spcPts val="0"/>
              </a:spcAft>
              <a:buClr>
                <a:schemeClr val="lt2"/>
              </a:buClr>
              <a:buSzPts val="2000"/>
              <a:buChar char="•"/>
              <a:defRPr sz="2000">
                <a:solidFill>
                  <a:schemeClr val="lt2"/>
                </a:solidFill>
              </a:defRPr>
            </a:lvl1pPr>
            <a:lvl2pPr indent="-381000" lvl="1" marL="914400" algn="ctr">
              <a:lnSpc>
                <a:spcPct val="90000"/>
              </a:lnSpc>
              <a:spcBef>
                <a:spcPts val="500"/>
              </a:spcBef>
              <a:spcAft>
                <a:spcPts val="0"/>
              </a:spcAft>
              <a:buClr>
                <a:schemeClr val="lt2"/>
              </a:buClr>
              <a:buSzPts val="2400"/>
              <a:buChar char="•"/>
              <a:defRPr>
                <a:solidFill>
                  <a:schemeClr val="lt2"/>
                </a:solidFill>
              </a:defRPr>
            </a:lvl2pPr>
            <a:lvl3pPr indent="-355600" lvl="2" marL="1371600" algn="ctr">
              <a:lnSpc>
                <a:spcPct val="90000"/>
              </a:lnSpc>
              <a:spcBef>
                <a:spcPts val="500"/>
              </a:spcBef>
              <a:spcAft>
                <a:spcPts val="0"/>
              </a:spcAft>
              <a:buClr>
                <a:schemeClr val="lt2"/>
              </a:buClr>
              <a:buSzPts val="2000"/>
              <a:buChar char="•"/>
              <a:defRPr sz="2000">
                <a:solidFill>
                  <a:schemeClr val="lt2"/>
                </a:solidFill>
              </a:defRPr>
            </a:lvl3pPr>
            <a:lvl4pPr indent="-355600" lvl="3" marL="1828800" algn="ctr">
              <a:lnSpc>
                <a:spcPct val="90000"/>
              </a:lnSpc>
              <a:spcBef>
                <a:spcPts val="500"/>
              </a:spcBef>
              <a:spcAft>
                <a:spcPts val="0"/>
              </a:spcAft>
              <a:buClr>
                <a:schemeClr val="lt2"/>
              </a:buClr>
              <a:buSzPts val="2000"/>
              <a:buChar char="•"/>
              <a:defRPr sz="2000">
                <a:solidFill>
                  <a:schemeClr val="lt2"/>
                </a:solidFill>
              </a:defRPr>
            </a:lvl4pPr>
            <a:lvl5pPr indent="-355600" lvl="4" marL="2286000" algn="ctr">
              <a:lnSpc>
                <a:spcPct val="90000"/>
              </a:lnSpc>
              <a:spcBef>
                <a:spcPts val="500"/>
              </a:spcBef>
              <a:spcAft>
                <a:spcPts val="0"/>
              </a:spcAft>
              <a:buClr>
                <a:schemeClr val="lt2"/>
              </a:buClr>
              <a:buSzPts val="2000"/>
              <a:buChar char="•"/>
              <a:defRPr sz="2000">
                <a:solidFill>
                  <a:schemeClr val="l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3" name="Google Shape;373;p87"/>
          <p:cNvPicPr preferRelativeResize="0"/>
          <p:nvPr/>
        </p:nvPicPr>
        <p:blipFill rotWithShape="1">
          <a:blip r:embed="rId2">
            <a:alphaModFix/>
          </a:blip>
          <a:srcRect b="0" l="0" r="0" t="0"/>
          <a:stretch/>
        </p:blipFill>
        <p:spPr>
          <a:xfrm>
            <a:off x="5433753" y="5542391"/>
            <a:ext cx="1324494" cy="1192484"/>
          </a:xfrm>
          <a:prstGeom prst="rect">
            <a:avLst/>
          </a:prstGeom>
          <a:noFill/>
          <a:ln>
            <a:noFill/>
          </a:ln>
        </p:spPr>
      </p:pic>
      <p:pic>
        <p:nvPicPr>
          <p:cNvPr id="374" name="Google Shape;374;p87"/>
          <p:cNvPicPr preferRelativeResize="0"/>
          <p:nvPr/>
        </p:nvPicPr>
        <p:blipFill rotWithShape="1">
          <a:blip r:embed="rId3">
            <a:alphaModFix/>
          </a:blip>
          <a:srcRect b="0" l="0" r="0" t="0"/>
          <a:stretch/>
        </p:blipFill>
        <p:spPr>
          <a:xfrm>
            <a:off x="641566" y="5285862"/>
            <a:ext cx="806314" cy="1136992"/>
          </a:xfrm>
          <a:prstGeom prst="rect">
            <a:avLst/>
          </a:prstGeom>
          <a:noFill/>
          <a:ln>
            <a:noFill/>
          </a:ln>
        </p:spPr>
      </p:pic>
      <p:pic>
        <p:nvPicPr>
          <p:cNvPr id="375" name="Google Shape;375;p87"/>
          <p:cNvPicPr preferRelativeResize="0"/>
          <p:nvPr/>
        </p:nvPicPr>
        <p:blipFill rotWithShape="1">
          <a:blip r:embed="rId4">
            <a:alphaModFix/>
          </a:blip>
          <a:srcRect b="0" l="0" r="0" t="0"/>
          <a:stretch/>
        </p:blipFill>
        <p:spPr>
          <a:xfrm>
            <a:off x="10423543" y="5394024"/>
            <a:ext cx="1202650" cy="102883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2" name="Shape 382"/>
        <p:cNvGrpSpPr/>
        <p:nvPr/>
      </p:nvGrpSpPr>
      <p:grpSpPr>
        <a:xfrm>
          <a:off x="0" y="0"/>
          <a:ext cx="0" cy="0"/>
          <a:chOff x="0" y="0"/>
          <a:chExt cx="0" cy="0"/>
        </a:xfrm>
      </p:grpSpPr>
      <p:sp>
        <p:nvSpPr>
          <p:cNvPr id="383" name="Google Shape;38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87" name="Google Shape;387;p22"/>
          <p:cNvSpPr txBox="1"/>
          <p:nvPr>
            <p:ph idx="1" type="body"/>
          </p:nvPr>
        </p:nvSpPr>
        <p:spPr>
          <a:xfrm>
            <a:off x="838200" y="1828800"/>
            <a:ext cx="10515600" cy="3886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52" name="Shape 52"/>
        <p:cNvGrpSpPr/>
        <p:nvPr/>
      </p:nvGrpSpPr>
      <p:grpSpPr>
        <a:xfrm>
          <a:off x="0" y="0"/>
          <a:ext cx="0" cy="0"/>
          <a:chOff x="0" y="0"/>
          <a:chExt cx="0" cy="0"/>
        </a:xfrm>
      </p:grpSpPr>
      <p:sp>
        <p:nvSpPr>
          <p:cNvPr id="53" name="Google Shape;5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8" name="Shape 388"/>
        <p:cNvGrpSpPr/>
        <p:nvPr/>
      </p:nvGrpSpPr>
      <p:grpSpPr>
        <a:xfrm>
          <a:off x="0" y="0"/>
          <a:ext cx="0" cy="0"/>
          <a:chOff x="0" y="0"/>
          <a:chExt cx="0" cy="0"/>
        </a:xfrm>
      </p:grpSpPr>
      <p:sp>
        <p:nvSpPr>
          <p:cNvPr id="389" name="Google Shape;38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4" name="Shape 394"/>
        <p:cNvGrpSpPr/>
        <p:nvPr/>
      </p:nvGrpSpPr>
      <p:grpSpPr>
        <a:xfrm>
          <a:off x="0" y="0"/>
          <a:ext cx="0" cy="0"/>
          <a:chOff x="0" y="0"/>
          <a:chExt cx="0" cy="0"/>
        </a:xfrm>
      </p:grpSpPr>
      <p:sp>
        <p:nvSpPr>
          <p:cNvPr id="395" name="Google Shape;395;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7" name="Google Shape;39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400" name="Shape 400"/>
        <p:cNvGrpSpPr/>
        <p:nvPr/>
      </p:nvGrpSpPr>
      <p:grpSpPr>
        <a:xfrm>
          <a:off x="0" y="0"/>
          <a:ext cx="0" cy="0"/>
          <a:chOff x="0" y="0"/>
          <a:chExt cx="0" cy="0"/>
        </a:xfrm>
      </p:grpSpPr>
      <p:sp>
        <p:nvSpPr>
          <p:cNvPr id="401" name="Google Shape;40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406" name="Shape 406"/>
        <p:cNvGrpSpPr/>
        <p:nvPr/>
      </p:nvGrpSpPr>
      <p:grpSpPr>
        <a:xfrm>
          <a:off x="0" y="0"/>
          <a:ext cx="0" cy="0"/>
          <a:chOff x="0" y="0"/>
          <a:chExt cx="0" cy="0"/>
        </a:xfrm>
      </p:grpSpPr>
      <p:sp>
        <p:nvSpPr>
          <p:cNvPr id="407" name="Google Shape;40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12" name="Shape 412"/>
        <p:cNvGrpSpPr/>
        <p:nvPr/>
      </p:nvGrpSpPr>
      <p:grpSpPr>
        <a:xfrm>
          <a:off x="0" y="0"/>
          <a:ext cx="0" cy="0"/>
          <a:chOff x="0" y="0"/>
          <a:chExt cx="0" cy="0"/>
        </a:xfrm>
      </p:grpSpPr>
      <p:sp>
        <p:nvSpPr>
          <p:cNvPr id="413" name="Google Shape;41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18" name="Shape 418"/>
        <p:cNvGrpSpPr/>
        <p:nvPr/>
      </p:nvGrpSpPr>
      <p:grpSpPr>
        <a:xfrm>
          <a:off x="0" y="0"/>
          <a:ext cx="0" cy="0"/>
          <a:chOff x="0" y="0"/>
          <a:chExt cx="0" cy="0"/>
        </a:xfrm>
      </p:grpSpPr>
      <p:sp>
        <p:nvSpPr>
          <p:cNvPr id="419" name="Google Shape;41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24" name="Shape 424"/>
        <p:cNvGrpSpPr/>
        <p:nvPr/>
      </p:nvGrpSpPr>
      <p:grpSpPr>
        <a:xfrm>
          <a:off x="0" y="0"/>
          <a:ext cx="0" cy="0"/>
          <a:chOff x="0" y="0"/>
          <a:chExt cx="0" cy="0"/>
        </a:xfrm>
      </p:grpSpPr>
      <p:sp>
        <p:nvSpPr>
          <p:cNvPr id="425" name="Google Shape;425;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30" name="Shape 430"/>
        <p:cNvGrpSpPr/>
        <p:nvPr/>
      </p:nvGrpSpPr>
      <p:grpSpPr>
        <a:xfrm>
          <a:off x="0" y="0"/>
          <a:ext cx="0" cy="0"/>
          <a:chOff x="0" y="0"/>
          <a:chExt cx="0" cy="0"/>
        </a:xfrm>
      </p:grpSpPr>
      <p:sp>
        <p:nvSpPr>
          <p:cNvPr id="431" name="Google Shape;43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6" name="Shape 436"/>
        <p:cNvGrpSpPr/>
        <p:nvPr/>
      </p:nvGrpSpPr>
      <p:grpSpPr>
        <a:xfrm>
          <a:off x="0" y="0"/>
          <a:ext cx="0" cy="0"/>
          <a:chOff x="0" y="0"/>
          <a:chExt cx="0" cy="0"/>
        </a:xfrm>
      </p:grpSpPr>
      <p:sp>
        <p:nvSpPr>
          <p:cNvPr id="437" name="Google Shape;437;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9" name="Google Shape;43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2" name="Shape 442"/>
        <p:cNvGrpSpPr/>
        <p:nvPr/>
      </p:nvGrpSpPr>
      <p:grpSpPr>
        <a:xfrm>
          <a:off x="0" y="0"/>
          <a:ext cx="0" cy="0"/>
          <a:chOff x="0" y="0"/>
          <a:chExt cx="0" cy="0"/>
        </a:xfrm>
      </p:grpSpPr>
      <p:sp>
        <p:nvSpPr>
          <p:cNvPr id="443" name="Google Shape;44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58" name="Shape 58"/>
        <p:cNvGrpSpPr/>
        <p:nvPr/>
      </p:nvGrpSpPr>
      <p:grpSpPr>
        <a:xfrm>
          <a:off x="0" y="0"/>
          <a:ext cx="0" cy="0"/>
          <a:chOff x="0" y="0"/>
          <a:chExt cx="0" cy="0"/>
        </a:xfrm>
      </p:grpSpPr>
      <p:sp>
        <p:nvSpPr>
          <p:cNvPr id="59" name="Google Shape;5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9" name="Shape 449"/>
        <p:cNvGrpSpPr/>
        <p:nvPr/>
      </p:nvGrpSpPr>
      <p:grpSpPr>
        <a:xfrm>
          <a:off x="0" y="0"/>
          <a:ext cx="0" cy="0"/>
          <a:chOff x="0" y="0"/>
          <a:chExt cx="0" cy="0"/>
        </a:xfrm>
      </p:grpSpPr>
      <p:sp>
        <p:nvSpPr>
          <p:cNvPr id="450" name="Google Shape;450;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2" name="Google Shape;452;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4" name="Google Shape;454;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458" name="Shape 458"/>
        <p:cNvGrpSpPr/>
        <p:nvPr/>
      </p:nvGrpSpPr>
      <p:grpSpPr>
        <a:xfrm>
          <a:off x="0" y="0"/>
          <a:ext cx="0" cy="0"/>
          <a:chOff x="0" y="0"/>
          <a:chExt cx="0" cy="0"/>
        </a:xfrm>
      </p:grpSpPr>
      <p:sp>
        <p:nvSpPr>
          <p:cNvPr id="459" name="Google Shape;45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63" name="Google Shape;463;p36"/>
          <p:cNvSpPr txBox="1"/>
          <p:nvPr>
            <p:ph idx="1" type="body"/>
          </p:nvPr>
        </p:nvSpPr>
        <p:spPr>
          <a:xfrm>
            <a:off x="838200" y="1828800"/>
            <a:ext cx="10515600" cy="3886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464" name="Shape 464"/>
        <p:cNvGrpSpPr/>
        <p:nvPr/>
      </p:nvGrpSpPr>
      <p:grpSpPr>
        <a:xfrm>
          <a:off x="0" y="0"/>
          <a:ext cx="0" cy="0"/>
          <a:chOff x="0" y="0"/>
          <a:chExt cx="0" cy="0"/>
        </a:xfrm>
      </p:grpSpPr>
      <p:sp>
        <p:nvSpPr>
          <p:cNvPr id="465" name="Google Shape;46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6" name="Google Shape;46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69" name="Google Shape;469;p37"/>
          <p:cNvSpPr txBox="1"/>
          <p:nvPr>
            <p:ph idx="1" type="body"/>
          </p:nvPr>
        </p:nvSpPr>
        <p:spPr>
          <a:xfrm>
            <a:off x="838200" y="1828800"/>
            <a:ext cx="10515600" cy="3886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0" name="Shape 470"/>
        <p:cNvGrpSpPr/>
        <p:nvPr/>
      </p:nvGrpSpPr>
      <p:grpSpPr>
        <a:xfrm>
          <a:off x="0" y="0"/>
          <a:ext cx="0" cy="0"/>
          <a:chOff x="0" y="0"/>
          <a:chExt cx="0" cy="0"/>
        </a:xfrm>
      </p:grpSpPr>
      <p:sp>
        <p:nvSpPr>
          <p:cNvPr id="471" name="Google Shape;47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4" name="Shape 474"/>
        <p:cNvGrpSpPr/>
        <p:nvPr/>
      </p:nvGrpSpPr>
      <p:grpSpPr>
        <a:xfrm>
          <a:off x="0" y="0"/>
          <a:ext cx="0" cy="0"/>
          <a:chOff x="0" y="0"/>
          <a:chExt cx="0" cy="0"/>
        </a:xfrm>
      </p:grpSpPr>
      <p:sp>
        <p:nvSpPr>
          <p:cNvPr id="475" name="Google Shape;475;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7" name="Google Shape;477;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8" name="Google Shape;47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1" name="Shape 481"/>
        <p:cNvGrpSpPr/>
        <p:nvPr/>
      </p:nvGrpSpPr>
      <p:grpSpPr>
        <a:xfrm>
          <a:off x="0" y="0"/>
          <a:ext cx="0" cy="0"/>
          <a:chOff x="0" y="0"/>
          <a:chExt cx="0" cy="0"/>
        </a:xfrm>
      </p:grpSpPr>
      <p:sp>
        <p:nvSpPr>
          <p:cNvPr id="482" name="Google Shape;482;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40"/>
          <p:cNvSpPr/>
          <p:nvPr>
            <p:ph idx="2" type="pic"/>
          </p:nvPr>
        </p:nvSpPr>
        <p:spPr>
          <a:xfrm>
            <a:off x="5183188" y="987425"/>
            <a:ext cx="6172200" cy="4873625"/>
          </a:xfrm>
          <a:prstGeom prst="rect">
            <a:avLst/>
          </a:prstGeom>
          <a:noFill/>
          <a:ln>
            <a:noFill/>
          </a:ln>
        </p:spPr>
      </p:sp>
      <p:sp>
        <p:nvSpPr>
          <p:cNvPr id="484" name="Google Shape;484;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5" name="Google Shape;48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8" name="Shape 488"/>
        <p:cNvGrpSpPr/>
        <p:nvPr/>
      </p:nvGrpSpPr>
      <p:grpSpPr>
        <a:xfrm>
          <a:off x="0" y="0"/>
          <a:ext cx="0" cy="0"/>
          <a:chOff x="0" y="0"/>
          <a:chExt cx="0" cy="0"/>
        </a:xfrm>
      </p:grpSpPr>
      <p:sp>
        <p:nvSpPr>
          <p:cNvPr id="489" name="Google Shape;48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4" name="Shape 494"/>
        <p:cNvGrpSpPr/>
        <p:nvPr/>
      </p:nvGrpSpPr>
      <p:grpSpPr>
        <a:xfrm>
          <a:off x="0" y="0"/>
          <a:ext cx="0" cy="0"/>
          <a:chOff x="0" y="0"/>
          <a:chExt cx="0" cy="0"/>
        </a:xfrm>
      </p:grpSpPr>
      <p:sp>
        <p:nvSpPr>
          <p:cNvPr id="495" name="Google Shape;495;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4" name="Shape 64"/>
        <p:cNvGrpSpPr/>
        <p:nvPr/>
      </p:nvGrpSpPr>
      <p:grpSpPr>
        <a:xfrm>
          <a:off x="0" y="0"/>
          <a:ext cx="0" cy="0"/>
          <a:chOff x="0" y="0"/>
          <a:chExt cx="0" cy="0"/>
        </a:xfrm>
      </p:grpSpPr>
      <p:sp>
        <p:nvSpPr>
          <p:cNvPr id="65" name="Google Shape;6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70" name="Shape 70"/>
        <p:cNvGrpSpPr/>
        <p:nvPr/>
      </p:nvGrpSpPr>
      <p:grpSpPr>
        <a:xfrm>
          <a:off x="0" y="0"/>
          <a:ext cx="0" cy="0"/>
          <a:chOff x="0" y="0"/>
          <a:chExt cx="0" cy="0"/>
        </a:xfrm>
      </p:grpSpPr>
      <p:sp>
        <p:nvSpPr>
          <p:cNvPr id="71" name="Google Shape;7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76" name="Shape 76"/>
        <p:cNvGrpSpPr/>
        <p:nvPr/>
      </p:nvGrpSpPr>
      <p:grpSpPr>
        <a:xfrm>
          <a:off x="0" y="0"/>
          <a:ext cx="0" cy="0"/>
          <a:chOff x="0" y="0"/>
          <a:chExt cx="0" cy="0"/>
        </a:xfrm>
      </p:grpSpPr>
      <p:sp>
        <p:nvSpPr>
          <p:cNvPr id="77" name="Google Shape;77;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rgbClr val="000000"/>
                </a:solidFill>
                <a:latin typeface="Trebuchet MS"/>
                <a:ea typeface="Trebuchet MS"/>
                <a:cs typeface="Trebuchet MS"/>
                <a:sym typeface="Trebuchet MS"/>
              </a:defRPr>
            </a:lvl1pPr>
            <a:lvl2pPr indent="0" lvl="1" marL="0" algn="r">
              <a:spcBef>
                <a:spcPts val="0"/>
              </a:spcBef>
              <a:buNone/>
              <a:defRPr sz="1000">
                <a:solidFill>
                  <a:srgbClr val="000000"/>
                </a:solidFill>
                <a:latin typeface="Trebuchet MS"/>
                <a:ea typeface="Trebuchet MS"/>
                <a:cs typeface="Trebuchet MS"/>
                <a:sym typeface="Trebuchet MS"/>
              </a:defRPr>
            </a:lvl2pPr>
            <a:lvl3pPr indent="0" lvl="2" marL="0" algn="r">
              <a:spcBef>
                <a:spcPts val="0"/>
              </a:spcBef>
              <a:buNone/>
              <a:defRPr sz="1000">
                <a:solidFill>
                  <a:srgbClr val="000000"/>
                </a:solidFill>
                <a:latin typeface="Trebuchet MS"/>
                <a:ea typeface="Trebuchet MS"/>
                <a:cs typeface="Trebuchet MS"/>
                <a:sym typeface="Trebuchet MS"/>
              </a:defRPr>
            </a:lvl3pPr>
            <a:lvl4pPr indent="0" lvl="3" marL="0" algn="r">
              <a:spcBef>
                <a:spcPts val="0"/>
              </a:spcBef>
              <a:buNone/>
              <a:defRPr sz="1000">
                <a:solidFill>
                  <a:srgbClr val="000000"/>
                </a:solidFill>
                <a:latin typeface="Trebuchet MS"/>
                <a:ea typeface="Trebuchet MS"/>
                <a:cs typeface="Trebuchet MS"/>
                <a:sym typeface="Trebuchet MS"/>
              </a:defRPr>
            </a:lvl4pPr>
            <a:lvl5pPr indent="0" lvl="4" marL="0" algn="r">
              <a:spcBef>
                <a:spcPts val="0"/>
              </a:spcBef>
              <a:buNone/>
              <a:defRPr sz="1000">
                <a:solidFill>
                  <a:srgbClr val="000000"/>
                </a:solidFill>
                <a:latin typeface="Trebuchet MS"/>
                <a:ea typeface="Trebuchet MS"/>
                <a:cs typeface="Trebuchet MS"/>
                <a:sym typeface="Trebuchet MS"/>
              </a:defRPr>
            </a:lvl5pPr>
            <a:lvl6pPr indent="0" lvl="5" marL="0" algn="r">
              <a:spcBef>
                <a:spcPts val="0"/>
              </a:spcBef>
              <a:buNone/>
              <a:defRPr sz="1000">
                <a:solidFill>
                  <a:srgbClr val="000000"/>
                </a:solidFill>
                <a:latin typeface="Trebuchet MS"/>
                <a:ea typeface="Trebuchet MS"/>
                <a:cs typeface="Trebuchet MS"/>
                <a:sym typeface="Trebuchet MS"/>
              </a:defRPr>
            </a:lvl6pPr>
            <a:lvl7pPr indent="0" lvl="6" marL="0" algn="r">
              <a:spcBef>
                <a:spcPts val="0"/>
              </a:spcBef>
              <a:buNone/>
              <a:defRPr sz="1000">
                <a:solidFill>
                  <a:srgbClr val="000000"/>
                </a:solidFill>
                <a:latin typeface="Trebuchet MS"/>
                <a:ea typeface="Trebuchet MS"/>
                <a:cs typeface="Trebuchet MS"/>
                <a:sym typeface="Trebuchet MS"/>
              </a:defRPr>
            </a:lvl7pPr>
            <a:lvl8pPr indent="0" lvl="7" marL="0" algn="r">
              <a:spcBef>
                <a:spcPts val="0"/>
              </a:spcBef>
              <a:buNone/>
              <a:defRPr sz="1000">
                <a:solidFill>
                  <a:srgbClr val="000000"/>
                </a:solidFill>
                <a:latin typeface="Trebuchet MS"/>
                <a:ea typeface="Trebuchet MS"/>
                <a:cs typeface="Trebuchet MS"/>
                <a:sym typeface="Trebuchet MS"/>
              </a:defRPr>
            </a:lvl8pPr>
            <a:lvl9pPr indent="0" lvl="8" marL="0" algn="r">
              <a:spcBef>
                <a:spcPts val="0"/>
              </a:spcBef>
              <a:buNone/>
              <a:defRPr sz="1000">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20" Type="http://schemas.openxmlformats.org/officeDocument/2006/relationships/theme" Target="../theme/theme3.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000000"/>
                </a:solidFill>
                <a:latin typeface="Trebuchet MS"/>
                <a:ea typeface="Trebuchet MS"/>
                <a:cs typeface="Trebuchet MS"/>
                <a:sym typeface="Trebuchet MS"/>
              </a:defRPr>
            </a:lvl1pPr>
            <a:lvl2pPr indent="0" lvl="1" marL="0" marR="0" rtl="0" algn="r">
              <a:spcBef>
                <a:spcPts val="0"/>
              </a:spcBef>
              <a:buNone/>
              <a:defRPr b="0" i="0" sz="1000" u="none" cap="none" strike="noStrike">
                <a:solidFill>
                  <a:srgbClr val="000000"/>
                </a:solidFill>
                <a:latin typeface="Trebuchet MS"/>
                <a:ea typeface="Trebuchet MS"/>
                <a:cs typeface="Trebuchet MS"/>
                <a:sym typeface="Trebuchet MS"/>
              </a:defRPr>
            </a:lvl2pPr>
            <a:lvl3pPr indent="0" lvl="2" marL="0" marR="0" rtl="0" algn="r">
              <a:spcBef>
                <a:spcPts val="0"/>
              </a:spcBef>
              <a:buNone/>
              <a:defRPr b="0" i="0" sz="1000" u="none" cap="none" strike="noStrike">
                <a:solidFill>
                  <a:srgbClr val="000000"/>
                </a:solidFill>
                <a:latin typeface="Trebuchet MS"/>
                <a:ea typeface="Trebuchet MS"/>
                <a:cs typeface="Trebuchet MS"/>
                <a:sym typeface="Trebuchet MS"/>
              </a:defRPr>
            </a:lvl3pPr>
            <a:lvl4pPr indent="0" lvl="3" marL="0" marR="0" rtl="0" algn="r">
              <a:spcBef>
                <a:spcPts val="0"/>
              </a:spcBef>
              <a:buNone/>
              <a:defRPr b="0" i="0" sz="1000" u="none" cap="none" strike="noStrike">
                <a:solidFill>
                  <a:srgbClr val="000000"/>
                </a:solidFill>
                <a:latin typeface="Trebuchet MS"/>
                <a:ea typeface="Trebuchet MS"/>
                <a:cs typeface="Trebuchet MS"/>
                <a:sym typeface="Trebuchet MS"/>
              </a:defRPr>
            </a:lvl4pPr>
            <a:lvl5pPr indent="0" lvl="4" marL="0" marR="0" rtl="0" algn="r">
              <a:spcBef>
                <a:spcPts val="0"/>
              </a:spcBef>
              <a:buNone/>
              <a:defRPr b="0" i="0" sz="1000" u="none" cap="none" strike="noStrike">
                <a:solidFill>
                  <a:srgbClr val="000000"/>
                </a:solidFill>
                <a:latin typeface="Trebuchet MS"/>
                <a:ea typeface="Trebuchet MS"/>
                <a:cs typeface="Trebuchet MS"/>
                <a:sym typeface="Trebuchet MS"/>
              </a:defRPr>
            </a:lvl5pPr>
            <a:lvl6pPr indent="0" lvl="5" marL="0" marR="0" rtl="0" algn="r">
              <a:spcBef>
                <a:spcPts val="0"/>
              </a:spcBef>
              <a:buNone/>
              <a:defRPr b="0" i="0" sz="1000" u="none" cap="none" strike="noStrike">
                <a:solidFill>
                  <a:srgbClr val="000000"/>
                </a:solidFill>
                <a:latin typeface="Trebuchet MS"/>
                <a:ea typeface="Trebuchet MS"/>
                <a:cs typeface="Trebuchet MS"/>
                <a:sym typeface="Trebuchet MS"/>
              </a:defRPr>
            </a:lvl6pPr>
            <a:lvl7pPr indent="0" lvl="6" marL="0" marR="0" rtl="0" algn="r">
              <a:spcBef>
                <a:spcPts val="0"/>
              </a:spcBef>
              <a:buNone/>
              <a:defRPr b="0" i="0" sz="1000" u="none" cap="none" strike="noStrike">
                <a:solidFill>
                  <a:srgbClr val="000000"/>
                </a:solidFill>
                <a:latin typeface="Trebuchet MS"/>
                <a:ea typeface="Trebuchet MS"/>
                <a:cs typeface="Trebuchet MS"/>
                <a:sym typeface="Trebuchet MS"/>
              </a:defRPr>
            </a:lvl7pPr>
            <a:lvl8pPr indent="0" lvl="7" marL="0" marR="0" rtl="0" algn="r">
              <a:spcBef>
                <a:spcPts val="0"/>
              </a:spcBef>
              <a:buNone/>
              <a:defRPr b="0" i="0" sz="1000" u="none" cap="none" strike="noStrike">
                <a:solidFill>
                  <a:srgbClr val="000000"/>
                </a:solidFill>
                <a:latin typeface="Trebuchet MS"/>
                <a:ea typeface="Trebuchet MS"/>
                <a:cs typeface="Trebuchet MS"/>
                <a:sym typeface="Trebuchet MS"/>
              </a:defRPr>
            </a:lvl8pPr>
            <a:lvl9pPr indent="0" lvl="8" marL="0" marR="0" rtl="0" algn="r">
              <a:spcBef>
                <a:spcPts val="0"/>
              </a:spcBef>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8" name="Google Shape;378;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0" name="Google Shape;38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1" name="Google Shape;38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000"/>
              <a:buFont typeface="Trebuchet MS"/>
              <a:buNone/>
              <a:defRPr b="0" i="0" sz="10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3.png"/><Relationship Id="rId4" Type="http://schemas.openxmlformats.org/officeDocument/2006/relationships/image" Target="../media/image24.png"/><Relationship Id="rId5"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3.png"/><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jpg"/><Relationship Id="rId4" Type="http://schemas.openxmlformats.org/officeDocument/2006/relationships/image" Target="../media/image37.png"/><Relationship Id="rId5" Type="http://schemas.openxmlformats.org/officeDocument/2006/relationships/image" Target="../media/image44.png"/><Relationship Id="rId6" Type="http://schemas.openxmlformats.org/officeDocument/2006/relationships/image" Target="../media/image39.png"/><Relationship Id="rId7" Type="http://schemas.openxmlformats.org/officeDocument/2006/relationships/slide" Target="/ppt/slides/slide3.xml"/><Relationship Id="rId8"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8.png"/><Relationship Id="rId5" Type="http://schemas.openxmlformats.org/officeDocument/2006/relationships/image" Target="../media/image39.png"/><Relationship Id="rId6" Type="http://schemas.openxmlformats.org/officeDocument/2006/relationships/image" Target="../media/image45.png"/><Relationship Id="rId7"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jpg"/><Relationship Id="rId4" Type="http://schemas.openxmlformats.org/officeDocument/2006/relationships/image" Target="../media/image25.jpg"/><Relationship Id="rId5" Type="http://schemas.openxmlformats.org/officeDocument/2006/relationships/image" Target="../media/image31.jpg"/><Relationship Id="rId6"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
          <p:cNvSpPr txBox="1"/>
          <p:nvPr/>
        </p:nvSpPr>
        <p:spPr>
          <a:xfrm>
            <a:off x="2133600" y="1907412"/>
            <a:ext cx="8807529" cy="243598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5400" u="none" cap="none" strike="noStrike">
                <a:solidFill>
                  <a:srgbClr val="0000FF"/>
                </a:solidFill>
                <a:latin typeface="Times New Roman"/>
                <a:ea typeface="Times New Roman"/>
                <a:cs typeface="Times New Roman"/>
                <a:sym typeface="Times New Roman"/>
              </a:rPr>
              <a:t>MÔN TIN HỌC LỚP 4</a:t>
            </a:r>
            <a:endParaRPr/>
          </a:p>
          <a:p>
            <a:pPr indent="0" lvl="0" marL="0" marR="0" rtl="0" algn="ctr">
              <a:lnSpc>
                <a:spcPct val="150000"/>
              </a:lnSpc>
              <a:spcBef>
                <a:spcPts val="0"/>
              </a:spcBef>
              <a:spcAft>
                <a:spcPts val="0"/>
              </a:spcAft>
              <a:buNone/>
            </a:pPr>
            <a:r>
              <a:rPr b="1" i="0" lang="en-US" sz="5400" u="none" cap="none" strike="noStrike">
                <a:solidFill>
                  <a:srgbClr val="0000FF"/>
                </a:solidFill>
                <a:latin typeface="Times New Roman"/>
                <a:ea typeface="Times New Roman"/>
                <a:cs typeface="Times New Roman"/>
                <a:sym typeface="Times New Roman"/>
              </a:rPr>
              <a:t>TUẦN 8</a:t>
            </a:r>
            <a:endParaRPr/>
          </a:p>
        </p:txBody>
      </p:sp>
      <p:grpSp>
        <p:nvGrpSpPr>
          <p:cNvPr id="506" name="Google Shape;506;p1"/>
          <p:cNvGrpSpPr/>
          <p:nvPr/>
        </p:nvGrpSpPr>
        <p:grpSpPr>
          <a:xfrm>
            <a:off x="0" y="157"/>
            <a:ext cx="2012311" cy="7008054"/>
            <a:chOff x="0" y="157"/>
            <a:chExt cx="2012311" cy="7008054"/>
          </a:xfrm>
        </p:grpSpPr>
        <p:pic>
          <p:nvPicPr>
            <p:cNvPr id="507" name="Google Shape;507;p1"/>
            <p:cNvPicPr preferRelativeResize="0"/>
            <p:nvPr/>
          </p:nvPicPr>
          <p:blipFill rotWithShape="1">
            <a:blip r:embed="rId3">
              <a:alphaModFix/>
            </a:blip>
            <a:srcRect b="0" l="0" r="0" t="0"/>
            <a:stretch/>
          </p:blipFill>
          <p:spPr>
            <a:xfrm>
              <a:off x="75935" y="157"/>
              <a:ext cx="1936376" cy="4816719"/>
            </a:xfrm>
            <a:prstGeom prst="rect">
              <a:avLst/>
            </a:prstGeom>
            <a:noFill/>
            <a:ln>
              <a:noFill/>
            </a:ln>
          </p:spPr>
        </p:pic>
        <p:pic>
          <p:nvPicPr>
            <p:cNvPr id="508" name="Google Shape;508;p1"/>
            <p:cNvPicPr preferRelativeResize="0"/>
            <p:nvPr/>
          </p:nvPicPr>
          <p:blipFill rotWithShape="1">
            <a:blip r:embed="rId4">
              <a:alphaModFix/>
            </a:blip>
            <a:srcRect b="-1557" l="0" r="0" t="0"/>
            <a:stretch/>
          </p:blipFill>
          <p:spPr>
            <a:xfrm>
              <a:off x="0" y="3452532"/>
              <a:ext cx="1996138" cy="3555679"/>
            </a:xfrm>
            <a:prstGeom prst="rect">
              <a:avLst/>
            </a:prstGeom>
            <a:noFill/>
            <a:ln>
              <a:noFill/>
            </a:ln>
          </p:spPr>
        </p:pic>
      </p:grpSp>
      <p:pic>
        <p:nvPicPr>
          <p:cNvPr descr="F:\1-原创素材\1_mm1102\PPT\PPT_014\materaials\flower_3.png" id="509" name="Google Shape;509;p1"/>
          <p:cNvPicPr preferRelativeResize="0"/>
          <p:nvPr/>
        </p:nvPicPr>
        <p:blipFill rotWithShape="1">
          <a:blip r:embed="rId5">
            <a:alphaModFix/>
          </a:blip>
          <a:srcRect b="0" l="0" r="0" t="0"/>
          <a:stretch/>
        </p:blipFill>
        <p:spPr>
          <a:xfrm>
            <a:off x="890298" y="5386418"/>
            <a:ext cx="353396" cy="353396"/>
          </a:xfrm>
          <a:prstGeom prst="rect">
            <a:avLst/>
          </a:prstGeom>
          <a:noFill/>
          <a:ln>
            <a:noFill/>
          </a:ln>
        </p:spPr>
      </p:pic>
      <p:pic>
        <p:nvPicPr>
          <p:cNvPr descr="F:\1-原创素材\1_mm1102\PPT\PPT_014\materaials\flower_3.png" id="510" name="Google Shape;510;p1"/>
          <p:cNvPicPr preferRelativeResize="0"/>
          <p:nvPr/>
        </p:nvPicPr>
        <p:blipFill rotWithShape="1">
          <a:blip r:embed="rId5">
            <a:alphaModFix/>
          </a:blip>
          <a:srcRect b="0" l="0" r="0" t="0"/>
          <a:stretch/>
        </p:blipFill>
        <p:spPr>
          <a:xfrm>
            <a:off x="520468" y="5984573"/>
            <a:ext cx="353396" cy="353396"/>
          </a:xfrm>
          <a:prstGeom prst="rect">
            <a:avLst/>
          </a:prstGeom>
          <a:noFill/>
          <a:ln>
            <a:noFill/>
          </a:ln>
        </p:spPr>
      </p:pic>
      <p:pic>
        <p:nvPicPr>
          <p:cNvPr descr="F:\1-原创素材\1_mm1102\PPT\PPT_014\materaials\flower_3.png" id="511" name="Google Shape;511;p1"/>
          <p:cNvPicPr preferRelativeResize="0"/>
          <p:nvPr/>
        </p:nvPicPr>
        <p:blipFill rotWithShape="1">
          <a:blip r:embed="rId5">
            <a:alphaModFix/>
          </a:blip>
          <a:srcRect b="0" l="0" r="0" t="0"/>
          <a:stretch/>
        </p:blipFill>
        <p:spPr>
          <a:xfrm>
            <a:off x="1217634" y="6020616"/>
            <a:ext cx="353396" cy="3533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0"/>
          <p:cNvSpPr txBox="1"/>
          <p:nvPr>
            <p:ph idx="1" type="body"/>
          </p:nvPr>
        </p:nvSpPr>
        <p:spPr>
          <a:xfrm>
            <a:off x="1828800" y="228600"/>
            <a:ext cx="9784733" cy="509613"/>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002060"/>
              </a:buClr>
              <a:buSzPts val="4000"/>
              <a:buNone/>
            </a:pPr>
            <a:r>
              <a:rPr b="1" lang="en-US"/>
              <a:t>Hoạt động: Tìm hiểu kiến thức</a:t>
            </a:r>
            <a:endParaRPr b="1"/>
          </a:p>
        </p:txBody>
      </p:sp>
      <p:sp>
        <p:nvSpPr>
          <p:cNvPr id="580" name="Google Shape;580;p10"/>
          <p:cNvSpPr txBox="1"/>
          <p:nvPr/>
        </p:nvSpPr>
        <p:spPr>
          <a:xfrm>
            <a:off x="5257800" y="983159"/>
            <a:ext cx="739385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accent4"/>
                </a:solidFill>
                <a:latin typeface="Times New Roman"/>
                <a:ea typeface="Times New Roman"/>
                <a:cs typeface="Times New Roman"/>
                <a:sym typeface="Times New Roman"/>
              </a:rPr>
              <a:t>Khái niệm Nhập văn bản</a:t>
            </a:r>
            <a:endParaRPr b="1" sz="4400">
              <a:solidFill>
                <a:schemeClr val="accent4"/>
              </a:solidFill>
              <a:latin typeface="Times New Roman"/>
              <a:ea typeface="Times New Roman"/>
              <a:cs typeface="Times New Roman"/>
              <a:sym typeface="Times New Roman"/>
            </a:endParaRPr>
          </a:p>
        </p:txBody>
      </p:sp>
      <p:pic>
        <p:nvPicPr>
          <p:cNvPr id="581" name="Google Shape;581;p10"/>
          <p:cNvPicPr preferRelativeResize="0"/>
          <p:nvPr/>
        </p:nvPicPr>
        <p:blipFill rotWithShape="1">
          <a:blip r:embed="rId3">
            <a:alphaModFix/>
          </a:blip>
          <a:srcRect b="0" l="0" r="0" t="0"/>
          <a:stretch/>
        </p:blipFill>
        <p:spPr>
          <a:xfrm>
            <a:off x="990600" y="2017267"/>
            <a:ext cx="10972800" cy="1146412"/>
          </a:xfrm>
          <a:prstGeom prst="rect">
            <a:avLst/>
          </a:prstGeom>
          <a:noFill/>
          <a:ln>
            <a:noFill/>
          </a:ln>
        </p:spPr>
      </p:pic>
      <p:sp>
        <p:nvSpPr>
          <p:cNvPr id="582" name="Google Shape;582;p10"/>
          <p:cNvSpPr/>
          <p:nvPr/>
        </p:nvSpPr>
        <p:spPr>
          <a:xfrm>
            <a:off x="7620000" y="2017267"/>
            <a:ext cx="1828800" cy="649733"/>
          </a:xfrm>
          <a:prstGeom prst="rect">
            <a:avLst/>
          </a:prstGeom>
          <a:solidFill>
            <a:srgbClr val="30A4DC"/>
          </a:solidFill>
          <a:ln cap="flat" cmpd="sng" w="12700">
            <a:solidFill>
              <a:srgbClr val="30A4D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a:t>
            </a:r>
            <a:endParaRPr/>
          </a:p>
        </p:txBody>
      </p:sp>
      <p:sp>
        <p:nvSpPr>
          <p:cNvPr id="583" name="Google Shape;583;p10"/>
          <p:cNvSpPr txBox="1"/>
          <p:nvPr/>
        </p:nvSpPr>
        <p:spPr>
          <a:xfrm>
            <a:off x="3066174" y="3411681"/>
            <a:ext cx="2294218" cy="206210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200"/>
              <a:buFont typeface="Times New Roman"/>
              <a:buAutoNum type="alphaUcPeriod"/>
            </a:pPr>
            <a:r>
              <a:rPr lang="en-US" sz="3200">
                <a:solidFill>
                  <a:schemeClr val="dk1"/>
                </a:solidFill>
                <a:latin typeface="Times New Roman"/>
                <a:ea typeface="Times New Roman"/>
                <a:cs typeface="Times New Roman"/>
                <a:sym typeface="Times New Roman"/>
              </a:rPr>
              <a:t> Bàn phím</a:t>
            </a:r>
            <a:endParaRPr sz="3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3200"/>
              <a:buFont typeface="Times New Roman"/>
              <a:buAutoNum type="alphaUcPeriod"/>
            </a:pPr>
            <a:r>
              <a:rPr lang="en-US" sz="3200">
                <a:solidFill>
                  <a:schemeClr val="dk1"/>
                </a:solidFill>
                <a:latin typeface="Times New Roman"/>
                <a:ea typeface="Times New Roman"/>
                <a:cs typeface="Times New Roman"/>
                <a:sym typeface="Times New Roman"/>
              </a:rPr>
              <a:t> Máy in</a:t>
            </a:r>
            <a:endParaRPr/>
          </a:p>
          <a:p>
            <a:pPr indent="-342900" lvl="0" marL="342900" marR="0" rtl="0" algn="l">
              <a:spcBef>
                <a:spcPts val="0"/>
              </a:spcBef>
              <a:spcAft>
                <a:spcPts val="0"/>
              </a:spcAft>
              <a:buClr>
                <a:schemeClr val="dk1"/>
              </a:buClr>
              <a:buSzPts val="3200"/>
              <a:buFont typeface="Times New Roman"/>
              <a:buAutoNum type="alphaUcPeriod"/>
            </a:pPr>
            <a:r>
              <a:rPr lang="en-US" sz="3200">
                <a:solidFill>
                  <a:schemeClr val="dk1"/>
                </a:solidFill>
                <a:latin typeface="Times New Roman"/>
                <a:ea typeface="Times New Roman"/>
                <a:cs typeface="Times New Roman"/>
                <a:sym typeface="Times New Roman"/>
              </a:rPr>
              <a:t> Màn hình</a:t>
            </a:r>
            <a:endParaRPr sz="32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3200"/>
              <a:buFont typeface="Times New Roman"/>
              <a:buAutoNum type="alphaUcPeriod"/>
            </a:pPr>
            <a:r>
              <a:rPr lang="en-US" sz="3200">
                <a:solidFill>
                  <a:schemeClr val="dk1"/>
                </a:solidFill>
                <a:latin typeface="Times New Roman"/>
                <a:ea typeface="Times New Roman"/>
                <a:cs typeface="Times New Roman"/>
                <a:sym typeface="Times New Roman"/>
              </a:rPr>
              <a:t> Chuột</a:t>
            </a:r>
            <a:endParaRPr sz="32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2"/>
                                        </p:tgtEl>
                                      </p:cBhvr>
                                    </p:animEffect>
                                    <p:set>
                                      <p:cBhvr>
                                        <p:cTn dur="1" fill="hold">
                                          <p:stCondLst>
                                            <p:cond delay="500"/>
                                          </p:stCondLst>
                                        </p:cTn>
                                        <p:tgtEl>
                                          <p:spTgt spid="5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11"/>
          <p:cNvPicPr preferRelativeResize="0"/>
          <p:nvPr/>
        </p:nvPicPr>
        <p:blipFill rotWithShape="1">
          <a:blip r:embed="rId3">
            <a:alphaModFix/>
          </a:blip>
          <a:srcRect b="0" l="0" r="0" t="0"/>
          <a:stretch/>
        </p:blipFill>
        <p:spPr>
          <a:xfrm>
            <a:off x="685799" y="351503"/>
            <a:ext cx="11165738" cy="6157691"/>
          </a:xfrm>
          <a:prstGeom prst="rect">
            <a:avLst/>
          </a:prstGeom>
          <a:noFill/>
          <a:ln>
            <a:noFill/>
          </a:ln>
        </p:spPr>
      </p:pic>
      <p:sp>
        <p:nvSpPr>
          <p:cNvPr id="589" name="Google Shape;589;p11"/>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rgbClr val="002060"/>
              </a:buClr>
              <a:buSzPts val="4000"/>
              <a:buNone/>
            </a:pPr>
            <a:r>
              <a:t/>
            </a:r>
            <a:endParaRPr/>
          </a:p>
        </p:txBody>
      </p:sp>
      <p:pic>
        <p:nvPicPr>
          <p:cNvPr id="590" name="Google Shape;590;p11"/>
          <p:cNvPicPr preferRelativeResize="0"/>
          <p:nvPr/>
        </p:nvPicPr>
        <p:blipFill rotWithShape="1">
          <a:blip r:embed="rId4">
            <a:alphaModFix/>
          </a:blip>
          <a:srcRect b="0" l="0" r="0" t="0"/>
          <a:stretch/>
        </p:blipFill>
        <p:spPr>
          <a:xfrm>
            <a:off x="3048000" y="166911"/>
            <a:ext cx="6080190" cy="6541188"/>
          </a:xfrm>
          <a:prstGeom prst="rect">
            <a:avLst/>
          </a:prstGeom>
          <a:noFill/>
          <a:ln>
            <a:noFill/>
          </a:ln>
        </p:spPr>
      </p:pic>
      <p:pic>
        <p:nvPicPr>
          <p:cNvPr id="591" name="Google Shape;591;p11"/>
          <p:cNvPicPr preferRelativeResize="0"/>
          <p:nvPr/>
        </p:nvPicPr>
        <p:blipFill rotWithShape="1">
          <a:blip r:embed="rId5">
            <a:alphaModFix/>
          </a:blip>
          <a:srcRect b="0" l="0" r="0" t="0"/>
          <a:stretch/>
        </p:blipFill>
        <p:spPr>
          <a:xfrm>
            <a:off x="685799" y="228600"/>
            <a:ext cx="11356347" cy="6248400"/>
          </a:xfrm>
          <a:prstGeom prst="rect">
            <a:avLst/>
          </a:prstGeom>
          <a:noFill/>
          <a:ln>
            <a:noFill/>
          </a:ln>
        </p:spPr>
      </p:pic>
      <p:pic>
        <p:nvPicPr>
          <p:cNvPr id="592" name="Google Shape;592;p11"/>
          <p:cNvPicPr preferRelativeResize="0"/>
          <p:nvPr/>
        </p:nvPicPr>
        <p:blipFill rotWithShape="1">
          <a:blip r:embed="rId6">
            <a:alphaModFix/>
          </a:blip>
          <a:srcRect b="0" l="0" r="0" t="19574"/>
          <a:stretch/>
        </p:blipFill>
        <p:spPr>
          <a:xfrm>
            <a:off x="2209800" y="152400"/>
            <a:ext cx="6080190" cy="6239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1"/>
                                        </p:tgtEl>
                                      </p:cBhvr>
                                    </p:animEffect>
                                    <p:set>
                                      <p:cBhvr>
                                        <p:cTn dur="1" fill="hold">
                                          <p:stCondLst>
                                            <p:cond delay="500"/>
                                          </p:stCondLst>
                                        </p:cTn>
                                        <p:tgtEl>
                                          <p:spTgt spid="5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92"/>
                                        </p:tgtEl>
                                      </p:cBhvr>
                                    </p:animEffect>
                                    <p:set>
                                      <p:cBhvr>
                                        <p:cTn dur="1" fill="hold">
                                          <p:stCondLst>
                                            <p:cond delay="500"/>
                                          </p:stCondLst>
                                        </p:cTn>
                                        <p:tgtEl>
                                          <p:spTgt spid="592"/>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588"/>
                                        </p:tgtEl>
                                        <p:attrNameLst>
                                          <p:attrName>ppt_w</p:attrName>
                                        </p:attrNameLst>
                                      </p:cBhvr>
                                      <p:tavLst>
                                        <p:tav fmla="" tm="0">
                                          <p:val>
                                            <p:strVal val="#ppt_w"/>
                                          </p:val>
                                        </p:tav>
                                        <p:tav fmla="" tm="100000">
                                          <p:val>
                                            <p:strVal val="0"/>
                                          </p:val>
                                        </p:tav>
                                      </p:tavLst>
                                    </p:anim>
                                    <p:anim calcmode="lin" valueType="num">
                                      <p:cBhvr additive="base">
                                        <p:cTn dur="500"/>
                                        <p:tgtEl>
                                          <p:spTgt spid="588"/>
                                        </p:tgtEl>
                                        <p:attrNameLst>
                                          <p:attrName>ppt_h</p:attrName>
                                        </p:attrNameLst>
                                      </p:cBhvr>
                                      <p:tavLst>
                                        <p:tav fmla="" tm="0">
                                          <p:val>
                                            <p:strVal val="#ppt_h"/>
                                          </p:val>
                                        </p:tav>
                                        <p:tav fmla="" tm="100000">
                                          <p:val>
                                            <p:strVal val="0"/>
                                          </p:val>
                                        </p:tav>
                                      </p:tavLst>
                                    </p:anim>
                                    <p:set>
                                      <p:cBhvr>
                                        <p:cTn dur="1" fill="hold">
                                          <p:stCondLst>
                                            <p:cond delay="500"/>
                                          </p:stCondLst>
                                        </p:cTn>
                                        <p:tgtEl>
                                          <p:spTgt spid="588"/>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2"/>
          <p:cNvSpPr txBox="1"/>
          <p:nvPr>
            <p:ph idx="1" type="body"/>
          </p:nvPr>
        </p:nvSpPr>
        <p:spPr>
          <a:xfrm>
            <a:off x="2133600" y="2057400"/>
            <a:ext cx="6857999" cy="423371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3600"/>
              <a:buFont typeface="Times New Roman"/>
              <a:buChar char="-"/>
            </a:pPr>
            <a:r>
              <a:rPr lang="en-US" sz="3600"/>
              <a:t>Kí tự (character)</a:t>
            </a:r>
            <a:endParaRPr/>
          </a:p>
          <a:p>
            <a:pPr indent="-228600" lvl="0" marL="228600" rtl="0" algn="l">
              <a:lnSpc>
                <a:spcPct val="90000"/>
              </a:lnSpc>
              <a:spcBef>
                <a:spcPts val="1000"/>
              </a:spcBef>
              <a:spcAft>
                <a:spcPts val="0"/>
              </a:spcAft>
              <a:buClr>
                <a:srgbClr val="002060"/>
              </a:buClr>
              <a:buSzPts val="3600"/>
              <a:buFont typeface="Times New Roman"/>
              <a:buChar char="-"/>
            </a:pPr>
            <a:r>
              <a:rPr lang="en-US" sz="3600"/>
              <a:t>Từ (Word)</a:t>
            </a:r>
            <a:endParaRPr/>
          </a:p>
          <a:p>
            <a:pPr indent="-228600" lvl="0" marL="228600" rtl="0" algn="l">
              <a:lnSpc>
                <a:spcPct val="90000"/>
              </a:lnSpc>
              <a:spcBef>
                <a:spcPts val="1000"/>
              </a:spcBef>
              <a:spcAft>
                <a:spcPts val="0"/>
              </a:spcAft>
              <a:buClr>
                <a:srgbClr val="002060"/>
              </a:buClr>
              <a:buSzPts val="3600"/>
              <a:buFont typeface="Times New Roman"/>
              <a:buChar char="-"/>
            </a:pPr>
            <a:r>
              <a:rPr lang="en-US" sz="3600"/>
              <a:t>Câu (Sentence)</a:t>
            </a:r>
            <a:endParaRPr b="0" i="0" sz="3600">
              <a:solidFill>
                <a:srgbClr val="222222"/>
              </a:solidFill>
              <a:latin typeface="Verdana"/>
              <a:ea typeface="Verdana"/>
              <a:cs typeface="Verdana"/>
              <a:sym typeface="Verdana"/>
            </a:endParaRPr>
          </a:p>
          <a:p>
            <a:pPr indent="-228600" lvl="0" marL="228600" rtl="0" algn="l">
              <a:lnSpc>
                <a:spcPct val="90000"/>
              </a:lnSpc>
              <a:spcBef>
                <a:spcPts val="1000"/>
              </a:spcBef>
              <a:spcAft>
                <a:spcPts val="0"/>
              </a:spcAft>
              <a:buClr>
                <a:srgbClr val="002060"/>
              </a:buClr>
              <a:buSzPts val="3600"/>
              <a:buFont typeface="Times New Roman"/>
              <a:buChar char="-"/>
            </a:pPr>
            <a:r>
              <a:rPr lang="en-US" sz="3600"/>
              <a:t>Dòng (Line)</a:t>
            </a:r>
            <a:endParaRPr/>
          </a:p>
          <a:p>
            <a:pPr indent="-228600" lvl="0" marL="228600" rtl="0" algn="l">
              <a:lnSpc>
                <a:spcPct val="90000"/>
              </a:lnSpc>
              <a:spcBef>
                <a:spcPts val="1000"/>
              </a:spcBef>
              <a:spcAft>
                <a:spcPts val="0"/>
              </a:spcAft>
              <a:buClr>
                <a:srgbClr val="002060"/>
              </a:buClr>
              <a:buSzPts val="3600"/>
              <a:buFont typeface="Times New Roman"/>
              <a:buChar char="-"/>
            </a:pPr>
            <a:r>
              <a:rPr lang="en-US" sz="3600"/>
              <a:t>Đoạn (Paragraph) </a:t>
            </a:r>
            <a:endParaRPr/>
          </a:p>
          <a:p>
            <a:pPr indent="-228600" lvl="0" marL="228600" rtl="0" algn="l">
              <a:lnSpc>
                <a:spcPct val="90000"/>
              </a:lnSpc>
              <a:spcBef>
                <a:spcPts val="1000"/>
              </a:spcBef>
              <a:spcAft>
                <a:spcPts val="0"/>
              </a:spcAft>
              <a:buClr>
                <a:srgbClr val="002060"/>
              </a:buClr>
              <a:buSzPts val="3600"/>
              <a:buFont typeface="Times New Roman"/>
              <a:buChar char="-"/>
            </a:pPr>
            <a:r>
              <a:rPr lang="en-US" sz="3600"/>
              <a:t>Trang (Page)</a:t>
            </a:r>
            <a:endParaRPr/>
          </a:p>
        </p:txBody>
      </p:sp>
      <p:sp>
        <p:nvSpPr>
          <p:cNvPr id="598" name="Google Shape;598;p12"/>
          <p:cNvSpPr/>
          <p:nvPr/>
        </p:nvSpPr>
        <p:spPr>
          <a:xfrm>
            <a:off x="4880215" y="914400"/>
            <a:ext cx="63514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accent4"/>
                </a:solidFill>
                <a:latin typeface="Times New Roman"/>
                <a:ea typeface="Times New Roman"/>
                <a:cs typeface="Times New Roman"/>
                <a:sym typeface="Times New Roman"/>
              </a:rPr>
              <a:t>Thành phần của văn bản </a:t>
            </a:r>
            <a:endParaRPr/>
          </a:p>
        </p:txBody>
      </p:sp>
      <p:sp>
        <p:nvSpPr>
          <p:cNvPr id="599" name="Google Shape;599;p12"/>
          <p:cNvSpPr txBox="1"/>
          <p:nvPr/>
        </p:nvSpPr>
        <p:spPr>
          <a:xfrm>
            <a:off x="4114800" y="110692"/>
            <a:ext cx="7882250"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Hoạt động: Tìm hiểu kiến thức </a:t>
            </a:r>
            <a:endParaRPr/>
          </a:p>
        </p:txBody>
      </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13"/>
          <p:cNvPicPr preferRelativeResize="0"/>
          <p:nvPr/>
        </p:nvPicPr>
        <p:blipFill rotWithShape="1">
          <a:blip r:embed="rId3">
            <a:alphaModFix/>
          </a:blip>
          <a:srcRect b="0" l="0" r="0" t="0"/>
          <a:stretch/>
        </p:blipFill>
        <p:spPr>
          <a:xfrm>
            <a:off x="4280207" y="2192620"/>
            <a:ext cx="5905824" cy="3838002"/>
          </a:xfrm>
          <a:prstGeom prst="rect">
            <a:avLst/>
          </a:prstGeom>
          <a:noFill/>
          <a:ln>
            <a:noFill/>
          </a:ln>
        </p:spPr>
      </p:pic>
      <p:sp>
        <p:nvSpPr>
          <p:cNvPr id="605" name="Google Shape;605;p13"/>
          <p:cNvSpPr txBox="1"/>
          <p:nvPr/>
        </p:nvSpPr>
        <p:spPr>
          <a:xfrm>
            <a:off x="2445744" y="957252"/>
            <a:ext cx="9227229" cy="1538883"/>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Để soạn thảo văn bản bằng tiếng Việt, chúng ta cần có công cụ hỗ trợ gõ dấu tiếng Việt. </a:t>
            </a:r>
            <a:endParaRPr/>
          </a:p>
          <a:p>
            <a:pPr indent="-457200" lvl="0" marL="457200" marR="0" rtl="0" algn="just">
              <a:spcBef>
                <a:spcPts val="120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Hiện nay, công cụ phổ biến là </a:t>
            </a:r>
            <a:r>
              <a:rPr b="1" lang="en-US" sz="2800">
                <a:solidFill>
                  <a:srgbClr val="000000"/>
                </a:solidFill>
                <a:latin typeface="Times New Roman"/>
                <a:ea typeface="Times New Roman"/>
                <a:cs typeface="Times New Roman"/>
                <a:sym typeface="Times New Roman"/>
              </a:rPr>
              <a:t>Unikey.</a:t>
            </a:r>
            <a:endParaRPr sz="2800">
              <a:solidFill>
                <a:srgbClr val="000000"/>
              </a:solidFill>
              <a:latin typeface="Times New Roman"/>
              <a:ea typeface="Times New Roman"/>
              <a:cs typeface="Times New Roman"/>
              <a:sym typeface="Times New Roman"/>
            </a:endParaRPr>
          </a:p>
        </p:txBody>
      </p:sp>
      <p:sp>
        <p:nvSpPr>
          <p:cNvPr id="606" name="Google Shape;606;p13"/>
          <p:cNvSpPr txBox="1"/>
          <p:nvPr/>
        </p:nvSpPr>
        <p:spPr>
          <a:xfrm>
            <a:off x="2445745" y="957252"/>
            <a:ext cx="9227229" cy="95410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Sau khi cài đặt sẽ có biểu tượng      hoặc     nằm ở góc dưới bên phải màn hình.</a:t>
            </a:r>
            <a:endParaRPr/>
          </a:p>
        </p:txBody>
      </p:sp>
      <p:sp>
        <p:nvSpPr>
          <p:cNvPr id="607" name="Google Shape;607;p13"/>
          <p:cNvSpPr txBox="1"/>
          <p:nvPr>
            <p:ph idx="4294967295" type="title"/>
          </p:nvPr>
        </p:nvSpPr>
        <p:spPr>
          <a:xfrm>
            <a:off x="3871913" y="207963"/>
            <a:ext cx="8320087" cy="67627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Hoạt động: Trải nghiệm</a:t>
            </a:r>
            <a:endParaRPr b="1" sz="3600">
              <a:solidFill>
                <a:srgbClr val="002060"/>
              </a:solidFill>
              <a:latin typeface="Times New Roman"/>
              <a:ea typeface="Times New Roman"/>
              <a:cs typeface="Times New Roman"/>
              <a:sym typeface="Times New Roman"/>
            </a:endParaRPr>
          </a:p>
        </p:txBody>
      </p:sp>
      <p:pic>
        <p:nvPicPr>
          <p:cNvPr id="608" name="Google Shape;608;p13"/>
          <p:cNvPicPr preferRelativeResize="0"/>
          <p:nvPr/>
        </p:nvPicPr>
        <p:blipFill rotWithShape="1">
          <a:blip r:embed="rId4">
            <a:alphaModFix/>
          </a:blip>
          <a:srcRect b="0" l="0" r="0" t="0"/>
          <a:stretch/>
        </p:blipFill>
        <p:spPr>
          <a:xfrm>
            <a:off x="239710" y="1091835"/>
            <a:ext cx="987425" cy="914400"/>
          </a:xfrm>
          <a:prstGeom prst="rect">
            <a:avLst/>
          </a:prstGeom>
          <a:noFill/>
          <a:ln>
            <a:noFill/>
          </a:ln>
        </p:spPr>
      </p:pic>
      <p:pic>
        <p:nvPicPr>
          <p:cNvPr id="609" name="Google Shape;609;p13"/>
          <p:cNvPicPr preferRelativeResize="0"/>
          <p:nvPr/>
        </p:nvPicPr>
        <p:blipFill rotWithShape="1">
          <a:blip r:embed="rId5">
            <a:alphaModFix/>
          </a:blip>
          <a:srcRect b="0" l="0" r="0" t="0"/>
          <a:stretch/>
        </p:blipFill>
        <p:spPr>
          <a:xfrm>
            <a:off x="8871858" y="1013209"/>
            <a:ext cx="380999" cy="388936"/>
          </a:xfrm>
          <a:prstGeom prst="rect">
            <a:avLst/>
          </a:prstGeom>
          <a:noFill/>
          <a:ln>
            <a:noFill/>
          </a:ln>
        </p:spPr>
      </p:pic>
      <p:pic>
        <p:nvPicPr>
          <p:cNvPr id="610" name="Google Shape;610;p13"/>
          <p:cNvPicPr preferRelativeResize="0"/>
          <p:nvPr/>
        </p:nvPicPr>
        <p:blipFill rotWithShape="1">
          <a:blip r:embed="rId6">
            <a:alphaModFix/>
          </a:blip>
          <a:srcRect b="0" l="0" r="0" t="0"/>
          <a:stretch/>
        </p:blipFill>
        <p:spPr>
          <a:xfrm>
            <a:off x="7647894" y="1011620"/>
            <a:ext cx="388936" cy="380999"/>
          </a:xfrm>
          <a:prstGeom prst="rect">
            <a:avLst/>
          </a:prstGeom>
          <a:noFill/>
          <a:ln>
            <a:noFill/>
          </a:ln>
        </p:spPr>
      </p:pic>
      <p:sp>
        <p:nvSpPr>
          <p:cNvPr id="611" name="Google Shape;611;p13"/>
          <p:cNvSpPr/>
          <p:nvPr/>
        </p:nvSpPr>
        <p:spPr>
          <a:xfrm>
            <a:off x="6948162" y="5595149"/>
            <a:ext cx="284957" cy="284957"/>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612" name="Google Shape;612;p13"/>
          <p:cNvPicPr preferRelativeResize="0"/>
          <p:nvPr/>
        </p:nvPicPr>
        <p:blipFill rotWithShape="1">
          <a:blip r:embed="rId5">
            <a:alphaModFix/>
          </a:blip>
          <a:srcRect b="0" l="0" r="0" t="0"/>
          <a:stretch/>
        </p:blipFill>
        <p:spPr>
          <a:xfrm>
            <a:off x="6447638" y="3956213"/>
            <a:ext cx="310896" cy="320040"/>
          </a:xfrm>
          <a:prstGeom prst="rect">
            <a:avLst/>
          </a:prstGeom>
          <a:noFill/>
          <a:ln>
            <a:noFill/>
          </a:ln>
        </p:spPr>
      </p:pic>
      <p:pic>
        <p:nvPicPr>
          <p:cNvPr id="613" name="Google Shape;613;p13"/>
          <p:cNvPicPr preferRelativeResize="0"/>
          <p:nvPr/>
        </p:nvPicPr>
        <p:blipFill rotWithShape="1">
          <a:blip r:embed="rId6">
            <a:alphaModFix/>
          </a:blip>
          <a:srcRect b="0" l="0" r="0" t="0"/>
          <a:stretch/>
        </p:blipFill>
        <p:spPr>
          <a:xfrm>
            <a:off x="6438494" y="3951601"/>
            <a:ext cx="320040" cy="320040"/>
          </a:xfrm>
          <a:prstGeom prst="rect">
            <a:avLst/>
          </a:prstGeom>
          <a:noFill/>
          <a:ln>
            <a:noFill/>
          </a:ln>
        </p:spPr>
      </p:pic>
      <p:sp>
        <p:nvSpPr>
          <p:cNvPr id="614" name="Google Shape;614;p13">
            <a:hlinkClick action="ppaction://hlinksldjump" r:id="rId7"/>
          </p:cNvPr>
          <p:cNvSpPr txBox="1"/>
          <p:nvPr/>
        </p:nvSpPr>
        <p:spPr>
          <a:xfrm>
            <a:off x="5628249" y="3828768"/>
            <a:ext cx="56285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imes New Roman"/>
                <a:ea typeface="Times New Roman"/>
                <a:cs typeface="Times New Roman"/>
                <a:sym typeface="Times New Roman"/>
              </a:rPr>
              <a:t>☞</a:t>
            </a:r>
            <a:endParaRPr sz="4000">
              <a:solidFill>
                <a:schemeClr val="lt1"/>
              </a:solidFill>
              <a:latin typeface="Times New Roman"/>
              <a:ea typeface="Times New Roman"/>
              <a:cs typeface="Times New Roman"/>
              <a:sym typeface="Times New Roman"/>
            </a:endParaRPr>
          </a:p>
        </p:txBody>
      </p:sp>
      <p:sp>
        <p:nvSpPr>
          <p:cNvPr id="615" name="Google Shape;615;p13"/>
          <p:cNvSpPr/>
          <p:nvPr/>
        </p:nvSpPr>
        <p:spPr>
          <a:xfrm>
            <a:off x="6277385" y="3807152"/>
            <a:ext cx="642258" cy="64225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616" name="Google Shape;616;p13"/>
          <p:cNvPicPr preferRelativeResize="0"/>
          <p:nvPr/>
        </p:nvPicPr>
        <p:blipFill rotWithShape="1">
          <a:blip r:embed="rId8">
            <a:alphaModFix/>
          </a:blip>
          <a:srcRect b="0" l="0" r="0" t="0"/>
          <a:stretch/>
        </p:blipFill>
        <p:spPr>
          <a:xfrm>
            <a:off x="4448863" y="2730564"/>
            <a:ext cx="5283553" cy="2442074"/>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1000"/>
                                        <p:tgtEl>
                                          <p:spTgt spid="6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1" st="1"/>
                                            </p:txEl>
                                          </p:spTgt>
                                        </p:tgtEl>
                                        <p:attrNameLst>
                                          <p:attrName>style.visibility</p:attrName>
                                        </p:attrNameLst>
                                      </p:cBhvr>
                                      <p:to>
                                        <p:strVal val="visible"/>
                                      </p:to>
                                    </p:set>
                                    <p:animEffect filter="fade" transition="in">
                                      <p:cBhvr>
                                        <p:cTn dur="1000"/>
                                        <p:tgtEl>
                                          <p:spTgt spid="605">
                                            <p:txEl>
                                              <p:pRg end="1" st="1"/>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xEl>
                                              <p:pRg end="0" st="0"/>
                                            </p:txEl>
                                          </p:spTgt>
                                        </p:tgtEl>
                                        <p:attrNameLst>
                                          <p:attrName>style.visibility</p:attrName>
                                        </p:attrNameLst>
                                      </p:cBhvr>
                                      <p:to>
                                        <p:strVal val="visible"/>
                                      </p:to>
                                    </p:set>
                                    <p:animEffect filter="fade" transition="in">
                                      <p:cBhvr>
                                        <p:cTn dur="1000"/>
                                        <p:tgtEl>
                                          <p:spTgt spid="606">
                                            <p:txEl>
                                              <p:pRg end="0" st="0"/>
                                            </p:txEl>
                                          </p:spTgt>
                                        </p:tgtEl>
                                      </p:cBhvr>
                                    </p:animEffect>
                                  </p:childTnLst>
                                </p:cTn>
                              </p:par>
                              <p:par>
                                <p:cTn fill="hold" nodeType="withEffect" presetClass="exit" presetID="1" presetSubtype="0">
                                  <p:stCondLst>
                                    <p:cond delay="0"/>
                                  </p:stCondLst>
                                  <p:childTnLst>
                                    <p:set>
                                      <p:cBhvr>
                                        <p:cTn dur="1" fill="hold">
                                          <p:stCondLst>
                                            <p:cond delay="1"/>
                                          </p:stCondLst>
                                        </p:cTn>
                                        <p:tgtEl>
                                          <p:spTgt spid="605">
                                            <p:txEl>
                                              <p:pRg end="0" st="0"/>
                                            </p:txEl>
                                          </p:spTgt>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5">
                                            <p:txEl>
                                              <p:pRg end="1" st="1"/>
                                            </p:txEl>
                                          </p:spTgt>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4"/>
          <p:cNvSpPr txBox="1"/>
          <p:nvPr>
            <p:ph idx="4294967295" type="title"/>
          </p:nvPr>
        </p:nvSpPr>
        <p:spPr>
          <a:xfrm>
            <a:off x="3839256" y="56997"/>
            <a:ext cx="8320087" cy="67627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Hoạt động: Trải nghiệm</a:t>
            </a:r>
            <a:endParaRPr b="1" sz="3600">
              <a:solidFill>
                <a:srgbClr val="002060"/>
              </a:solidFill>
              <a:latin typeface="Times New Roman"/>
              <a:ea typeface="Times New Roman"/>
              <a:cs typeface="Times New Roman"/>
              <a:sym typeface="Times New Roman"/>
            </a:endParaRPr>
          </a:p>
        </p:txBody>
      </p:sp>
      <p:pic>
        <p:nvPicPr>
          <p:cNvPr id="622" name="Google Shape;622;p14"/>
          <p:cNvPicPr preferRelativeResize="0"/>
          <p:nvPr/>
        </p:nvPicPr>
        <p:blipFill rotWithShape="1">
          <a:blip r:embed="rId3">
            <a:alphaModFix/>
          </a:blip>
          <a:srcRect b="0" l="0" r="0" t="0"/>
          <a:stretch/>
        </p:blipFill>
        <p:spPr>
          <a:xfrm>
            <a:off x="239710" y="1091835"/>
            <a:ext cx="987425" cy="914400"/>
          </a:xfrm>
          <a:prstGeom prst="rect">
            <a:avLst/>
          </a:prstGeom>
          <a:noFill/>
          <a:ln>
            <a:noFill/>
          </a:ln>
        </p:spPr>
      </p:pic>
      <p:graphicFrame>
        <p:nvGraphicFramePr>
          <p:cNvPr id="623" name="Google Shape;623;p14"/>
          <p:cNvGraphicFramePr/>
          <p:nvPr/>
        </p:nvGraphicFramePr>
        <p:xfrm>
          <a:off x="2620871" y="1666896"/>
          <a:ext cx="3000000" cy="3000000"/>
        </p:xfrm>
        <a:graphic>
          <a:graphicData uri="http://schemas.openxmlformats.org/drawingml/2006/table">
            <a:tbl>
              <a:tblPr bandRow="1" firstRow="1">
                <a:noFill/>
                <a:tableStyleId>{98E19BAE-01CD-4872-A328-FD172379CEFA}</a:tableStyleId>
              </a:tblPr>
              <a:tblGrid>
                <a:gridCol w="980100"/>
                <a:gridCol w="980100"/>
                <a:gridCol w="980100"/>
                <a:gridCol w="980100"/>
                <a:gridCol w="980100"/>
                <a:gridCol w="980100"/>
                <a:gridCol w="980100"/>
                <a:gridCol w="980100"/>
                <a:gridCol w="980100"/>
              </a:tblGrid>
              <a:tr h="370850">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1</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2</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3</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4</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5</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6</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7</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8</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9</a:t>
                      </a:r>
                      <a:endParaRPr/>
                    </a:p>
                  </a:txBody>
                  <a:tcPr marT="45725" marB="45725" marR="91450" marL="91450"/>
                </a:tc>
              </a:tr>
              <a:tr h="370850">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Sắc</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Huyền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Hỏi</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Ngã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Nặng</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Mũ</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Móc</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Ă</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Ngang</a:t>
                      </a:r>
                      <a:endParaRPr/>
                    </a:p>
                  </a:txBody>
                  <a:tcPr marT="45725" marB="45725" marR="91450" marL="91450"/>
                </a:tc>
              </a:tr>
              <a:tr h="438925">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A1=Á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A2=À</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A3=Ả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A4=Ã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A5=Ạ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A6=Â</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O7=Ơ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A8=Ă</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D9=Đ</a:t>
                      </a:r>
                      <a:endParaRPr/>
                    </a:p>
                  </a:txBody>
                  <a:tcPr marT="45725" marB="45725" marR="91450" marL="91450"/>
                </a:tc>
              </a:tr>
            </a:tbl>
          </a:graphicData>
        </a:graphic>
      </p:graphicFrame>
      <p:graphicFrame>
        <p:nvGraphicFramePr>
          <p:cNvPr id="624" name="Google Shape;624;p14"/>
          <p:cNvGraphicFramePr/>
          <p:nvPr/>
        </p:nvGraphicFramePr>
        <p:xfrm>
          <a:off x="2620871" y="4210059"/>
          <a:ext cx="3000000" cy="3000000"/>
        </p:xfrm>
        <a:graphic>
          <a:graphicData uri="http://schemas.openxmlformats.org/drawingml/2006/table">
            <a:tbl>
              <a:tblPr bandRow="1" firstRow="1">
                <a:noFill/>
                <a:tableStyleId>{98E19BAE-01CD-4872-A328-FD172379CEFA}</a:tableStyleId>
              </a:tblPr>
              <a:tblGrid>
                <a:gridCol w="980100"/>
                <a:gridCol w="980100"/>
                <a:gridCol w="980100"/>
                <a:gridCol w="980100"/>
                <a:gridCol w="980100"/>
                <a:gridCol w="980100"/>
                <a:gridCol w="980100"/>
                <a:gridCol w="980100"/>
                <a:gridCol w="980100"/>
              </a:tblGrid>
              <a:tr h="341375">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F</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X</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J</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W</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W</a:t>
                      </a:r>
                      <a:endParaRPr/>
                    </a:p>
                  </a:txBody>
                  <a:tcPr marT="45725" marB="45725" marR="91450" marL="91450"/>
                </a:tc>
                <a:tc>
                  <a:txBody>
                    <a:bodyPr/>
                    <a:lstStyle/>
                    <a:p>
                      <a:pPr indent="0" lvl="0" marL="0" marR="0" rtl="0" algn="ctr">
                        <a:spcBef>
                          <a:spcPts val="0"/>
                        </a:spcBef>
                        <a:spcAft>
                          <a:spcPts val="0"/>
                        </a:spcAft>
                        <a:buNone/>
                      </a:pPr>
                      <a:r>
                        <a:t/>
                      </a:r>
                      <a:endParaRPr sz="1800" u="none" cap="none" strike="noStrike">
                        <a:latin typeface="Times New Roman"/>
                        <a:ea typeface="Times New Roman"/>
                        <a:cs typeface="Times New Roman"/>
                        <a:sym typeface="Times New Roman"/>
                      </a:endParaRPr>
                    </a:p>
                  </a:txBody>
                  <a:tcPr marT="45725" marB="45725" marR="91450" marL="91450"/>
                </a:tc>
              </a:tr>
              <a:tr h="341375">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Sắc</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Huyền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Hỏi</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Ngã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Nặng</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Mũ</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Móc</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Ă</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Ngang</a:t>
                      </a:r>
                      <a:endParaRPr/>
                    </a:p>
                  </a:txBody>
                  <a:tcPr marT="45725" marB="45725" marR="91450" marL="91450"/>
                </a:tc>
              </a:tr>
              <a:tr h="444125">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AS=Á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AF=À</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AR=Ả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AX=Ã</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AJ=Ạ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AA=Â</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OW=Ơ</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AW=Ă</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DD=Đ</a:t>
                      </a:r>
                      <a:endParaRPr/>
                    </a:p>
                  </a:txBody>
                  <a:tcPr marT="45725" marB="45725" marR="91450" marL="91450"/>
                </a:tc>
              </a:tr>
            </a:tbl>
          </a:graphicData>
        </a:graphic>
      </p:graphicFrame>
      <p:sp>
        <p:nvSpPr>
          <p:cNvPr id="625" name="Google Shape;625;p14"/>
          <p:cNvSpPr txBox="1"/>
          <p:nvPr/>
        </p:nvSpPr>
        <p:spPr>
          <a:xfrm>
            <a:off x="1227135" y="3060294"/>
            <a:ext cx="9227229" cy="95410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Kiểu gõ </a:t>
            </a:r>
            <a:r>
              <a:rPr b="1" lang="en-US" sz="2800">
                <a:solidFill>
                  <a:srgbClr val="000000"/>
                </a:solidFill>
                <a:latin typeface="Times New Roman"/>
                <a:ea typeface="Times New Roman"/>
                <a:cs typeface="Times New Roman"/>
                <a:sym typeface="Times New Roman"/>
              </a:rPr>
              <a:t>Telex:</a:t>
            </a:r>
            <a:r>
              <a:rPr lang="en-US" sz="2800">
                <a:solidFill>
                  <a:srgbClr val="000000"/>
                </a:solidFill>
                <a:latin typeface="Times New Roman"/>
                <a:ea typeface="Times New Roman"/>
                <a:cs typeface="Times New Roman"/>
                <a:sym typeface="Times New Roman"/>
              </a:rPr>
              <a:t> sử dụng các phím chữ để gõ dấu theo quy tắc sau:</a:t>
            </a:r>
            <a:endParaRPr/>
          </a:p>
        </p:txBody>
      </p:sp>
      <p:sp>
        <p:nvSpPr>
          <p:cNvPr id="626" name="Google Shape;626;p14"/>
          <p:cNvSpPr txBox="1"/>
          <p:nvPr/>
        </p:nvSpPr>
        <p:spPr>
          <a:xfrm>
            <a:off x="1227135" y="303985"/>
            <a:ext cx="9227229"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00"/>
                </a:solidFill>
                <a:latin typeface="Times New Roman"/>
                <a:ea typeface="Times New Roman"/>
                <a:cs typeface="Times New Roman"/>
                <a:sym typeface="Times New Roman"/>
              </a:rPr>
              <a:t>Có hai kiểu gõ dấu tiếng Việt phổ biến: </a:t>
            </a:r>
            <a:endParaRPr/>
          </a:p>
          <a:p>
            <a:pPr indent="-457200" lvl="0" marL="457200" marR="0" rtl="0" algn="just">
              <a:spcBef>
                <a:spcPts val="0"/>
              </a:spcBef>
              <a:spcAft>
                <a:spcPts val="0"/>
              </a:spcAft>
              <a:buClr>
                <a:srgbClr val="000000"/>
              </a:buClr>
              <a:buSzPts val="2800"/>
              <a:buFont typeface="Arial"/>
              <a:buChar char="•"/>
            </a:pPr>
            <a:r>
              <a:rPr lang="en-US" sz="2800">
                <a:solidFill>
                  <a:srgbClr val="000000"/>
                </a:solidFill>
                <a:latin typeface="Times New Roman"/>
                <a:ea typeface="Times New Roman"/>
                <a:cs typeface="Times New Roman"/>
                <a:sym typeface="Times New Roman"/>
              </a:rPr>
              <a:t>Kiểu gõ </a:t>
            </a:r>
            <a:r>
              <a:rPr b="1" lang="en-US" sz="2800">
                <a:solidFill>
                  <a:srgbClr val="000000"/>
                </a:solidFill>
                <a:latin typeface="Times New Roman"/>
                <a:ea typeface="Times New Roman"/>
                <a:cs typeface="Times New Roman"/>
                <a:sym typeface="Times New Roman"/>
              </a:rPr>
              <a:t>VNI: </a:t>
            </a:r>
            <a:r>
              <a:rPr lang="en-US" sz="2800">
                <a:solidFill>
                  <a:srgbClr val="000000"/>
                </a:solidFill>
                <a:latin typeface="Times New Roman"/>
                <a:ea typeface="Times New Roman"/>
                <a:cs typeface="Times New Roman"/>
                <a:sym typeface="Times New Roman"/>
              </a:rPr>
              <a:t>sử dụng các phím số ở hàng ngang để gõ dấu theo quy tắc sau:</a:t>
            </a:r>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2000"/>
                                        <p:tgtEl>
                                          <p:spTgt spid="6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15"/>
          <p:cNvPicPr preferRelativeResize="0"/>
          <p:nvPr/>
        </p:nvPicPr>
        <p:blipFill rotWithShape="1">
          <a:blip r:embed="rId3">
            <a:alphaModFix/>
          </a:blip>
          <a:srcRect b="0" l="0" r="0" t="0"/>
          <a:stretch/>
        </p:blipFill>
        <p:spPr>
          <a:xfrm>
            <a:off x="1611464" y="2431881"/>
            <a:ext cx="5283553" cy="2442074"/>
          </a:xfrm>
          <a:prstGeom prst="rect">
            <a:avLst/>
          </a:prstGeom>
          <a:noFill/>
          <a:ln>
            <a:noFill/>
          </a:ln>
        </p:spPr>
      </p:pic>
      <p:pic>
        <p:nvPicPr>
          <p:cNvPr id="632" name="Google Shape;632;p15"/>
          <p:cNvPicPr preferRelativeResize="0"/>
          <p:nvPr/>
        </p:nvPicPr>
        <p:blipFill rotWithShape="1">
          <a:blip r:embed="rId4">
            <a:alphaModFix/>
          </a:blip>
          <a:srcRect b="0" l="0" r="0" t="0"/>
          <a:stretch/>
        </p:blipFill>
        <p:spPr>
          <a:xfrm>
            <a:off x="237009" y="1088639"/>
            <a:ext cx="987425" cy="914400"/>
          </a:xfrm>
          <a:prstGeom prst="rect">
            <a:avLst/>
          </a:prstGeom>
          <a:noFill/>
          <a:ln>
            <a:noFill/>
          </a:ln>
        </p:spPr>
      </p:pic>
      <p:sp>
        <p:nvSpPr>
          <p:cNvPr id="633" name="Google Shape;633;p15"/>
          <p:cNvSpPr txBox="1"/>
          <p:nvPr/>
        </p:nvSpPr>
        <p:spPr>
          <a:xfrm>
            <a:off x="3352801" y="207820"/>
            <a:ext cx="8320173" cy="677004"/>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Hoạt động: Em có biết?</a:t>
            </a:r>
            <a:endParaRPr/>
          </a:p>
        </p:txBody>
      </p:sp>
      <p:sp>
        <p:nvSpPr>
          <p:cNvPr id="634" name="Google Shape;634;p15"/>
          <p:cNvSpPr txBox="1"/>
          <p:nvPr/>
        </p:nvSpPr>
        <p:spPr>
          <a:xfrm>
            <a:off x="2445745" y="957252"/>
            <a:ext cx="9227229"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Khi nhấp đôi vào biểu tượng       của công cụ </a:t>
            </a:r>
            <a:r>
              <a:rPr b="1" lang="en-US" sz="2800">
                <a:solidFill>
                  <a:schemeClr val="dk1"/>
                </a:solidFill>
                <a:latin typeface="Times New Roman"/>
                <a:ea typeface="Times New Roman"/>
                <a:cs typeface="Times New Roman"/>
                <a:sym typeface="Times New Roman"/>
              </a:rPr>
              <a:t>Unikey</a:t>
            </a:r>
            <a:r>
              <a:rPr lang="en-US" sz="2800">
                <a:solidFill>
                  <a:schemeClr val="dk1"/>
                </a:solidFill>
                <a:latin typeface="Times New Roman"/>
                <a:ea typeface="Times New Roman"/>
                <a:cs typeface="Times New Roman"/>
                <a:sym typeface="Times New Roman"/>
              </a:rPr>
              <a:t>, em có thể chọn kiểu gõ thích hợp bằng cách nhấp chọn mũi tên và chọn kiểu gõ </a:t>
            </a:r>
            <a:r>
              <a:rPr b="1" lang="en-US" sz="2800">
                <a:solidFill>
                  <a:schemeClr val="dk1"/>
                </a:solidFill>
                <a:latin typeface="Times New Roman"/>
                <a:ea typeface="Times New Roman"/>
                <a:cs typeface="Times New Roman"/>
                <a:sym typeface="Times New Roman"/>
              </a:rPr>
              <a:t>VNI</a:t>
            </a:r>
            <a:r>
              <a:rPr lang="en-US" sz="2800">
                <a:solidFill>
                  <a:schemeClr val="dk1"/>
                </a:solidFill>
                <a:latin typeface="Times New Roman"/>
                <a:ea typeface="Times New Roman"/>
                <a:cs typeface="Times New Roman"/>
                <a:sym typeface="Times New Roman"/>
              </a:rPr>
              <a:t> hoặc </a:t>
            </a:r>
            <a:r>
              <a:rPr b="1" lang="en-US" sz="2800">
                <a:solidFill>
                  <a:schemeClr val="dk1"/>
                </a:solidFill>
                <a:latin typeface="Times New Roman"/>
                <a:ea typeface="Times New Roman"/>
                <a:cs typeface="Times New Roman"/>
                <a:sym typeface="Times New Roman"/>
              </a:rPr>
              <a:t>Telex</a:t>
            </a:r>
            <a:r>
              <a:rPr lang="en-US" sz="2800">
                <a:solidFill>
                  <a:schemeClr val="dk1"/>
                </a:solidFill>
                <a:latin typeface="Times New Roman"/>
                <a:ea typeface="Times New Roman"/>
                <a:cs typeface="Times New Roman"/>
                <a:sym typeface="Times New Roman"/>
              </a:rPr>
              <a:t>.</a:t>
            </a:r>
            <a:endParaRPr/>
          </a:p>
        </p:txBody>
      </p:sp>
      <p:pic>
        <p:nvPicPr>
          <p:cNvPr id="635" name="Google Shape;635;p15"/>
          <p:cNvPicPr preferRelativeResize="0"/>
          <p:nvPr/>
        </p:nvPicPr>
        <p:blipFill rotWithShape="1">
          <a:blip r:embed="rId5">
            <a:alphaModFix/>
          </a:blip>
          <a:srcRect b="0" l="0" r="0" t="0"/>
          <a:stretch/>
        </p:blipFill>
        <p:spPr>
          <a:xfrm>
            <a:off x="6929430" y="957252"/>
            <a:ext cx="466725" cy="457200"/>
          </a:xfrm>
          <a:prstGeom prst="rect">
            <a:avLst/>
          </a:prstGeom>
          <a:noFill/>
          <a:ln>
            <a:noFill/>
          </a:ln>
        </p:spPr>
      </p:pic>
      <p:pic>
        <p:nvPicPr>
          <p:cNvPr id="636" name="Google Shape;636;p15"/>
          <p:cNvPicPr preferRelativeResize="0"/>
          <p:nvPr/>
        </p:nvPicPr>
        <p:blipFill rotWithShape="1">
          <a:blip r:embed="rId6">
            <a:alphaModFix/>
          </a:blip>
          <a:srcRect b="0" l="0" r="0" t="0"/>
          <a:stretch/>
        </p:blipFill>
        <p:spPr>
          <a:xfrm>
            <a:off x="1611463" y="2431881"/>
            <a:ext cx="5283553" cy="2442074"/>
          </a:xfrm>
          <a:prstGeom prst="rect">
            <a:avLst/>
          </a:prstGeom>
          <a:noFill/>
          <a:ln>
            <a:noFill/>
          </a:ln>
        </p:spPr>
      </p:pic>
      <p:sp>
        <p:nvSpPr>
          <p:cNvPr id="637" name="Google Shape;637;p15"/>
          <p:cNvSpPr/>
          <p:nvPr/>
        </p:nvSpPr>
        <p:spPr>
          <a:xfrm>
            <a:off x="4225081" y="3433277"/>
            <a:ext cx="284957" cy="284957"/>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pic>
        <p:nvPicPr>
          <p:cNvPr id="638" name="Google Shape;638;p15"/>
          <p:cNvPicPr preferRelativeResize="0"/>
          <p:nvPr/>
        </p:nvPicPr>
        <p:blipFill rotWithShape="1">
          <a:blip r:embed="rId7">
            <a:alphaModFix/>
          </a:blip>
          <a:srcRect b="0" l="0" r="0" t="0"/>
          <a:stretch/>
        </p:blipFill>
        <p:spPr>
          <a:xfrm>
            <a:off x="7157876" y="2414675"/>
            <a:ext cx="4450706" cy="2442074"/>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600"/>
              <a:buFont typeface="Times"/>
              <a:buNone/>
            </a:pPr>
            <a:r>
              <a:rPr b="1" lang="en-US" sz="3600">
                <a:solidFill>
                  <a:srgbClr val="002060"/>
                </a:solidFill>
                <a:latin typeface="Times"/>
                <a:ea typeface="Times"/>
                <a:cs typeface="Times"/>
                <a:sym typeface="Times"/>
              </a:rPr>
              <a:t>Có mấy kiểu gõ Tiếng Việt? Đó là kiểu nào?</a:t>
            </a:r>
            <a:endParaRPr/>
          </a:p>
        </p:txBody>
      </p:sp>
      <p:sp>
        <p:nvSpPr>
          <p:cNvPr id="644" name="Google Shape;644;p16"/>
          <p:cNvSpPr txBox="1"/>
          <p:nvPr>
            <p:ph idx="1" type="body"/>
          </p:nvPr>
        </p:nvSpPr>
        <p:spPr>
          <a:xfrm>
            <a:off x="1676400" y="1825625"/>
            <a:ext cx="96774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rgbClr val="002060"/>
              </a:buClr>
              <a:buSzPts val="3600"/>
              <a:buFont typeface="Calibri"/>
              <a:buAutoNum type="alphaUcPeriod"/>
            </a:pPr>
            <a:r>
              <a:rPr lang="en-US" sz="3600">
                <a:solidFill>
                  <a:srgbClr val="002060"/>
                </a:solidFill>
                <a:latin typeface="Times"/>
                <a:ea typeface="Times"/>
                <a:cs typeface="Times"/>
                <a:sym typeface="Times"/>
              </a:rPr>
              <a:t>1 kiểu là Telex</a:t>
            </a:r>
            <a:endParaRPr/>
          </a:p>
          <a:p>
            <a:pPr indent="-514350" lvl="0" marL="514350" rtl="0" algn="l">
              <a:lnSpc>
                <a:spcPct val="90000"/>
              </a:lnSpc>
              <a:spcBef>
                <a:spcPts val="1000"/>
              </a:spcBef>
              <a:spcAft>
                <a:spcPts val="0"/>
              </a:spcAft>
              <a:buClr>
                <a:srgbClr val="002060"/>
              </a:buClr>
              <a:buSzPts val="3600"/>
              <a:buFont typeface="Calibri"/>
              <a:buAutoNum type="alphaUcPeriod"/>
            </a:pPr>
            <a:r>
              <a:rPr lang="en-US" sz="3600">
                <a:solidFill>
                  <a:srgbClr val="002060"/>
                </a:solidFill>
                <a:latin typeface="Times"/>
                <a:ea typeface="Times"/>
                <a:cs typeface="Times"/>
                <a:sym typeface="Times"/>
              </a:rPr>
              <a:t>1 kiểu là Vni</a:t>
            </a:r>
            <a:endParaRPr sz="3600">
              <a:solidFill>
                <a:srgbClr val="002060"/>
              </a:solidFill>
              <a:latin typeface="Times"/>
              <a:ea typeface="Times"/>
              <a:cs typeface="Times"/>
              <a:sym typeface="Times"/>
            </a:endParaRPr>
          </a:p>
          <a:p>
            <a:pPr indent="-514350" lvl="0" marL="514350" rtl="0" algn="l">
              <a:lnSpc>
                <a:spcPct val="90000"/>
              </a:lnSpc>
              <a:spcBef>
                <a:spcPts val="1000"/>
              </a:spcBef>
              <a:spcAft>
                <a:spcPts val="0"/>
              </a:spcAft>
              <a:buClr>
                <a:srgbClr val="002060"/>
              </a:buClr>
              <a:buSzPts val="3600"/>
              <a:buFont typeface="Calibri"/>
              <a:buAutoNum type="alphaUcPeriod"/>
            </a:pPr>
            <a:r>
              <a:rPr lang="en-US" sz="3600">
                <a:solidFill>
                  <a:srgbClr val="002060"/>
                </a:solidFill>
                <a:latin typeface="Times"/>
                <a:ea typeface="Times"/>
                <a:cs typeface="Times"/>
                <a:sym typeface="Times"/>
              </a:rPr>
              <a:t>2 kiểu là Telex, Vni</a:t>
            </a:r>
            <a:endParaRPr sz="3600">
              <a:solidFill>
                <a:srgbClr val="002060"/>
              </a:solidFill>
              <a:latin typeface="Times"/>
              <a:ea typeface="Times"/>
              <a:cs typeface="Times"/>
              <a:sym typeface="Times"/>
            </a:endParaRPr>
          </a:p>
          <a:p>
            <a:pPr indent="-514350" lvl="0" marL="514350" rtl="0" algn="l">
              <a:lnSpc>
                <a:spcPct val="90000"/>
              </a:lnSpc>
              <a:spcBef>
                <a:spcPts val="1000"/>
              </a:spcBef>
              <a:spcAft>
                <a:spcPts val="0"/>
              </a:spcAft>
              <a:buClr>
                <a:srgbClr val="002060"/>
              </a:buClr>
              <a:buSzPts val="3600"/>
              <a:buFont typeface="Calibri"/>
              <a:buAutoNum type="alphaUcPeriod"/>
            </a:pPr>
            <a:r>
              <a:rPr lang="en-US" sz="3600">
                <a:solidFill>
                  <a:srgbClr val="002060"/>
                </a:solidFill>
                <a:latin typeface="Times"/>
                <a:ea typeface="Times"/>
                <a:cs typeface="Times"/>
                <a:sym typeface="Times"/>
              </a:rPr>
              <a:t>2 kiểu là Telex, Unicode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644">
                                            <p:txEl>
                                              <p:pRg end="0" st="0"/>
                                            </p:txEl>
                                          </p:spTgt>
                                        </p:tgtEl>
                                        <p:attrNameLst>
                                          <p:attrName>ppt_w</p:attrName>
                                        </p:attrNameLst>
                                      </p:cBhvr>
                                      <p:tavLst>
                                        <p:tav fmla="" tm="0">
                                          <p:val>
                                            <p:strVal val="#ppt_w"/>
                                          </p:val>
                                        </p:tav>
                                        <p:tav fmla="" tm="100000">
                                          <p:val>
                                            <p:strVal val="0"/>
                                          </p:val>
                                        </p:tav>
                                      </p:tavLst>
                                    </p:anim>
                                    <p:anim calcmode="lin" valueType="num">
                                      <p:cBhvr additive="base">
                                        <p:cTn dur="500"/>
                                        <p:tgtEl>
                                          <p:spTgt spid="644">
                                            <p:txEl>
                                              <p:pRg end="0" st="0"/>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644">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644">
                                            <p:txEl>
                                              <p:pRg end="1" st="1"/>
                                            </p:txEl>
                                          </p:spTgt>
                                        </p:tgtEl>
                                        <p:attrNameLst>
                                          <p:attrName>ppt_w</p:attrName>
                                        </p:attrNameLst>
                                      </p:cBhvr>
                                      <p:tavLst>
                                        <p:tav fmla="" tm="0">
                                          <p:val>
                                            <p:strVal val="#ppt_w"/>
                                          </p:val>
                                        </p:tav>
                                        <p:tav fmla="" tm="100000">
                                          <p:val>
                                            <p:strVal val="0"/>
                                          </p:val>
                                        </p:tav>
                                      </p:tavLst>
                                    </p:anim>
                                    <p:anim calcmode="lin" valueType="num">
                                      <p:cBhvr additive="base">
                                        <p:cTn dur="500"/>
                                        <p:tgtEl>
                                          <p:spTgt spid="644">
                                            <p:txEl>
                                              <p:pRg end="1" st="1"/>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644">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644">
                                            <p:txEl>
                                              <p:pRg end="2" st="2"/>
                                            </p:txEl>
                                          </p:spTgt>
                                        </p:tgtEl>
                                        <p:attrNameLst>
                                          <p:attrName>ppt_w</p:attrName>
                                        </p:attrNameLst>
                                      </p:cBhvr>
                                      <p:tavLst>
                                        <p:tav fmla="" tm="0">
                                          <p:val>
                                            <p:strVal val="#ppt_w"/>
                                          </p:val>
                                        </p:tav>
                                        <p:tav fmla="" tm="100000">
                                          <p:val>
                                            <p:strVal val="0"/>
                                          </p:val>
                                        </p:tav>
                                      </p:tavLst>
                                    </p:anim>
                                    <p:anim calcmode="lin" valueType="num">
                                      <p:cBhvr additive="base">
                                        <p:cTn dur="500"/>
                                        <p:tgtEl>
                                          <p:spTgt spid="644">
                                            <p:txEl>
                                              <p:pRg end="2" st="2"/>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644">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644">
                                            <p:txEl>
                                              <p:pRg end="3" st="3"/>
                                            </p:txEl>
                                          </p:spTgt>
                                        </p:tgtEl>
                                        <p:attrNameLst>
                                          <p:attrName>ppt_w</p:attrName>
                                        </p:attrNameLst>
                                      </p:cBhvr>
                                      <p:tavLst>
                                        <p:tav fmla="" tm="0">
                                          <p:val>
                                            <p:strVal val="#ppt_w"/>
                                          </p:val>
                                        </p:tav>
                                        <p:tav fmla="" tm="100000">
                                          <p:val>
                                            <p:strVal val="0"/>
                                          </p:val>
                                        </p:tav>
                                      </p:tavLst>
                                    </p:anim>
                                    <p:anim calcmode="lin" valueType="num">
                                      <p:cBhvr additive="base">
                                        <p:cTn dur="500"/>
                                        <p:tgtEl>
                                          <p:spTgt spid="644">
                                            <p:txEl>
                                              <p:pRg end="3" st="3"/>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644">
                                            <p:txEl>
                                              <p:pRg end="3" st="3"/>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7"/>
          <p:cNvSpPr txBox="1"/>
          <p:nvPr>
            <p:ph type="title"/>
          </p:nvPr>
        </p:nvSpPr>
        <p:spPr>
          <a:xfrm>
            <a:off x="3971469" y="914400"/>
            <a:ext cx="7924800" cy="473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4"/>
              </a:buClr>
              <a:buSzPts val="3600"/>
              <a:buFont typeface="Times New Roman"/>
              <a:buNone/>
            </a:pPr>
            <a:r>
              <a:rPr b="1" lang="en-US" sz="3600">
                <a:solidFill>
                  <a:schemeClr val="accent4"/>
                </a:solidFill>
              </a:rPr>
              <a:t>Khái niệm chỉnh sửa văn bản</a:t>
            </a:r>
            <a:endParaRPr b="1" sz="3600">
              <a:solidFill>
                <a:schemeClr val="accent4"/>
              </a:solidFill>
            </a:endParaRPr>
          </a:p>
        </p:txBody>
      </p:sp>
      <p:sp>
        <p:nvSpPr>
          <p:cNvPr id="651" name="Google Shape;651;p17"/>
          <p:cNvSpPr txBox="1"/>
          <p:nvPr>
            <p:ph idx="1" type="body"/>
          </p:nvPr>
        </p:nvSpPr>
        <p:spPr>
          <a:xfrm>
            <a:off x="838200" y="1600200"/>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rgbClr val="002060"/>
              </a:buClr>
              <a:buSzPct val="100000"/>
              <a:buChar char="•"/>
            </a:pPr>
            <a:r>
              <a:rPr b="1" lang="en-US" sz="3200">
                <a:solidFill>
                  <a:srgbClr val="002060"/>
                </a:solidFill>
              </a:rPr>
              <a:t>Khi nào cần chỉnh sửa văn bản?</a:t>
            </a:r>
            <a:endParaRPr/>
          </a:p>
          <a:p>
            <a:pPr indent="-457200" lvl="0" marL="811213" rtl="0" algn="l">
              <a:lnSpc>
                <a:spcPct val="90000"/>
              </a:lnSpc>
              <a:spcBef>
                <a:spcPts val="1000"/>
              </a:spcBef>
              <a:spcAft>
                <a:spcPts val="0"/>
              </a:spcAft>
              <a:buClr>
                <a:srgbClr val="002060"/>
              </a:buClr>
              <a:buSzPct val="100000"/>
              <a:buFont typeface="Noto Sans Symbols"/>
              <a:buChar char="⮚"/>
            </a:pPr>
            <a:r>
              <a:rPr lang="en-US" sz="3200">
                <a:solidFill>
                  <a:srgbClr val="002060"/>
                </a:solidFill>
              </a:rPr>
              <a:t>Bất kể khi nào bạn muốn </a:t>
            </a:r>
            <a:endParaRPr/>
          </a:p>
          <a:p>
            <a:pPr indent="-71120" lvl="0" marL="228600" rtl="0" algn="l">
              <a:lnSpc>
                <a:spcPct val="90000"/>
              </a:lnSpc>
              <a:spcBef>
                <a:spcPts val="1000"/>
              </a:spcBef>
              <a:spcAft>
                <a:spcPts val="0"/>
              </a:spcAft>
              <a:buClr>
                <a:schemeClr val="dk1"/>
              </a:buClr>
              <a:buSzPct val="100000"/>
              <a:buNone/>
            </a:pPr>
            <a:r>
              <a:t/>
            </a:r>
            <a:endParaRPr sz="3200">
              <a:solidFill>
                <a:srgbClr val="002060"/>
              </a:solidFill>
            </a:endParaRPr>
          </a:p>
          <a:p>
            <a:pPr indent="-71120" lvl="0" marL="228600" rtl="0" algn="l">
              <a:lnSpc>
                <a:spcPct val="90000"/>
              </a:lnSpc>
              <a:spcBef>
                <a:spcPts val="1000"/>
              </a:spcBef>
              <a:spcAft>
                <a:spcPts val="0"/>
              </a:spcAft>
              <a:buClr>
                <a:schemeClr val="dk1"/>
              </a:buClr>
              <a:buSzPct val="100000"/>
              <a:buNone/>
            </a:pPr>
            <a:r>
              <a:t/>
            </a:r>
            <a:endParaRPr sz="3200">
              <a:solidFill>
                <a:srgbClr val="002060"/>
              </a:solidFill>
            </a:endParaRPr>
          </a:p>
          <a:p>
            <a:pPr indent="0" lvl="0" marL="0" rtl="0" algn="l">
              <a:lnSpc>
                <a:spcPct val="90000"/>
              </a:lnSpc>
              <a:spcBef>
                <a:spcPts val="1000"/>
              </a:spcBef>
              <a:spcAft>
                <a:spcPts val="0"/>
              </a:spcAft>
              <a:buClr>
                <a:schemeClr val="dk1"/>
              </a:buClr>
              <a:buSzPct val="100000"/>
              <a:buNone/>
            </a:pPr>
            <a:r>
              <a:t/>
            </a:r>
            <a:endParaRPr sz="3200">
              <a:solidFill>
                <a:srgbClr val="002060"/>
              </a:solidFill>
            </a:endParaRPr>
          </a:p>
          <a:p>
            <a:pPr indent="0" lvl="0" marL="0" rtl="0" algn="l">
              <a:lnSpc>
                <a:spcPct val="90000"/>
              </a:lnSpc>
              <a:spcBef>
                <a:spcPts val="1000"/>
              </a:spcBef>
              <a:spcAft>
                <a:spcPts val="0"/>
              </a:spcAft>
              <a:buClr>
                <a:schemeClr val="dk1"/>
              </a:buClr>
              <a:buSzPct val="100000"/>
              <a:buNone/>
            </a:pPr>
            <a:r>
              <a:t/>
            </a:r>
            <a:endParaRPr sz="3200">
              <a:solidFill>
                <a:srgbClr val="002060"/>
              </a:solidFill>
            </a:endParaRPr>
          </a:p>
          <a:p>
            <a:pPr indent="-228600" lvl="0" marL="228600" rtl="0" algn="l">
              <a:lnSpc>
                <a:spcPct val="90000"/>
              </a:lnSpc>
              <a:spcBef>
                <a:spcPts val="1000"/>
              </a:spcBef>
              <a:spcAft>
                <a:spcPts val="0"/>
              </a:spcAft>
              <a:buClr>
                <a:srgbClr val="002060"/>
              </a:buClr>
              <a:buSzPct val="100000"/>
              <a:buChar char="•"/>
            </a:pPr>
            <a:r>
              <a:rPr b="1" lang="en-US" sz="3200">
                <a:solidFill>
                  <a:srgbClr val="002060"/>
                </a:solidFill>
              </a:rPr>
              <a:t>Chỉnh sửa văn bản là làm những gì?</a:t>
            </a:r>
            <a:endParaRPr/>
          </a:p>
          <a:p>
            <a:pPr indent="-514350" lvl="0" marL="884238" rtl="0" algn="l">
              <a:lnSpc>
                <a:spcPct val="90000"/>
              </a:lnSpc>
              <a:spcBef>
                <a:spcPts val="1000"/>
              </a:spcBef>
              <a:spcAft>
                <a:spcPts val="0"/>
              </a:spcAft>
              <a:buClr>
                <a:srgbClr val="002060"/>
              </a:buClr>
              <a:buSzPct val="100000"/>
              <a:buFont typeface="Times New Roman"/>
              <a:buAutoNum type="alphaUcPeriod"/>
            </a:pPr>
            <a:r>
              <a:rPr lang="en-US" sz="3200">
                <a:solidFill>
                  <a:srgbClr val="002060"/>
                </a:solidFill>
              </a:rPr>
              <a:t>Định dạng kí tự (Font, Font size, Font Style...) </a:t>
            </a:r>
            <a:endParaRPr sz="3200">
              <a:solidFill>
                <a:srgbClr val="002060"/>
              </a:solidFill>
            </a:endParaRPr>
          </a:p>
          <a:p>
            <a:pPr indent="-514350" lvl="0" marL="884238" rtl="0" algn="l">
              <a:lnSpc>
                <a:spcPct val="90000"/>
              </a:lnSpc>
              <a:spcBef>
                <a:spcPts val="1000"/>
              </a:spcBef>
              <a:spcAft>
                <a:spcPts val="0"/>
              </a:spcAft>
              <a:buClr>
                <a:srgbClr val="002060"/>
              </a:buClr>
              <a:buSzPct val="100000"/>
              <a:buFont typeface="Times New Roman"/>
              <a:buAutoNum type="alphaUcPeriod"/>
            </a:pPr>
            <a:r>
              <a:rPr lang="en-US" sz="3200">
                <a:solidFill>
                  <a:srgbClr val="002060"/>
                </a:solidFill>
              </a:rPr>
              <a:t>Định dạng đoạn (Spacing, Line Spacing...) </a:t>
            </a:r>
            <a:endParaRPr sz="3200">
              <a:solidFill>
                <a:srgbClr val="002060"/>
              </a:solidFill>
            </a:endParaRPr>
          </a:p>
          <a:p>
            <a:pPr indent="-514350" lvl="0" marL="884238" rtl="0" algn="l">
              <a:lnSpc>
                <a:spcPct val="90000"/>
              </a:lnSpc>
              <a:spcBef>
                <a:spcPts val="1000"/>
              </a:spcBef>
              <a:spcAft>
                <a:spcPts val="0"/>
              </a:spcAft>
              <a:buClr>
                <a:srgbClr val="002060"/>
              </a:buClr>
              <a:buSzPct val="100000"/>
              <a:buFont typeface="Times New Roman"/>
              <a:buAutoNum type="alphaUcPeriod"/>
            </a:pPr>
            <a:r>
              <a:rPr lang="en-US" sz="3200">
                <a:solidFill>
                  <a:srgbClr val="002060"/>
                </a:solidFill>
              </a:rPr>
              <a:t>Định dạng trang (lề, hướng...) </a:t>
            </a:r>
            <a:endParaRPr sz="3200">
              <a:solidFill>
                <a:srgbClr val="002060"/>
              </a:solidFill>
            </a:endParaRPr>
          </a:p>
          <a:p>
            <a:pPr indent="-514350" lvl="0" marL="884238" rtl="0" algn="l">
              <a:lnSpc>
                <a:spcPct val="90000"/>
              </a:lnSpc>
              <a:spcBef>
                <a:spcPts val="1000"/>
              </a:spcBef>
              <a:spcAft>
                <a:spcPts val="0"/>
              </a:spcAft>
              <a:buClr>
                <a:srgbClr val="002060"/>
              </a:buClr>
              <a:buSzPct val="100000"/>
              <a:buFont typeface="Times New Roman"/>
              <a:buAutoNum type="alphaUcPeriod"/>
            </a:pPr>
            <a:r>
              <a:rPr lang="en-US" sz="3200">
                <a:solidFill>
                  <a:srgbClr val="002060"/>
                </a:solidFill>
              </a:rPr>
              <a:t>Cả 3 đáp án trên</a:t>
            </a:r>
            <a:endParaRPr sz="3200">
              <a:solidFill>
                <a:srgbClr val="002060"/>
              </a:solidFill>
            </a:endParaRPr>
          </a:p>
        </p:txBody>
      </p:sp>
      <p:pic>
        <p:nvPicPr>
          <p:cNvPr id="652" name="Google Shape;652;p17"/>
          <p:cNvPicPr preferRelativeResize="0"/>
          <p:nvPr/>
        </p:nvPicPr>
        <p:blipFill rotWithShape="1">
          <a:blip r:embed="rId3">
            <a:alphaModFix/>
          </a:blip>
          <a:srcRect b="0" l="0" r="0" t="0"/>
          <a:stretch/>
        </p:blipFill>
        <p:spPr>
          <a:xfrm>
            <a:off x="1828800" y="2362200"/>
            <a:ext cx="8839200" cy="1479153"/>
          </a:xfrm>
          <a:prstGeom prst="rect">
            <a:avLst/>
          </a:prstGeom>
          <a:noFill/>
          <a:ln>
            <a:noFill/>
          </a:ln>
        </p:spPr>
      </p:pic>
      <p:sp>
        <p:nvSpPr>
          <p:cNvPr id="653" name="Google Shape;653;p17"/>
          <p:cNvSpPr txBox="1"/>
          <p:nvPr/>
        </p:nvSpPr>
        <p:spPr>
          <a:xfrm>
            <a:off x="4038600" y="228600"/>
            <a:ext cx="7882250"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Hoạt động: Tìm hiểu kiến thức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4"/>
              </a:buClr>
              <a:buSzPts val="5400"/>
              <a:buFont typeface="Times"/>
              <a:buNone/>
            </a:pPr>
            <a:r>
              <a:rPr b="1" lang="en-US" sz="5400">
                <a:solidFill>
                  <a:schemeClr val="accent4"/>
                </a:solidFill>
                <a:latin typeface="Times"/>
                <a:ea typeface="Times"/>
                <a:cs typeface="Times"/>
                <a:sym typeface="Times"/>
              </a:rPr>
              <a:t>Dặn dò</a:t>
            </a:r>
            <a:endParaRPr b="1" sz="5400">
              <a:solidFill>
                <a:schemeClr val="accent4"/>
              </a:solidFill>
              <a:latin typeface="Times"/>
              <a:ea typeface="Times"/>
              <a:cs typeface="Times"/>
              <a:sym typeface="Times"/>
            </a:endParaRPr>
          </a:p>
        </p:txBody>
      </p:sp>
      <p:sp>
        <p:nvSpPr>
          <p:cNvPr id="659" name="Google Shape;65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3600"/>
              <a:buChar char="•"/>
            </a:pPr>
            <a:r>
              <a:rPr lang="en-US" sz="3600">
                <a:solidFill>
                  <a:srgbClr val="002060"/>
                </a:solidFill>
                <a:latin typeface="Times"/>
                <a:ea typeface="Times"/>
                <a:cs typeface="Times"/>
                <a:sym typeface="Times"/>
              </a:rPr>
              <a:t>Ôn bài </a:t>
            </a:r>
            <a:endParaRPr/>
          </a:p>
          <a:p>
            <a:pPr indent="-228600" lvl="0" marL="228600" rtl="0" algn="just">
              <a:lnSpc>
                <a:spcPct val="90000"/>
              </a:lnSpc>
              <a:spcBef>
                <a:spcPts val="1000"/>
              </a:spcBef>
              <a:spcAft>
                <a:spcPts val="0"/>
              </a:spcAft>
              <a:buClr>
                <a:srgbClr val="002060"/>
              </a:buClr>
              <a:buSzPts val="3600"/>
              <a:buChar char="•"/>
            </a:pPr>
            <a:r>
              <a:rPr lang="en-US" sz="3600">
                <a:solidFill>
                  <a:srgbClr val="002060"/>
                </a:solidFill>
                <a:latin typeface="Times"/>
                <a:ea typeface="Times"/>
                <a:cs typeface="Times"/>
                <a:sym typeface="Times"/>
              </a:rPr>
              <a:t>Chuẩn bị nội dung</a:t>
            </a:r>
            <a:r>
              <a:rPr b="1" lang="en-US" sz="3600">
                <a:solidFill>
                  <a:srgbClr val="002060"/>
                </a:solidFill>
                <a:latin typeface="Times"/>
                <a:ea typeface="Times"/>
                <a:cs typeface="Times"/>
                <a:sym typeface="Times"/>
              </a:rPr>
              <a:t> Một số khái niệm cơ bản về nhập và chỉnh sửa văn bản (SGK tr.48)</a:t>
            </a:r>
            <a:endParaRPr/>
          </a:p>
          <a:p>
            <a:pPr indent="-228600" lvl="0" marL="228600" rtl="0" algn="just">
              <a:lnSpc>
                <a:spcPct val="90000"/>
              </a:lnSpc>
              <a:spcBef>
                <a:spcPts val="1000"/>
              </a:spcBef>
              <a:spcAft>
                <a:spcPts val="0"/>
              </a:spcAft>
              <a:buClr>
                <a:srgbClr val="002060"/>
              </a:buClr>
              <a:buSzPts val="3600"/>
              <a:buChar char="•"/>
            </a:pPr>
            <a:r>
              <a:rPr lang="en-US" sz="3600">
                <a:solidFill>
                  <a:srgbClr val="002060"/>
                </a:solidFill>
                <a:latin typeface="Times"/>
                <a:ea typeface="Times"/>
                <a:cs typeface="Times"/>
                <a:sym typeface="Times"/>
              </a:rPr>
              <a:t>Phân biệt chức năng phím</a:t>
            </a:r>
            <a:r>
              <a:rPr b="1" lang="en-US" sz="3600">
                <a:solidFill>
                  <a:srgbClr val="002060"/>
                </a:solidFill>
                <a:latin typeface="Times"/>
                <a:ea typeface="Times"/>
                <a:cs typeface="Times"/>
                <a:sym typeface="Times"/>
              </a:rPr>
              <a:t> Backspace </a:t>
            </a:r>
            <a:r>
              <a:rPr lang="en-US" sz="3600">
                <a:solidFill>
                  <a:srgbClr val="002060"/>
                </a:solidFill>
                <a:latin typeface="Times"/>
                <a:ea typeface="Times"/>
                <a:cs typeface="Times"/>
                <a:sym typeface="Times"/>
              </a:rPr>
              <a:t>và</a:t>
            </a:r>
            <a:r>
              <a:rPr b="1" lang="en-US" sz="3600">
                <a:solidFill>
                  <a:srgbClr val="002060"/>
                </a:solidFill>
                <a:latin typeface="Times"/>
                <a:ea typeface="Times"/>
                <a:cs typeface="Times"/>
                <a:sym typeface="Times"/>
              </a:rPr>
              <a:t> Delete</a:t>
            </a:r>
            <a:endParaRPr/>
          </a:p>
          <a:p>
            <a:pPr indent="-228600" lvl="0" marL="228600" rtl="0" algn="just">
              <a:lnSpc>
                <a:spcPct val="90000"/>
              </a:lnSpc>
              <a:spcBef>
                <a:spcPts val="1000"/>
              </a:spcBef>
              <a:spcAft>
                <a:spcPts val="0"/>
              </a:spcAft>
              <a:buClr>
                <a:srgbClr val="002060"/>
              </a:buClr>
              <a:buSzPts val="3600"/>
              <a:buChar char="•"/>
            </a:pPr>
            <a:r>
              <a:rPr b="1" lang="en-US" sz="3600">
                <a:solidFill>
                  <a:srgbClr val="002060"/>
                </a:solidFill>
                <a:latin typeface="Times"/>
                <a:ea typeface="Times"/>
                <a:cs typeface="Times"/>
                <a:sym typeface="Times"/>
              </a:rPr>
              <a:t>Sử dụng thước kẻ và sử dụng thanh cuộn (SGK tr.50)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5" name="Shape 515"/>
        <p:cNvGrpSpPr/>
        <p:nvPr/>
      </p:nvGrpSpPr>
      <p:grpSpPr>
        <a:xfrm>
          <a:off x="0" y="0"/>
          <a:ext cx="0" cy="0"/>
          <a:chOff x="0" y="0"/>
          <a:chExt cx="0" cy="0"/>
        </a:xfrm>
      </p:grpSpPr>
      <p:sp>
        <p:nvSpPr>
          <p:cNvPr id="516" name="Google Shape;516;p2"/>
          <p:cNvSpPr txBox="1"/>
          <p:nvPr/>
        </p:nvSpPr>
        <p:spPr>
          <a:xfrm>
            <a:off x="4464784" y="3429000"/>
            <a:ext cx="303538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4000"/>
              <a:buFont typeface="Arial"/>
              <a:buNone/>
            </a:pPr>
            <a:r>
              <a:rPr b="1" i="1" lang="en-US" sz="4000" u="none" cap="none" strike="noStrike">
                <a:solidFill>
                  <a:srgbClr val="002060"/>
                </a:solidFill>
                <a:latin typeface="Times New Roman"/>
                <a:ea typeface="Times New Roman"/>
                <a:cs typeface="Times New Roman"/>
                <a:sym typeface="Times New Roman"/>
              </a:rPr>
              <a:t>SGK tr.40, 48</a:t>
            </a:r>
            <a:endParaRPr/>
          </a:p>
        </p:txBody>
      </p:sp>
      <p:sp>
        <p:nvSpPr>
          <p:cNvPr id="517" name="Google Shape;517;p2"/>
          <p:cNvSpPr txBox="1"/>
          <p:nvPr/>
        </p:nvSpPr>
        <p:spPr>
          <a:xfrm>
            <a:off x="1600200" y="2030361"/>
            <a:ext cx="8818562"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E65D00"/>
              </a:buClr>
              <a:buSzPts val="4600"/>
              <a:buFont typeface="Arial"/>
              <a:buNone/>
            </a:pPr>
            <a:r>
              <a:rPr b="1" i="0" lang="en-US" sz="4600" u="none" cap="none" strike="noStrike">
                <a:solidFill>
                  <a:srgbClr val="E65D00"/>
                </a:solidFill>
                <a:latin typeface="Times New Roman"/>
                <a:ea typeface="Times New Roman"/>
                <a:cs typeface="Times New Roman"/>
                <a:sym typeface="Times New Roman"/>
              </a:rPr>
              <a:t>Xem trước và in tài liệu</a:t>
            </a:r>
            <a:endParaRPr b="1" i="0" sz="4600" u="none" cap="none" strike="noStrike">
              <a:solidFill>
                <a:srgbClr val="E65D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E65D00"/>
              </a:buClr>
              <a:buSzPts val="4600"/>
              <a:buFont typeface="Arial"/>
              <a:buNone/>
            </a:pPr>
            <a:r>
              <a:rPr b="1" i="0" lang="en-US" sz="4600" u="none" cap="none" strike="noStrike">
                <a:solidFill>
                  <a:srgbClr val="E65D00"/>
                </a:solidFill>
                <a:latin typeface="Times New Roman"/>
                <a:ea typeface="Times New Roman"/>
                <a:cs typeface="Times New Roman"/>
                <a:sym typeface="Times New Roman"/>
              </a:rPr>
              <a:t>Nhập và chỉnh sửa văn bản</a:t>
            </a:r>
            <a:endParaRPr b="1" i="0" sz="4600" u="none" cap="none" strike="noStrike">
              <a:solidFill>
                <a:srgbClr val="E65D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E65D00"/>
              </a:buClr>
              <a:buSzPts val="4600"/>
              <a:buFont typeface="Arial"/>
              <a:buNone/>
            </a:pPr>
            <a:r>
              <a:rPr b="1" i="0" lang="en-US" sz="4600" u="none" cap="none" strike="noStrike">
                <a:solidFill>
                  <a:srgbClr val="E65D00"/>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800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800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
          <p:cNvSpPr txBox="1"/>
          <p:nvPr>
            <p:ph idx="1" type="body"/>
          </p:nvPr>
        </p:nvSpPr>
        <p:spPr>
          <a:xfrm>
            <a:off x="1371600" y="76200"/>
            <a:ext cx="10668000" cy="430991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3600"/>
              <a:buChar char="•"/>
            </a:pPr>
            <a:r>
              <a:rPr lang="en-US" sz="3600"/>
              <a:t> </a:t>
            </a:r>
            <a:r>
              <a:rPr lang="en-US" sz="3600"/>
              <a:t>Khi chúng ta soạn thảo văn bản xong có nên in luôn không? </a:t>
            </a:r>
            <a:endParaRPr sz="3600"/>
          </a:p>
          <a:p>
            <a:pPr indent="0" lvl="0" marL="228600" rtl="0" algn="l">
              <a:lnSpc>
                <a:spcPct val="90000"/>
              </a:lnSpc>
              <a:spcBef>
                <a:spcPts val="0"/>
              </a:spcBef>
              <a:spcAft>
                <a:spcPts val="0"/>
              </a:spcAft>
              <a:buNone/>
            </a:pPr>
            <a:r>
              <a:t/>
            </a:r>
            <a:endParaRPr sz="3600"/>
          </a:p>
          <a:p>
            <a:pPr indent="0" lvl="0" marL="228600" rtl="0" algn="l">
              <a:lnSpc>
                <a:spcPct val="90000"/>
              </a:lnSpc>
              <a:spcBef>
                <a:spcPts val="0"/>
              </a:spcBef>
              <a:spcAft>
                <a:spcPts val="0"/>
              </a:spcAft>
              <a:buNone/>
            </a:pPr>
            <a:r>
              <a:t/>
            </a:r>
            <a:endParaRPr sz="3600"/>
          </a:p>
          <a:p>
            <a:pPr indent="-457200" lvl="0" marL="457200" rtl="0" algn="l">
              <a:lnSpc>
                <a:spcPct val="90000"/>
              </a:lnSpc>
              <a:spcBef>
                <a:spcPts val="1000"/>
              </a:spcBef>
              <a:spcAft>
                <a:spcPts val="0"/>
              </a:spcAft>
              <a:buSzPts val="3600"/>
              <a:buChar char="•"/>
            </a:pPr>
            <a:r>
              <a:rPr lang="en-US" sz="3600"/>
              <a:t> Tại sao chúng ta phải xem tài liệu trước khi in?</a:t>
            </a:r>
            <a:endParaRPr sz="3600"/>
          </a:p>
          <a:p>
            <a:pPr indent="0" lvl="0" marL="228600" rtl="0" algn="l">
              <a:lnSpc>
                <a:spcPct val="90000"/>
              </a:lnSpc>
              <a:spcBef>
                <a:spcPts val="1000"/>
              </a:spcBef>
              <a:spcAft>
                <a:spcPts val="0"/>
              </a:spcAft>
              <a:buNone/>
            </a:pPr>
            <a:r>
              <a:t/>
            </a:r>
            <a:endParaRPr sz="3600"/>
          </a:p>
          <a:p>
            <a:pPr indent="-457200" lvl="0" marL="457200" rtl="0" algn="l">
              <a:lnSpc>
                <a:spcPct val="90000"/>
              </a:lnSpc>
              <a:spcBef>
                <a:spcPts val="1000"/>
              </a:spcBef>
              <a:spcAft>
                <a:spcPts val="0"/>
              </a:spcAft>
              <a:buSzPts val="3600"/>
              <a:buChar char="•"/>
            </a:pPr>
            <a:r>
              <a:rPr lang="en-US" sz="3600"/>
              <a:t> Các lỗi có thể xảy ra khi không xem tài liệu trước khi in là gì? </a:t>
            </a:r>
            <a:endParaRPr sz="3600"/>
          </a:p>
          <a:p>
            <a:pPr indent="0" lvl="0" marL="0" rtl="0" algn="l">
              <a:lnSpc>
                <a:spcPct val="90000"/>
              </a:lnSpc>
              <a:spcBef>
                <a:spcPts val="1000"/>
              </a:spcBef>
              <a:spcAft>
                <a:spcPts val="0"/>
              </a:spcAft>
              <a:buClr>
                <a:srgbClr val="002060"/>
              </a:buClr>
              <a:buSzPts val="3600"/>
              <a:buNone/>
            </a:pPr>
            <a:r>
              <a:t/>
            </a:r>
            <a:endParaRPr sz="3600"/>
          </a:p>
          <a:p>
            <a:pPr indent="0" lvl="0" marL="0" rtl="0" algn="l">
              <a:lnSpc>
                <a:spcPct val="90000"/>
              </a:lnSpc>
              <a:spcBef>
                <a:spcPts val="1000"/>
              </a:spcBef>
              <a:spcAft>
                <a:spcPts val="0"/>
              </a:spcAft>
              <a:buClr>
                <a:srgbClr val="FF0000"/>
              </a:buClr>
              <a:buSzPts val="3600"/>
              <a:buNone/>
            </a:pPr>
            <a:r>
              <a:t/>
            </a:r>
            <a:endParaRPr/>
          </a:p>
          <a:p>
            <a:pPr indent="457200" lvl="0" marL="457200" rtl="0" algn="l">
              <a:lnSpc>
                <a:spcPct val="90000"/>
              </a:lnSpc>
              <a:spcBef>
                <a:spcPts val="1000"/>
              </a:spcBef>
              <a:spcAft>
                <a:spcPts val="0"/>
              </a:spcAft>
              <a:buClr>
                <a:srgbClr val="002060"/>
              </a:buClr>
              <a:buSzPts val="3600"/>
              <a:buNone/>
            </a:pPr>
            <a:r>
              <a:t/>
            </a:r>
            <a:endParaRPr/>
          </a:p>
        </p:txBody>
      </p:sp>
      <p:sp>
        <p:nvSpPr>
          <p:cNvPr id="523" name="Google Shape;523;p3"/>
          <p:cNvSpPr txBox="1"/>
          <p:nvPr/>
        </p:nvSpPr>
        <p:spPr>
          <a:xfrm>
            <a:off x="1712350" y="1151425"/>
            <a:ext cx="30000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3600">
                <a:solidFill>
                  <a:srgbClr val="FF0000"/>
                </a:solidFill>
                <a:latin typeface="Times New Roman"/>
                <a:ea typeface="Times New Roman"/>
                <a:cs typeface="Times New Roman"/>
                <a:sym typeface="Times New Roman"/>
              </a:rPr>
              <a:t>–</a:t>
            </a:r>
            <a:r>
              <a:rPr lang="en-US" sz="3600">
                <a:solidFill>
                  <a:srgbClr val="002060"/>
                </a:solidFill>
                <a:latin typeface="Times New Roman"/>
                <a:ea typeface="Times New Roman"/>
                <a:cs typeface="Times New Roman"/>
                <a:sym typeface="Times New Roman"/>
              </a:rPr>
              <a:t> </a:t>
            </a:r>
            <a:r>
              <a:rPr lang="en-US" sz="3600">
                <a:solidFill>
                  <a:srgbClr val="FF0000"/>
                </a:solidFill>
                <a:latin typeface="Times New Roman"/>
                <a:ea typeface="Times New Roman"/>
                <a:cs typeface="Times New Roman"/>
                <a:sym typeface="Times New Roman"/>
              </a:rPr>
              <a:t>Không nên</a:t>
            </a:r>
            <a:endParaRPr sz="3600">
              <a:solidFill>
                <a:srgbClr val="FF0000"/>
              </a:solidFill>
              <a:latin typeface="Times New Roman"/>
              <a:ea typeface="Times New Roman"/>
              <a:cs typeface="Times New Roman"/>
              <a:sym typeface="Times New Roman"/>
            </a:endParaRPr>
          </a:p>
        </p:txBody>
      </p:sp>
      <p:sp>
        <p:nvSpPr>
          <p:cNvPr id="524" name="Google Shape;524;p3"/>
          <p:cNvSpPr txBox="1"/>
          <p:nvPr/>
        </p:nvSpPr>
        <p:spPr>
          <a:xfrm>
            <a:off x="1712350" y="2745600"/>
            <a:ext cx="101085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3600">
                <a:solidFill>
                  <a:srgbClr val="FF0000"/>
                </a:solidFill>
                <a:latin typeface="Times New Roman"/>
                <a:ea typeface="Times New Roman"/>
                <a:cs typeface="Times New Roman"/>
                <a:sym typeface="Times New Roman"/>
              </a:rPr>
              <a:t>– Đánh giá lại tài liệu trước khi in hoặc gửi tài liệu</a:t>
            </a:r>
            <a:r>
              <a:rPr lang="en-US" sz="3600">
                <a:solidFill>
                  <a:srgbClr val="002060"/>
                </a:solidFill>
                <a:latin typeface="Times New Roman"/>
                <a:ea typeface="Times New Roman"/>
                <a:cs typeface="Times New Roman"/>
                <a:sym typeface="Times New Roman"/>
              </a:rPr>
              <a:t> </a:t>
            </a:r>
            <a:endParaRPr sz="4000">
              <a:solidFill>
                <a:srgbClr val="002060"/>
              </a:solidFill>
              <a:latin typeface="Times New Roman"/>
              <a:ea typeface="Times New Roman"/>
              <a:cs typeface="Times New Roman"/>
              <a:sym typeface="Times New Roman"/>
            </a:endParaRPr>
          </a:p>
        </p:txBody>
      </p:sp>
      <p:sp>
        <p:nvSpPr>
          <p:cNvPr id="525" name="Google Shape;525;p3"/>
          <p:cNvSpPr txBox="1"/>
          <p:nvPr/>
        </p:nvSpPr>
        <p:spPr>
          <a:xfrm>
            <a:off x="1651350" y="4656825"/>
            <a:ext cx="101085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3600">
                <a:solidFill>
                  <a:srgbClr val="FF0000"/>
                </a:solidFill>
                <a:latin typeface="Times New Roman"/>
                <a:ea typeface="Times New Roman"/>
                <a:cs typeface="Times New Roman"/>
                <a:sym typeface="Times New Roman"/>
              </a:rPr>
              <a:t>– Lỗi chính tả, giao diện, bố cục…</a:t>
            </a:r>
            <a:endParaRPr/>
          </a:p>
        </p:txBody>
      </p:sp>
      <p:sp>
        <p:nvSpPr>
          <p:cNvPr id="526" name="Google Shape;526;p3"/>
          <p:cNvSpPr txBox="1"/>
          <p:nvPr/>
        </p:nvSpPr>
        <p:spPr>
          <a:xfrm>
            <a:off x="1152850" y="5340225"/>
            <a:ext cx="10668000" cy="683400"/>
          </a:xfrm>
          <a:prstGeom prst="rect">
            <a:avLst/>
          </a:prstGeom>
          <a:solidFill>
            <a:schemeClr val="accent4"/>
          </a:solidFill>
          <a:ln>
            <a:noFill/>
          </a:ln>
        </p:spPr>
        <p:txBody>
          <a:bodyPr anchorCtr="0" anchor="t" bIns="91425" lIns="91425" spcFirstLastPara="1" rIns="91425" wrap="square" tIns="91425">
            <a:spAutoFit/>
          </a:bodyPr>
          <a:lstStyle/>
          <a:p>
            <a:pPr indent="457200" lvl="0" marL="457200" rtl="0" algn="l">
              <a:lnSpc>
                <a:spcPct val="90000"/>
              </a:lnSpc>
              <a:spcBef>
                <a:spcPts val="1000"/>
              </a:spcBef>
              <a:spcAft>
                <a:spcPts val="0"/>
              </a:spcAft>
              <a:buNone/>
            </a:pPr>
            <a:r>
              <a:rPr lang="en-US" sz="3600">
                <a:solidFill>
                  <a:srgbClr val="002060"/>
                </a:solidFill>
                <a:latin typeface="Times New Roman"/>
                <a:ea typeface="Times New Roman"/>
                <a:cs typeface="Times New Roman"/>
                <a:sym typeface="Times New Roman"/>
              </a:rPr>
              <a:t>??? </a:t>
            </a:r>
            <a:r>
              <a:rPr b="1" lang="en-US" sz="3600">
                <a:solidFill>
                  <a:srgbClr val="002060"/>
                </a:solidFill>
                <a:latin typeface="Times New Roman"/>
                <a:ea typeface="Times New Roman"/>
                <a:cs typeface="Times New Roman"/>
                <a:sym typeface="Times New Roman"/>
              </a:rPr>
              <a:t>tầm quan trọng của việc xem trước khi in?</a:t>
            </a:r>
            <a:endParaRPr sz="4000">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4"/>
              </a:buClr>
              <a:buSzPts val="3600"/>
              <a:buNone/>
            </a:pPr>
            <a:r>
              <a:rPr b="1" lang="en-US" sz="3600">
                <a:solidFill>
                  <a:srgbClr val="0000FF"/>
                </a:solidFill>
              </a:rPr>
              <a:t>Xem trước và in tài liệu</a:t>
            </a:r>
            <a:endParaRPr>
              <a:solidFill>
                <a:srgbClr val="0000FF"/>
              </a:solidFill>
            </a:endParaRPr>
          </a:p>
        </p:txBody>
      </p:sp>
      <p:pic>
        <p:nvPicPr>
          <p:cNvPr descr="Screen Clipping" id="532" name="Google Shape;532;p4"/>
          <p:cNvPicPr preferRelativeResize="0"/>
          <p:nvPr/>
        </p:nvPicPr>
        <p:blipFill rotWithShape="1">
          <a:blip r:embed="rId3">
            <a:alphaModFix/>
          </a:blip>
          <a:srcRect b="0" l="0" r="0" t="0"/>
          <a:stretch/>
        </p:blipFill>
        <p:spPr>
          <a:xfrm>
            <a:off x="381000" y="2020226"/>
            <a:ext cx="11353800" cy="282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
          <p:cNvSpPr txBox="1"/>
          <p:nvPr>
            <p:ph idx="1" type="body"/>
          </p:nvPr>
        </p:nvSpPr>
        <p:spPr>
          <a:xfrm>
            <a:off x="1203633" y="304800"/>
            <a:ext cx="9784733" cy="50961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4"/>
              </a:buClr>
              <a:buSzPts val="3600"/>
              <a:buNone/>
            </a:pPr>
            <a:r>
              <a:rPr b="1" lang="en-US" sz="3600">
                <a:solidFill>
                  <a:srgbClr val="0000FF"/>
                </a:solidFill>
              </a:rPr>
              <a:t>Xem trước và in tài liệu</a:t>
            </a:r>
            <a:endParaRPr>
              <a:solidFill>
                <a:srgbClr val="0000FF"/>
              </a:solidFill>
            </a:endParaRPr>
          </a:p>
        </p:txBody>
      </p:sp>
      <p:sp>
        <p:nvSpPr>
          <p:cNvPr id="538" name="Google Shape;538;p5"/>
          <p:cNvSpPr/>
          <p:nvPr/>
        </p:nvSpPr>
        <p:spPr>
          <a:xfrm>
            <a:off x="381000" y="990600"/>
            <a:ext cx="4953000" cy="32316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u="none" cap="none" strike="noStrike">
                <a:solidFill>
                  <a:srgbClr val="002060"/>
                </a:solidFill>
                <a:latin typeface="Times New Roman"/>
                <a:ea typeface="Times New Roman"/>
                <a:cs typeface="Times New Roman"/>
                <a:sym typeface="Times New Roman"/>
              </a:rPr>
              <a:t>Để xem trước hoặc in tài liệu, sử dụng một trong những phương pháp sau: </a:t>
            </a:r>
            <a:endParaRPr b="0" i="0" sz="3200" u="none" cap="none" strike="noStrike">
              <a:solidFill>
                <a:srgbClr val="002060"/>
              </a:solidFill>
              <a:latin typeface="Times New Roman"/>
              <a:ea typeface="Times New Roman"/>
              <a:cs typeface="Times New Roman"/>
              <a:sym typeface="Times New Roman"/>
            </a:endParaRPr>
          </a:p>
          <a:p>
            <a:pPr indent="0" lvl="0" marL="0" marR="0" rtl="0" algn="just">
              <a:spcBef>
                <a:spcPts val="0"/>
              </a:spcBef>
              <a:spcAft>
                <a:spcPts val="0"/>
              </a:spcAft>
              <a:buNone/>
            </a:pPr>
            <a:r>
              <a:rPr b="0" i="0" lang="en-US" sz="3200" u="none" cap="none" strike="noStrike">
                <a:solidFill>
                  <a:srgbClr val="002060"/>
                </a:solidFill>
                <a:latin typeface="Times New Roman"/>
                <a:ea typeface="Times New Roman"/>
                <a:cs typeface="Times New Roman"/>
                <a:sym typeface="Times New Roman"/>
              </a:rPr>
              <a:t>• </a:t>
            </a:r>
            <a:r>
              <a:rPr b="0" i="0" lang="en-US" sz="3600" u="none" cap="none" strike="noStrike">
                <a:solidFill>
                  <a:srgbClr val="002060"/>
                </a:solidFill>
                <a:latin typeface="Times New Roman"/>
                <a:ea typeface="Times New Roman"/>
                <a:cs typeface="Times New Roman"/>
                <a:sym typeface="Times New Roman"/>
              </a:rPr>
              <a:t>Nhấp chuột vào thẻ </a:t>
            </a:r>
            <a:r>
              <a:rPr b="1" i="0" lang="en-US" sz="3600" u="none" cap="none" strike="noStrike">
                <a:solidFill>
                  <a:srgbClr val="002060"/>
                </a:solidFill>
                <a:latin typeface="Times New Roman"/>
                <a:ea typeface="Times New Roman"/>
                <a:cs typeface="Times New Roman"/>
                <a:sym typeface="Times New Roman"/>
              </a:rPr>
              <a:t>File </a:t>
            </a:r>
            <a:r>
              <a:rPr b="0" i="0" lang="en-US" sz="3600" u="none" cap="none" strike="noStrike">
                <a:solidFill>
                  <a:srgbClr val="002060"/>
                </a:solidFill>
                <a:latin typeface="Times New Roman"/>
                <a:ea typeface="Times New Roman"/>
                <a:cs typeface="Times New Roman"/>
                <a:sym typeface="Times New Roman"/>
              </a:rPr>
              <a:t>và chọn </a:t>
            </a:r>
            <a:r>
              <a:rPr b="1" i="0" lang="en-US" sz="3600" u="none" cap="none" strike="noStrike">
                <a:solidFill>
                  <a:srgbClr val="002060"/>
                </a:solidFill>
                <a:latin typeface="Times New Roman"/>
                <a:ea typeface="Times New Roman"/>
                <a:cs typeface="Times New Roman"/>
                <a:sym typeface="Times New Roman"/>
              </a:rPr>
              <a:t>Print</a:t>
            </a:r>
            <a:r>
              <a:rPr b="0" i="0" lang="en-US" sz="3600" u="none" cap="none" strike="noStrike">
                <a:solidFill>
                  <a:srgbClr val="002060"/>
                </a:solidFill>
                <a:latin typeface="Times New Roman"/>
                <a:ea typeface="Times New Roman"/>
                <a:cs typeface="Times New Roman"/>
                <a:sym typeface="Times New Roman"/>
              </a:rPr>
              <a:t>; hoặc </a:t>
            </a:r>
            <a:endParaRPr b="0" i="0" sz="36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3600" u="none" cap="none" strike="noStrike">
                <a:solidFill>
                  <a:srgbClr val="002060"/>
                </a:solidFill>
                <a:latin typeface="Times New Roman"/>
                <a:ea typeface="Times New Roman"/>
                <a:cs typeface="Times New Roman"/>
                <a:sym typeface="Times New Roman"/>
              </a:rPr>
              <a:t>• Nhấn </a:t>
            </a:r>
            <a:r>
              <a:rPr b="1" i="0" lang="en-US" sz="3600" u="none" cap="none" strike="noStrike">
                <a:solidFill>
                  <a:srgbClr val="002060"/>
                </a:solidFill>
                <a:latin typeface="Times New Roman"/>
                <a:ea typeface="Times New Roman"/>
                <a:cs typeface="Times New Roman"/>
                <a:sym typeface="Times New Roman"/>
              </a:rPr>
              <a:t>Ctrl + P/F2. </a:t>
            </a:r>
            <a:endParaRPr sz="3600">
              <a:solidFill>
                <a:srgbClr val="002060"/>
              </a:solidFill>
              <a:latin typeface="Times New Roman"/>
              <a:ea typeface="Times New Roman"/>
              <a:cs typeface="Times New Roman"/>
              <a:sym typeface="Times New Roman"/>
            </a:endParaRPr>
          </a:p>
        </p:txBody>
      </p:sp>
      <p:pic>
        <p:nvPicPr>
          <p:cNvPr descr="Screen Clipping" id="539" name="Google Shape;539;p5"/>
          <p:cNvPicPr preferRelativeResize="0"/>
          <p:nvPr/>
        </p:nvPicPr>
        <p:blipFill rotWithShape="1">
          <a:blip r:embed="rId3">
            <a:alphaModFix/>
          </a:blip>
          <a:srcRect b="0" l="0" r="0" t="0"/>
          <a:stretch/>
        </p:blipFill>
        <p:spPr>
          <a:xfrm>
            <a:off x="5486400" y="914400"/>
            <a:ext cx="6676103" cy="4484298"/>
          </a:xfrm>
          <a:prstGeom prst="rect">
            <a:avLst/>
          </a:prstGeom>
          <a:noFill/>
          <a:ln>
            <a:noFill/>
          </a:ln>
        </p:spPr>
      </p:pic>
      <p:sp>
        <p:nvSpPr>
          <p:cNvPr id="540" name="Google Shape;540;p5"/>
          <p:cNvSpPr/>
          <p:nvPr/>
        </p:nvSpPr>
        <p:spPr>
          <a:xfrm>
            <a:off x="5562600" y="1066800"/>
            <a:ext cx="381000" cy="2286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41" name="Google Shape;541;p5"/>
          <p:cNvSpPr/>
          <p:nvPr/>
        </p:nvSpPr>
        <p:spPr>
          <a:xfrm>
            <a:off x="5562600" y="2819400"/>
            <a:ext cx="609600" cy="2286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6" name="Shape 546"/>
        <p:cNvGrpSpPr/>
        <p:nvPr/>
      </p:nvGrpSpPr>
      <p:grpSpPr>
        <a:xfrm>
          <a:off x="0" y="0"/>
          <a:ext cx="0" cy="0"/>
          <a:chOff x="0" y="0"/>
          <a:chExt cx="0" cy="0"/>
        </a:xfrm>
      </p:grpSpPr>
      <p:sp>
        <p:nvSpPr>
          <p:cNvPr id="547" name="Google Shape;547;p6"/>
          <p:cNvSpPr txBox="1"/>
          <p:nvPr/>
        </p:nvSpPr>
        <p:spPr>
          <a:xfrm>
            <a:off x="8610600" y="152400"/>
            <a:ext cx="3733800" cy="5508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rgbClr val="FF0000"/>
              </a:buClr>
              <a:buSzPct val="100000"/>
              <a:buFont typeface="Times New Roman"/>
              <a:buNone/>
            </a:pPr>
            <a:r>
              <a:rPr b="1" lang="en-US" sz="4400">
                <a:solidFill>
                  <a:srgbClr val="FF0000"/>
                </a:solidFill>
                <a:latin typeface="Times New Roman"/>
                <a:ea typeface="Times New Roman"/>
                <a:cs typeface="Times New Roman"/>
                <a:sym typeface="Times New Roman"/>
              </a:rPr>
              <a:t>Vận dụng</a:t>
            </a:r>
            <a:endParaRPr b="1" sz="4400">
              <a:solidFill>
                <a:srgbClr val="FF0000"/>
              </a:solidFill>
              <a:latin typeface="Times New Roman"/>
              <a:ea typeface="Times New Roman"/>
              <a:cs typeface="Times New Roman"/>
              <a:sym typeface="Times New Roman"/>
            </a:endParaRPr>
          </a:p>
        </p:txBody>
      </p:sp>
      <p:sp>
        <p:nvSpPr>
          <p:cNvPr id="548" name="Google Shape;548;p6"/>
          <p:cNvSpPr txBox="1"/>
          <p:nvPr>
            <p:ph type="title"/>
          </p:nvPr>
        </p:nvSpPr>
        <p:spPr>
          <a:xfrm>
            <a:off x="1151467" y="81753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Times New Roman"/>
              <a:buNone/>
            </a:pPr>
            <a:r>
              <a:rPr b="1" lang="en-US" sz="2800">
                <a:solidFill>
                  <a:srgbClr val="002060"/>
                </a:solidFill>
                <a:latin typeface="Times New Roman"/>
                <a:ea typeface="Times New Roman"/>
                <a:cs typeface="Times New Roman"/>
                <a:sym typeface="Times New Roman"/>
              </a:rPr>
              <a:t>2. </a:t>
            </a:r>
            <a:r>
              <a:rPr lang="en-US" sz="2800">
                <a:solidFill>
                  <a:srgbClr val="002060"/>
                </a:solidFill>
                <a:latin typeface="Times New Roman"/>
                <a:ea typeface="Times New Roman"/>
                <a:cs typeface="Times New Roman"/>
                <a:sym typeface="Times New Roman"/>
              </a:rPr>
              <a:t>(SGK tr. 42) </a:t>
            </a:r>
            <a:r>
              <a:rPr b="1" lang="en-US" sz="2800">
                <a:solidFill>
                  <a:srgbClr val="002060"/>
                </a:solidFill>
                <a:latin typeface="Times New Roman"/>
                <a:ea typeface="Times New Roman"/>
                <a:cs typeface="Times New Roman"/>
                <a:sym typeface="Times New Roman"/>
              </a:rPr>
              <a:t>Mình có một tập tài liệu ôn thi dày đến hơn 100 trang, nhưng mà mình chỉ muốn in 20 trang đầu tiên để đọc thôi. Ngoài ra, mình lại còn muốn in trên cả hai mặt giấy cho tiết kiệm nữa. Vậy mình phải làm thế nào bây giờ? </a:t>
            </a:r>
            <a:endParaRPr b="1" sz="2800">
              <a:solidFill>
                <a:srgbClr val="002060"/>
              </a:solidFill>
              <a:latin typeface="Times New Roman"/>
              <a:ea typeface="Times New Roman"/>
              <a:cs typeface="Times New Roman"/>
              <a:sym typeface="Times New Roman"/>
            </a:endParaRPr>
          </a:p>
        </p:txBody>
      </p:sp>
      <p:sp>
        <p:nvSpPr>
          <p:cNvPr id="549" name="Google Shape;549;p6"/>
          <p:cNvSpPr txBox="1"/>
          <p:nvPr>
            <p:ph idx="1" type="body"/>
          </p:nvPr>
        </p:nvSpPr>
        <p:spPr>
          <a:xfrm>
            <a:off x="1126067" y="2714597"/>
            <a:ext cx="10515600" cy="3300600"/>
          </a:xfrm>
          <a:prstGeom prst="rect">
            <a:avLst/>
          </a:prstGeom>
          <a:noFill/>
          <a:ln>
            <a:noFill/>
          </a:ln>
        </p:spPr>
        <p:txBody>
          <a:bodyPr anchorCtr="0" anchor="t" bIns="45700" lIns="91425" spcFirstLastPara="1" rIns="91425" wrap="square" tIns="45700">
            <a:normAutofit lnSpcReduction="10000"/>
          </a:bodyPr>
          <a:lstStyle/>
          <a:p>
            <a:pPr indent="-514350" lvl="0" marL="514350" rtl="0" algn="just">
              <a:lnSpc>
                <a:spcPct val="90000"/>
              </a:lnSpc>
              <a:spcBef>
                <a:spcPts val="0"/>
              </a:spcBef>
              <a:spcAft>
                <a:spcPts val="0"/>
              </a:spcAft>
              <a:buClr>
                <a:schemeClr val="dk1"/>
              </a:buClr>
              <a:buSzPts val="2800"/>
              <a:buAutoNum type="alphaUcPeriod"/>
            </a:pPr>
            <a:r>
              <a:rPr lang="en-US">
                <a:latin typeface="Calibri"/>
                <a:ea typeface="Calibri"/>
                <a:cs typeface="Calibri"/>
                <a:sym typeface="Calibri"/>
              </a:rPr>
              <a:t>Nhấp chuột vào biểu tượng </a:t>
            </a:r>
            <a:r>
              <a:rPr b="1" lang="en-US">
                <a:latin typeface="Calibri"/>
                <a:ea typeface="Calibri"/>
                <a:cs typeface="Calibri"/>
                <a:sym typeface="Calibri"/>
              </a:rPr>
              <a:t>File</a:t>
            </a:r>
            <a:r>
              <a:rPr lang="en-US">
                <a:latin typeface="Calibri"/>
                <a:ea typeface="Calibri"/>
                <a:cs typeface="Calibri"/>
                <a:sym typeface="Calibri"/>
              </a:rPr>
              <a:t> - Chọn </a:t>
            </a:r>
            <a:r>
              <a:rPr b="1" lang="en-US">
                <a:latin typeface="Calibri"/>
                <a:ea typeface="Calibri"/>
                <a:cs typeface="Calibri"/>
                <a:sym typeface="Calibri"/>
              </a:rPr>
              <a:t>Print</a:t>
            </a:r>
            <a:r>
              <a:rPr lang="en-US">
                <a:latin typeface="Calibri"/>
                <a:ea typeface="Calibri"/>
                <a:cs typeface="Calibri"/>
                <a:sym typeface="Calibri"/>
              </a:rPr>
              <a:t> </a:t>
            </a:r>
            <a:r>
              <a:rPr b="1" lang="en-US">
                <a:latin typeface="Calibri"/>
                <a:ea typeface="Calibri"/>
                <a:cs typeface="Calibri"/>
                <a:sym typeface="Calibri"/>
              </a:rPr>
              <a:t>Pre-view</a:t>
            </a:r>
            <a:r>
              <a:rPr lang="en-US">
                <a:latin typeface="Calibri"/>
                <a:ea typeface="Calibri"/>
                <a:cs typeface="Calibri"/>
                <a:sym typeface="Calibri"/>
              </a:rPr>
              <a:t>. HIệu chỉnh các mục trong </a:t>
            </a:r>
            <a:r>
              <a:rPr b="1" lang="en-US">
                <a:latin typeface="Calibri"/>
                <a:ea typeface="Calibri"/>
                <a:cs typeface="Calibri"/>
                <a:sym typeface="Calibri"/>
              </a:rPr>
              <a:t>Option</a:t>
            </a:r>
            <a:r>
              <a:rPr lang="en-US">
                <a:latin typeface="Calibri"/>
                <a:ea typeface="Calibri"/>
                <a:cs typeface="Calibri"/>
                <a:sym typeface="Calibri"/>
              </a:rPr>
              <a:t>.</a:t>
            </a:r>
            <a:endParaRPr>
              <a:latin typeface="Calibri"/>
              <a:ea typeface="Calibri"/>
              <a:cs typeface="Calibri"/>
              <a:sym typeface="Calibri"/>
            </a:endParaRPr>
          </a:p>
          <a:p>
            <a:pPr indent="-514350" lvl="0" marL="514350" rtl="0" algn="just">
              <a:lnSpc>
                <a:spcPct val="90000"/>
              </a:lnSpc>
              <a:spcBef>
                <a:spcPts val="1000"/>
              </a:spcBef>
              <a:spcAft>
                <a:spcPts val="0"/>
              </a:spcAft>
              <a:buClr>
                <a:schemeClr val="dk1"/>
              </a:buClr>
              <a:buSzPts val="2800"/>
              <a:buAutoNum type="alphaUcPeriod"/>
            </a:pPr>
            <a:r>
              <a:rPr lang="en-US">
                <a:latin typeface="Calibri"/>
                <a:ea typeface="Calibri"/>
                <a:cs typeface="Calibri"/>
                <a:sym typeface="Calibri"/>
              </a:rPr>
              <a:t>Nhấp chuột vào biểu tượng </a:t>
            </a:r>
            <a:r>
              <a:rPr b="1" lang="en-US">
                <a:latin typeface="Calibri"/>
                <a:ea typeface="Calibri"/>
                <a:cs typeface="Calibri"/>
                <a:sym typeface="Calibri"/>
              </a:rPr>
              <a:t>File</a:t>
            </a:r>
            <a:r>
              <a:rPr lang="en-US">
                <a:latin typeface="Calibri"/>
                <a:ea typeface="Calibri"/>
                <a:cs typeface="Calibri"/>
                <a:sym typeface="Calibri"/>
              </a:rPr>
              <a:t> - Chọn </a:t>
            </a:r>
            <a:r>
              <a:rPr b="1" lang="en-US">
                <a:latin typeface="Calibri"/>
                <a:ea typeface="Calibri"/>
                <a:cs typeface="Calibri"/>
                <a:sym typeface="Calibri"/>
              </a:rPr>
              <a:t>Print</a:t>
            </a:r>
            <a:r>
              <a:rPr lang="en-US">
                <a:latin typeface="Calibri"/>
                <a:ea typeface="Calibri"/>
                <a:cs typeface="Calibri"/>
                <a:sym typeface="Calibri"/>
              </a:rPr>
              <a:t> - Hiệu chỉnh các mục trong </a:t>
            </a:r>
            <a:r>
              <a:rPr b="1" lang="en-US">
                <a:latin typeface="Calibri"/>
                <a:ea typeface="Calibri"/>
                <a:cs typeface="Calibri"/>
                <a:sym typeface="Calibri"/>
              </a:rPr>
              <a:t>Setting</a:t>
            </a:r>
            <a:r>
              <a:rPr b="1" lang="en-US">
                <a:latin typeface="Times New Roman"/>
                <a:ea typeface="Times New Roman"/>
                <a:cs typeface="Times New Roman"/>
                <a:sym typeface="Times New Roman"/>
              </a:rPr>
              <a:t>s</a:t>
            </a:r>
            <a:r>
              <a:rPr lang="en-US">
                <a:latin typeface="Calibri"/>
                <a:ea typeface="Calibri"/>
                <a:cs typeface="Calibri"/>
                <a:sym typeface="Calibri"/>
              </a:rPr>
              <a:t>.</a:t>
            </a:r>
            <a:endParaRPr>
              <a:latin typeface="Calibri"/>
              <a:ea typeface="Calibri"/>
              <a:cs typeface="Calibri"/>
              <a:sym typeface="Calibri"/>
            </a:endParaRPr>
          </a:p>
          <a:p>
            <a:pPr indent="-514350" lvl="0" marL="514350" rtl="0" algn="just">
              <a:lnSpc>
                <a:spcPct val="90000"/>
              </a:lnSpc>
              <a:spcBef>
                <a:spcPts val="1000"/>
              </a:spcBef>
              <a:spcAft>
                <a:spcPts val="0"/>
              </a:spcAft>
              <a:buClr>
                <a:schemeClr val="dk1"/>
              </a:buClr>
              <a:buSzPts val="2800"/>
              <a:buAutoNum type="alphaUcPeriod"/>
            </a:pPr>
            <a:r>
              <a:rPr lang="en-US">
                <a:latin typeface="Calibri"/>
                <a:ea typeface="Calibri"/>
                <a:cs typeface="Calibri"/>
                <a:sym typeface="Calibri"/>
              </a:rPr>
              <a:t>Nhấp chuột vào biểu tượng </a:t>
            </a:r>
            <a:r>
              <a:rPr b="1" lang="en-US">
                <a:latin typeface="Calibri"/>
                <a:ea typeface="Calibri"/>
                <a:cs typeface="Calibri"/>
                <a:sym typeface="Calibri"/>
              </a:rPr>
              <a:t>File</a:t>
            </a:r>
            <a:r>
              <a:rPr lang="en-US">
                <a:latin typeface="Calibri"/>
                <a:ea typeface="Calibri"/>
                <a:cs typeface="Calibri"/>
                <a:sym typeface="Calibri"/>
              </a:rPr>
              <a:t> - Nhấn - </a:t>
            </a:r>
            <a:r>
              <a:rPr b="1" lang="en-US">
                <a:latin typeface="Calibri"/>
                <a:ea typeface="Calibri"/>
                <a:cs typeface="Calibri"/>
                <a:sym typeface="Calibri"/>
              </a:rPr>
              <a:t>Ctrl</a:t>
            </a:r>
            <a:r>
              <a:rPr lang="en-US">
                <a:latin typeface="Calibri"/>
                <a:ea typeface="Calibri"/>
                <a:cs typeface="Calibri"/>
                <a:sym typeface="Calibri"/>
              </a:rPr>
              <a:t> + </a:t>
            </a:r>
            <a:r>
              <a:rPr b="1" lang="en-US">
                <a:latin typeface="Calibri"/>
                <a:ea typeface="Calibri"/>
                <a:cs typeface="Calibri"/>
                <a:sym typeface="Calibri"/>
              </a:rPr>
              <a:t>I</a:t>
            </a:r>
            <a:r>
              <a:rPr lang="en-US">
                <a:latin typeface="Calibri"/>
                <a:ea typeface="Calibri"/>
                <a:cs typeface="Calibri"/>
                <a:sym typeface="Calibri"/>
              </a:rPr>
              <a:t>. Hiệu chỉnh các mục trong </a:t>
            </a:r>
            <a:r>
              <a:rPr b="1" lang="en-US">
                <a:latin typeface="Calibri"/>
                <a:ea typeface="Calibri"/>
                <a:cs typeface="Calibri"/>
                <a:sym typeface="Calibri"/>
              </a:rPr>
              <a:t>Setting</a:t>
            </a:r>
            <a:r>
              <a:rPr b="1" lang="en-US">
                <a:latin typeface="Times New Roman"/>
                <a:ea typeface="Times New Roman"/>
                <a:cs typeface="Times New Roman"/>
                <a:sym typeface="Times New Roman"/>
              </a:rPr>
              <a:t>s</a:t>
            </a:r>
            <a:r>
              <a:rPr lang="en-US">
                <a:latin typeface="Calibri"/>
                <a:ea typeface="Calibri"/>
                <a:cs typeface="Calibri"/>
                <a:sym typeface="Calibri"/>
              </a:rPr>
              <a:t>.</a:t>
            </a:r>
            <a:endParaRPr>
              <a:latin typeface="Calibri"/>
              <a:ea typeface="Calibri"/>
              <a:cs typeface="Calibri"/>
              <a:sym typeface="Calibri"/>
            </a:endParaRPr>
          </a:p>
          <a:p>
            <a:pPr indent="-514350" lvl="0" marL="514350" rtl="0" algn="just">
              <a:lnSpc>
                <a:spcPct val="90000"/>
              </a:lnSpc>
              <a:spcBef>
                <a:spcPts val="1000"/>
              </a:spcBef>
              <a:spcAft>
                <a:spcPts val="0"/>
              </a:spcAft>
              <a:buClr>
                <a:schemeClr val="dk1"/>
              </a:buClr>
              <a:buSzPts val="2800"/>
              <a:buAutoNum type="alphaUcPeriod"/>
            </a:pPr>
            <a:r>
              <a:rPr lang="en-US">
                <a:latin typeface="Calibri"/>
                <a:ea typeface="Calibri"/>
                <a:cs typeface="Calibri"/>
                <a:sym typeface="Calibri"/>
              </a:rPr>
              <a:t>Nhấp chuột vào biểu tượng </a:t>
            </a:r>
            <a:r>
              <a:rPr b="1" lang="en-US">
                <a:latin typeface="Calibri"/>
                <a:ea typeface="Calibri"/>
                <a:cs typeface="Calibri"/>
                <a:sym typeface="Calibri"/>
              </a:rPr>
              <a:t>File</a:t>
            </a:r>
            <a:r>
              <a:rPr lang="en-US">
                <a:latin typeface="Calibri"/>
                <a:ea typeface="Calibri"/>
                <a:cs typeface="Calibri"/>
                <a:sym typeface="Calibri"/>
              </a:rPr>
              <a:t> - Nhấn </a:t>
            </a:r>
            <a:r>
              <a:rPr b="1" lang="en-US">
                <a:latin typeface="Calibri"/>
                <a:ea typeface="Calibri"/>
                <a:cs typeface="Calibri"/>
                <a:sym typeface="Calibri"/>
              </a:rPr>
              <a:t>Ctrl</a:t>
            </a:r>
            <a:r>
              <a:rPr lang="en-US">
                <a:latin typeface="Calibri"/>
                <a:ea typeface="Calibri"/>
                <a:cs typeface="Calibri"/>
                <a:sym typeface="Calibri"/>
              </a:rPr>
              <a:t> + </a:t>
            </a:r>
            <a:r>
              <a:rPr b="1" lang="en-US">
                <a:latin typeface="Calibri"/>
                <a:ea typeface="Calibri"/>
                <a:cs typeface="Calibri"/>
                <a:sym typeface="Calibri"/>
              </a:rPr>
              <a:t>P</a:t>
            </a:r>
            <a:r>
              <a:rPr lang="en-US">
                <a:latin typeface="Calibri"/>
                <a:ea typeface="Calibri"/>
                <a:cs typeface="Calibri"/>
                <a:sym typeface="Calibri"/>
              </a:rPr>
              <a:t> </a:t>
            </a:r>
            <a:r>
              <a:rPr lang="en-US">
                <a:latin typeface="Times New Roman"/>
                <a:ea typeface="Times New Roman"/>
                <a:cs typeface="Times New Roman"/>
                <a:sym typeface="Times New Roman"/>
              </a:rPr>
              <a:t>– Chọn </a:t>
            </a:r>
            <a:r>
              <a:rPr b="1" lang="en-US">
                <a:latin typeface="Calibri"/>
                <a:ea typeface="Calibri"/>
                <a:cs typeface="Calibri"/>
                <a:sym typeface="Calibri"/>
              </a:rPr>
              <a:t>Print</a:t>
            </a:r>
            <a:r>
              <a:rPr lang="en-US">
                <a:latin typeface="Calibri"/>
                <a:ea typeface="Calibri"/>
                <a:cs typeface="Calibri"/>
                <a:sym typeface="Calibri"/>
              </a:rPr>
              <a:t> - Nhập vào mục </a:t>
            </a:r>
            <a:r>
              <a:rPr b="1" lang="en-US">
                <a:latin typeface="Calibri"/>
                <a:ea typeface="Calibri"/>
                <a:cs typeface="Calibri"/>
                <a:sym typeface="Calibri"/>
              </a:rPr>
              <a:t>Copies</a:t>
            </a:r>
            <a:r>
              <a:rPr lang="en-US">
                <a:latin typeface="Calibri"/>
                <a:ea typeface="Calibri"/>
                <a:cs typeface="Calibri"/>
                <a:sym typeface="Calibri"/>
              </a:rPr>
              <a:t> là 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10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1000"/>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Effect filter="fade" transition="in">
                                      <p:cBhvr>
                                        <p:cTn dur="1000"/>
                                        <p:tgtEl>
                                          <p:spTgt spid="5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Effect filter="fade" transition="in">
                                      <p:cBhvr>
                                        <p:cTn dur="1000"/>
                                        <p:tgtEl>
                                          <p:spTgt spid="54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
          <p:cNvSpPr txBox="1"/>
          <p:nvPr>
            <p:ph idx="1" type="body"/>
          </p:nvPr>
        </p:nvSpPr>
        <p:spPr>
          <a:xfrm>
            <a:off x="838200" y="304800"/>
            <a:ext cx="9784733" cy="50961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rgbClr val="002060"/>
              </a:buClr>
              <a:buSzPts val="4000"/>
              <a:buNone/>
            </a:pPr>
            <a:r>
              <a:t/>
            </a:r>
            <a:endParaRPr/>
          </a:p>
        </p:txBody>
      </p:sp>
      <p:pic>
        <p:nvPicPr>
          <p:cNvPr id="555" name="Google Shape;555;p7"/>
          <p:cNvPicPr preferRelativeResize="0"/>
          <p:nvPr/>
        </p:nvPicPr>
        <p:blipFill rotWithShape="1">
          <a:blip r:embed="rId3">
            <a:alphaModFix/>
          </a:blip>
          <a:srcRect b="0" l="0" r="0" t="0"/>
          <a:stretch/>
        </p:blipFill>
        <p:spPr>
          <a:xfrm>
            <a:off x="1334728" y="-26173"/>
            <a:ext cx="9982201" cy="679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
          <p:cNvSpPr txBox="1"/>
          <p:nvPr>
            <p:ph idx="1" type="body"/>
          </p:nvPr>
        </p:nvSpPr>
        <p:spPr>
          <a:xfrm>
            <a:off x="1275744" y="795485"/>
            <a:ext cx="9784733" cy="509613"/>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rgbClr val="002060"/>
              </a:buClr>
              <a:buSzPts val="4000"/>
              <a:buNone/>
            </a:pPr>
            <a:r>
              <a:t/>
            </a:r>
            <a:endParaRPr/>
          </a:p>
        </p:txBody>
      </p:sp>
      <p:pic>
        <p:nvPicPr>
          <p:cNvPr id="561" name="Google Shape;561;p8"/>
          <p:cNvPicPr preferRelativeResize="0"/>
          <p:nvPr/>
        </p:nvPicPr>
        <p:blipFill rotWithShape="1">
          <a:blip r:embed="rId3">
            <a:alphaModFix/>
          </a:blip>
          <a:srcRect b="0" l="0" r="0" t="0"/>
          <a:stretch/>
        </p:blipFill>
        <p:spPr>
          <a:xfrm>
            <a:off x="838200" y="224901"/>
            <a:ext cx="10820399" cy="64081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
          <p:cNvSpPr txBox="1"/>
          <p:nvPr>
            <p:ph idx="1" type="body"/>
          </p:nvPr>
        </p:nvSpPr>
        <p:spPr>
          <a:xfrm>
            <a:off x="1275744" y="228600"/>
            <a:ext cx="9784733" cy="5096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None/>
            </a:pPr>
            <a:r>
              <a:rPr lang="en-US"/>
              <a:t>Một số Sản phẩm làm từ Word</a:t>
            </a:r>
            <a:endParaRPr/>
          </a:p>
        </p:txBody>
      </p:sp>
      <p:pic>
        <p:nvPicPr>
          <p:cNvPr id="567" name="Google Shape;567;p9"/>
          <p:cNvPicPr preferRelativeResize="0"/>
          <p:nvPr/>
        </p:nvPicPr>
        <p:blipFill rotWithShape="1">
          <a:blip r:embed="rId3">
            <a:alphaModFix/>
          </a:blip>
          <a:srcRect b="0" l="0" r="0" t="0"/>
          <a:stretch/>
        </p:blipFill>
        <p:spPr>
          <a:xfrm>
            <a:off x="275721" y="1523999"/>
            <a:ext cx="3152228" cy="4648201"/>
          </a:xfrm>
          <a:prstGeom prst="rect">
            <a:avLst/>
          </a:prstGeom>
          <a:noFill/>
          <a:ln cap="flat" cmpd="sng" w="9525">
            <a:solidFill>
              <a:srgbClr val="FF0000"/>
            </a:solidFill>
            <a:prstDash val="solid"/>
            <a:round/>
            <a:headEnd len="sm" w="sm" type="none"/>
            <a:tailEnd len="sm" w="sm" type="none"/>
          </a:ln>
        </p:spPr>
      </p:pic>
      <p:pic>
        <p:nvPicPr>
          <p:cNvPr id="568" name="Google Shape;568;p9"/>
          <p:cNvPicPr preferRelativeResize="0"/>
          <p:nvPr/>
        </p:nvPicPr>
        <p:blipFill rotWithShape="1">
          <a:blip r:embed="rId4">
            <a:alphaModFix/>
          </a:blip>
          <a:srcRect b="0" l="0" r="0" t="0"/>
          <a:stretch/>
        </p:blipFill>
        <p:spPr>
          <a:xfrm>
            <a:off x="3632200" y="1523999"/>
            <a:ext cx="2997200" cy="4648201"/>
          </a:xfrm>
          <a:prstGeom prst="rect">
            <a:avLst/>
          </a:prstGeom>
          <a:noFill/>
          <a:ln cap="flat" cmpd="sng" w="9525">
            <a:solidFill>
              <a:srgbClr val="00B050"/>
            </a:solidFill>
            <a:prstDash val="solid"/>
            <a:round/>
            <a:headEnd len="sm" w="sm" type="none"/>
            <a:tailEnd len="sm" w="sm" type="none"/>
          </a:ln>
        </p:spPr>
      </p:pic>
      <p:pic>
        <p:nvPicPr>
          <p:cNvPr id="569" name="Google Shape;569;p9"/>
          <p:cNvPicPr preferRelativeResize="0"/>
          <p:nvPr/>
        </p:nvPicPr>
        <p:blipFill rotWithShape="1">
          <a:blip r:embed="rId5">
            <a:alphaModFix/>
          </a:blip>
          <a:srcRect b="0" l="0" r="0" t="0"/>
          <a:stretch/>
        </p:blipFill>
        <p:spPr>
          <a:xfrm>
            <a:off x="9528648" y="1909915"/>
            <a:ext cx="2440920" cy="3671299"/>
          </a:xfrm>
          <a:prstGeom prst="rect">
            <a:avLst/>
          </a:prstGeom>
          <a:noFill/>
          <a:ln>
            <a:noFill/>
          </a:ln>
        </p:spPr>
      </p:pic>
      <p:pic>
        <p:nvPicPr>
          <p:cNvPr id="570" name="Google Shape;570;p9"/>
          <p:cNvPicPr preferRelativeResize="0"/>
          <p:nvPr/>
        </p:nvPicPr>
        <p:blipFill rotWithShape="1">
          <a:blip r:embed="rId6">
            <a:alphaModFix/>
          </a:blip>
          <a:srcRect b="0" l="0" r="0" t="0"/>
          <a:stretch/>
        </p:blipFill>
        <p:spPr>
          <a:xfrm>
            <a:off x="6843482" y="1934496"/>
            <a:ext cx="2529117" cy="3671299"/>
          </a:xfrm>
          <a:prstGeom prst="rect">
            <a:avLst/>
          </a:prstGeom>
          <a:noFill/>
          <a:ln>
            <a:noFill/>
          </a:ln>
        </p:spPr>
      </p:pic>
      <p:sp>
        <p:nvSpPr>
          <p:cNvPr id="571" name="Google Shape;571;p9"/>
          <p:cNvSpPr txBox="1"/>
          <p:nvPr/>
        </p:nvSpPr>
        <p:spPr>
          <a:xfrm>
            <a:off x="685800" y="967022"/>
            <a:ext cx="21771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2060"/>
                </a:solidFill>
                <a:latin typeface="Times New Roman"/>
                <a:ea typeface="Times New Roman"/>
                <a:cs typeface="Times New Roman"/>
                <a:sym typeface="Times New Roman"/>
              </a:rPr>
              <a:t>Thực đơn nhà hàng</a:t>
            </a:r>
            <a:endParaRPr sz="2000">
              <a:solidFill>
                <a:srgbClr val="002060"/>
              </a:solidFill>
              <a:latin typeface="Times New Roman"/>
              <a:ea typeface="Times New Roman"/>
              <a:cs typeface="Times New Roman"/>
              <a:sym typeface="Times New Roman"/>
            </a:endParaRPr>
          </a:p>
        </p:txBody>
      </p:sp>
      <p:sp>
        <p:nvSpPr>
          <p:cNvPr id="572" name="Google Shape;572;p9"/>
          <p:cNvSpPr txBox="1"/>
          <p:nvPr/>
        </p:nvSpPr>
        <p:spPr>
          <a:xfrm>
            <a:off x="3918801" y="942441"/>
            <a:ext cx="27105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2060"/>
                </a:solidFill>
                <a:latin typeface="Times New Roman"/>
                <a:ea typeface="Times New Roman"/>
                <a:cs typeface="Times New Roman"/>
                <a:sym typeface="Times New Roman"/>
              </a:rPr>
              <a:t>Thiệp mời Sinh nhật</a:t>
            </a:r>
            <a:endParaRPr sz="2000">
              <a:solidFill>
                <a:srgbClr val="002060"/>
              </a:solidFill>
              <a:latin typeface="Times New Roman"/>
              <a:ea typeface="Times New Roman"/>
              <a:cs typeface="Times New Roman"/>
              <a:sym typeface="Times New Roman"/>
            </a:endParaRPr>
          </a:p>
        </p:txBody>
      </p:sp>
      <p:sp>
        <p:nvSpPr>
          <p:cNvPr id="573" name="Google Shape;573;p9"/>
          <p:cNvSpPr txBox="1"/>
          <p:nvPr/>
        </p:nvSpPr>
        <p:spPr>
          <a:xfrm>
            <a:off x="8283999" y="968925"/>
            <a:ext cx="217719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2060"/>
                </a:solidFill>
                <a:latin typeface="Times New Roman"/>
                <a:ea typeface="Times New Roman"/>
                <a:cs typeface="Times New Roman"/>
                <a:sym typeface="Times New Roman"/>
              </a:rPr>
              <a:t>Bìa tạp chí du lịch</a:t>
            </a:r>
            <a:endParaRPr sz="2000">
              <a:solidFill>
                <a:srgbClr val="00206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2021-10-31T23:49:44Z</dcterms:created>
</cp:coreProperties>
</file>