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17" roundtripDataSignature="AMtx7mjWTGVq3JSUaGknnZFLPuYftx5x0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customschemas.google.com/relationships/presentationmetadata" Target="metadata"/><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 name="Google Shape;9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15de76522b3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15de76522b3_1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8" name="Google Shape;188;g15de76522b3_1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4" name="Google Shape;19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 name="Google Shape;101;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a:solidFill>
                  <a:schemeClr val="dk1"/>
                </a:solidFill>
                <a:latin typeface="Calibri"/>
                <a:ea typeface="Calibri"/>
                <a:cs typeface="Calibri"/>
                <a:sym typeface="Calibri"/>
              </a:rPr>
              <a:t>Sau khi chọn văn bản, bạn có thể thực hiện các thay đổi đối với nó. Thời điểm bạn nhấn phím hoặc nhấp vào một tùy chọn, tất cả văn bản đã chọn sẽ bị ảnh hưởng.</a:t>
            </a:r>
            <a:endParaRPr/>
          </a:p>
        </p:txBody>
      </p:sp>
      <p:sp>
        <p:nvSpPr>
          <p:cNvPr id="102" name="Google Shape;102;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 name="Google Shape;11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 name="Google Shape;120;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 name="Google Shape;121;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 name="Google Shape;13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6" name="Google Shape;146;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a:solidFill>
                  <a:schemeClr val="dk1"/>
                </a:solidFill>
                <a:latin typeface="Calibri"/>
                <a:ea typeface="Calibri"/>
                <a:cs typeface="Calibri"/>
                <a:sym typeface="Calibri"/>
              </a:rPr>
              <a:t>Khi đã soạn thảo xong nội dung trên 1 trang mà vẫn còn dư hàng trống.</a:t>
            </a:r>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Khi muốn ngắt trang để chèn hình, bảng biểu mà không làm nhảy chữ trong trang.</a:t>
            </a:r>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Khi soạn thảo văn bản, khóa luận tốt nghiệp thì ngắt trang là 1 điều không thể thiếu cho từng phần.</a:t>
            </a:r>
            <a:endParaRPr/>
          </a:p>
          <a:p>
            <a:pPr indent="0" lvl="0" marL="0" rtl="0" algn="l">
              <a:spcBef>
                <a:spcPts val="0"/>
              </a:spcBef>
              <a:spcAft>
                <a:spcPts val="0"/>
              </a:spcAft>
              <a:buNone/>
            </a:pPr>
            <a:r>
              <a:t/>
            </a:r>
            <a:endParaRPr/>
          </a:p>
        </p:txBody>
      </p:sp>
      <p:sp>
        <p:nvSpPr>
          <p:cNvPr id="147" name="Google Shape;147;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6" name="Google Shape;15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 name="Google Shape;16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6" name="Google Shape;17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jpg"/><Relationship Id="rId3" Type="http://schemas.openxmlformats.org/officeDocument/2006/relationships/image" Target="../media/image12.png"/><Relationship Id="rId4" Type="http://schemas.openxmlformats.org/officeDocument/2006/relationships/image" Target="../media/image2.png"/><Relationship Id="rId9" Type="http://schemas.openxmlformats.org/officeDocument/2006/relationships/image" Target="../media/image3.gif"/><Relationship Id="rId5" Type="http://schemas.openxmlformats.org/officeDocument/2006/relationships/image" Target="../media/image4.png"/><Relationship Id="rId6" Type="http://schemas.openxmlformats.org/officeDocument/2006/relationships/image" Target="../media/image1.png"/><Relationship Id="rId7" Type="http://schemas.openxmlformats.org/officeDocument/2006/relationships/image" Target="../media/image11.png"/><Relationship Id="rId8"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mt="25000"/>
          </a:blip>
          <a:stretch>
            <a:fillRect/>
          </a:stretch>
        </a:blipFill>
      </p:bgPr>
    </p:bg>
    <p:spTree>
      <p:nvGrpSpPr>
        <p:cNvPr id="16" name="Shape 16"/>
        <p:cNvGrpSpPr/>
        <p:nvPr/>
      </p:nvGrpSpPr>
      <p:grpSpPr>
        <a:xfrm>
          <a:off x="0" y="0"/>
          <a:ext cx="0" cy="0"/>
          <a:chOff x="0" y="0"/>
          <a:chExt cx="0" cy="0"/>
        </a:xfrm>
      </p:grpSpPr>
      <p:sp>
        <p:nvSpPr>
          <p:cNvPr id="17" name="Google Shape;17;p12"/>
          <p:cNvSpPr txBox="1"/>
          <p:nvPr>
            <p:ph type="ctrTitle"/>
          </p:nvPr>
        </p:nvSpPr>
        <p:spPr>
          <a:xfrm>
            <a:off x="104633" y="3343701"/>
            <a:ext cx="9144000" cy="166751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5400"/>
              <a:buFont typeface="Times New Roman"/>
              <a:buNone/>
              <a:defRPr sz="5400">
                <a:latin typeface="Times New Roman"/>
                <a:ea typeface="Times New Roman"/>
                <a:cs typeface="Times New Roman"/>
                <a:sym typeface="Times New Roma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12"/>
          <p:cNvSpPr txBox="1"/>
          <p:nvPr>
            <p:ph idx="1" type="subTitle"/>
          </p:nvPr>
        </p:nvSpPr>
        <p:spPr>
          <a:xfrm>
            <a:off x="104633" y="5119007"/>
            <a:ext cx="9144000" cy="1237343"/>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dk1"/>
              </a:buClr>
              <a:buSzPts val="3200"/>
              <a:buNone/>
              <a:defRPr sz="3200">
                <a:latin typeface="Times New Roman"/>
                <a:ea typeface="Times New Roman"/>
                <a:cs typeface="Times New Roman"/>
                <a:sym typeface="Times New Roman"/>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9" name="Google Shape;19;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Times New Roman"/>
                <a:ea typeface="Times New Roman"/>
                <a:cs typeface="Times New Roman"/>
                <a:sym typeface="Times New Roman"/>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Times New Roman"/>
                <a:ea typeface="Times New Roman"/>
                <a:cs typeface="Times New Roman"/>
                <a:sym typeface="Times New Roman"/>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rgbClr val="888888"/>
                </a:solidFill>
                <a:latin typeface="Times New Roman"/>
                <a:ea typeface="Times New Roman"/>
                <a:cs typeface="Times New Roman"/>
                <a:sym typeface="Times New Roman"/>
              </a:defRPr>
            </a:lvl1pPr>
            <a:lvl2pPr indent="0" lvl="1" marL="0" algn="r">
              <a:spcBef>
                <a:spcPts val="0"/>
              </a:spcBef>
              <a:buNone/>
              <a:defRPr b="0" i="0" sz="1200" u="none" cap="none" strike="noStrike">
                <a:solidFill>
                  <a:srgbClr val="888888"/>
                </a:solidFill>
                <a:latin typeface="Times New Roman"/>
                <a:ea typeface="Times New Roman"/>
                <a:cs typeface="Times New Roman"/>
                <a:sym typeface="Times New Roman"/>
              </a:defRPr>
            </a:lvl2pPr>
            <a:lvl3pPr indent="0" lvl="2" marL="0" algn="r">
              <a:spcBef>
                <a:spcPts val="0"/>
              </a:spcBef>
              <a:buNone/>
              <a:defRPr b="0" i="0" sz="1200" u="none" cap="none" strike="noStrike">
                <a:solidFill>
                  <a:srgbClr val="888888"/>
                </a:solidFill>
                <a:latin typeface="Times New Roman"/>
                <a:ea typeface="Times New Roman"/>
                <a:cs typeface="Times New Roman"/>
                <a:sym typeface="Times New Roman"/>
              </a:defRPr>
            </a:lvl3pPr>
            <a:lvl4pPr indent="0" lvl="3" marL="0" algn="r">
              <a:spcBef>
                <a:spcPts val="0"/>
              </a:spcBef>
              <a:buNone/>
              <a:defRPr b="0" i="0" sz="1200" u="none" cap="none" strike="noStrike">
                <a:solidFill>
                  <a:srgbClr val="888888"/>
                </a:solidFill>
                <a:latin typeface="Times New Roman"/>
                <a:ea typeface="Times New Roman"/>
                <a:cs typeface="Times New Roman"/>
                <a:sym typeface="Times New Roman"/>
              </a:defRPr>
            </a:lvl4pPr>
            <a:lvl5pPr indent="0" lvl="4" marL="0" algn="r">
              <a:spcBef>
                <a:spcPts val="0"/>
              </a:spcBef>
              <a:buNone/>
              <a:defRPr b="0" i="0" sz="1200" u="none" cap="none" strike="noStrike">
                <a:solidFill>
                  <a:srgbClr val="888888"/>
                </a:solidFill>
                <a:latin typeface="Times New Roman"/>
                <a:ea typeface="Times New Roman"/>
                <a:cs typeface="Times New Roman"/>
                <a:sym typeface="Times New Roman"/>
              </a:defRPr>
            </a:lvl5pPr>
            <a:lvl6pPr indent="0" lvl="5" marL="0" algn="r">
              <a:spcBef>
                <a:spcPts val="0"/>
              </a:spcBef>
              <a:buNone/>
              <a:defRPr b="0" i="0" sz="1200" u="none" cap="none" strike="noStrike">
                <a:solidFill>
                  <a:srgbClr val="888888"/>
                </a:solidFill>
                <a:latin typeface="Times New Roman"/>
                <a:ea typeface="Times New Roman"/>
                <a:cs typeface="Times New Roman"/>
                <a:sym typeface="Times New Roman"/>
              </a:defRPr>
            </a:lvl6pPr>
            <a:lvl7pPr indent="0" lvl="6" marL="0" algn="r">
              <a:spcBef>
                <a:spcPts val="0"/>
              </a:spcBef>
              <a:buNone/>
              <a:defRPr b="0" i="0" sz="1200" u="none" cap="none" strike="noStrike">
                <a:solidFill>
                  <a:srgbClr val="888888"/>
                </a:solidFill>
                <a:latin typeface="Times New Roman"/>
                <a:ea typeface="Times New Roman"/>
                <a:cs typeface="Times New Roman"/>
                <a:sym typeface="Times New Roman"/>
              </a:defRPr>
            </a:lvl7pPr>
            <a:lvl8pPr indent="0" lvl="7" marL="0" algn="r">
              <a:spcBef>
                <a:spcPts val="0"/>
              </a:spcBef>
              <a:buNone/>
              <a:defRPr b="0" i="0" sz="1200" u="none" cap="none" strike="noStrike">
                <a:solidFill>
                  <a:srgbClr val="888888"/>
                </a:solidFill>
                <a:latin typeface="Times New Roman"/>
                <a:ea typeface="Times New Roman"/>
                <a:cs typeface="Times New Roman"/>
                <a:sym typeface="Times New Roman"/>
              </a:defRPr>
            </a:lvl8pPr>
            <a:lvl9pPr indent="0" lvl="8" marL="0" algn="r">
              <a:spcBef>
                <a:spcPts val="0"/>
              </a:spcBef>
              <a:buNone/>
              <a:defRPr b="0" i="0" sz="1200" u="none" cap="none" strike="noStrike">
                <a:solidFill>
                  <a:srgbClr val="888888"/>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pic>
        <p:nvPicPr>
          <p:cNvPr id="22" name="Google Shape;22;p12"/>
          <p:cNvPicPr preferRelativeResize="0"/>
          <p:nvPr/>
        </p:nvPicPr>
        <p:blipFill rotWithShape="1">
          <a:blip r:embed="rId3">
            <a:alphaModFix/>
          </a:blip>
          <a:srcRect b="0" l="0" r="0" t="0"/>
          <a:stretch/>
        </p:blipFill>
        <p:spPr>
          <a:xfrm>
            <a:off x="-1225948" y="4909688"/>
            <a:ext cx="1101981" cy="1340988"/>
          </a:xfrm>
          <a:prstGeom prst="rect">
            <a:avLst/>
          </a:prstGeom>
          <a:noFill/>
          <a:ln>
            <a:noFill/>
          </a:ln>
        </p:spPr>
      </p:pic>
      <p:pic>
        <p:nvPicPr>
          <p:cNvPr id="23" name="Google Shape;23;p12"/>
          <p:cNvPicPr preferRelativeResize="0"/>
          <p:nvPr/>
        </p:nvPicPr>
        <p:blipFill rotWithShape="1">
          <a:blip r:embed="rId4">
            <a:alphaModFix/>
          </a:blip>
          <a:srcRect b="0" l="0" r="0" t="0"/>
          <a:stretch/>
        </p:blipFill>
        <p:spPr>
          <a:xfrm>
            <a:off x="-1442554" y="1672202"/>
            <a:ext cx="1318587" cy="1360965"/>
          </a:xfrm>
          <a:prstGeom prst="rect">
            <a:avLst/>
          </a:prstGeom>
          <a:noFill/>
          <a:ln>
            <a:noFill/>
          </a:ln>
        </p:spPr>
      </p:pic>
      <p:pic>
        <p:nvPicPr>
          <p:cNvPr id="24" name="Google Shape;24;p12"/>
          <p:cNvPicPr preferRelativeResize="0"/>
          <p:nvPr/>
        </p:nvPicPr>
        <p:blipFill rotWithShape="1">
          <a:blip r:embed="rId5">
            <a:alphaModFix/>
          </a:blip>
          <a:srcRect b="0" l="0" r="0" t="0"/>
          <a:stretch/>
        </p:blipFill>
        <p:spPr>
          <a:xfrm>
            <a:off x="4053385" y="-1840438"/>
            <a:ext cx="1246496" cy="1242486"/>
          </a:xfrm>
          <a:prstGeom prst="rect">
            <a:avLst/>
          </a:prstGeom>
          <a:noFill/>
          <a:ln>
            <a:noFill/>
          </a:ln>
        </p:spPr>
      </p:pic>
      <p:pic>
        <p:nvPicPr>
          <p:cNvPr id="25" name="Google Shape;25;p12"/>
          <p:cNvPicPr preferRelativeResize="0"/>
          <p:nvPr/>
        </p:nvPicPr>
        <p:blipFill rotWithShape="1">
          <a:blip r:embed="rId6">
            <a:alphaModFix/>
          </a:blip>
          <a:srcRect b="0" l="0" r="0" t="0"/>
          <a:stretch/>
        </p:blipFill>
        <p:spPr>
          <a:xfrm>
            <a:off x="666750" y="-2269636"/>
            <a:ext cx="1253758" cy="1216042"/>
          </a:xfrm>
          <a:prstGeom prst="rect">
            <a:avLst/>
          </a:prstGeom>
          <a:noFill/>
          <a:ln>
            <a:noFill/>
          </a:ln>
        </p:spPr>
      </p:pic>
      <p:pic>
        <p:nvPicPr>
          <p:cNvPr id="26" name="Google Shape;26;p12"/>
          <p:cNvPicPr preferRelativeResize="0"/>
          <p:nvPr/>
        </p:nvPicPr>
        <p:blipFill rotWithShape="1">
          <a:blip r:embed="rId7">
            <a:alphaModFix/>
          </a:blip>
          <a:srcRect b="0" l="0" r="0" t="0"/>
          <a:stretch/>
        </p:blipFill>
        <p:spPr>
          <a:xfrm>
            <a:off x="12753241" y="2099867"/>
            <a:ext cx="1261281" cy="1243834"/>
          </a:xfrm>
          <a:prstGeom prst="rect">
            <a:avLst/>
          </a:prstGeom>
          <a:noFill/>
          <a:ln>
            <a:noFill/>
          </a:ln>
        </p:spPr>
      </p:pic>
      <p:pic>
        <p:nvPicPr>
          <p:cNvPr id="27" name="Google Shape;27;p12"/>
          <p:cNvPicPr preferRelativeResize="0"/>
          <p:nvPr/>
        </p:nvPicPr>
        <p:blipFill rotWithShape="1">
          <a:blip r:embed="rId8">
            <a:alphaModFix/>
          </a:blip>
          <a:srcRect b="0" l="0" r="0" t="0"/>
          <a:stretch/>
        </p:blipFill>
        <p:spPr>
          <a:xfrm>
            <a:off x="14371239" y="2039942"/>
            <a:ext cx="1230995" cy="1303759"/>
          </a:xfrm>
          <a:prstGeom prst="rect">
            <a:avLst/>
          </a:prstGeom>
          <a:noFill/>
          <a:ln>
            <a:noFill/>
          </a:ln>
        </p:spPr>
      </p:pic>
      <p:pic>
        <p:nvPicPr>
          <p:cNvPr descr="Image result for magician clipart" id="28" name="Google Shape;28;p12"/>
          <p:cNvPicPr preferRelativeResize="0"/>
          <p:nvPr/>
        </p:nvPicPr>
        <p:blipFill rotWithShape="1">
          <a:blip r:embed="rId9">
            <a:alphaModFix/>
          </a:blip>
          <a:srcRect b="0" l="0" r="0" t="0"/>
          <a:stretch/>
        </p:blipFill>
        <p:spPr>
          <a:xfrm>
            <a:off x="-2238773" y="743521"/>
            <a:ext cx="2308225" cy="1609163"/>
          </a:xfrm>
          <a:prstGeom prst="rect">
            <a:avLst/>
          </a:prstGeom>
          <a:noFill/>
          <a:ln>
            <a:noFill/>
          </a:ln>
        </p:spPr>
      </p:pic>
    </p:spTree>
  </p:cSld>
  <p:clrMapOvr>
    <a:masterClrMapping/>
  </p:clrMapOvr>
  <mc:AlternateContent>
    <mc:Choice Requires="p14">
      <p:transition spd="slow" p14:dur="2000">
        <p14:prism dir="l"/>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0" name="Shape 80"/>
        <p:cNvGrpSpPr/>
        <p:nvPr/>
      </p:nvGrpSpPr>
      <p:grpSpPr>
        <a:xfrm>
          <a:off x="0" y="0"/>
          <a:ext cx="0" cy="0"/>
          <a:chOff x="0" y="0"/>
          <a:chExt cx="0" cy="0"/>
        </a:xfrm>
      </p:grpSpPr>
      <p:sp>
        <p:nvSpPr>
          <p:cNvPr id="81" name="Google Shape;81;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2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 name="Google Shape;83;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2000">
        <p14:prism dir="l"/>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6" name="Shape 86"/>
        <p:cNvGrpSpPr/>
        <p:nvPr/>
      </p:nvGrpSpPr>
      <p:grpSpPr>
        <a:xfrm>
          <a:off x="0" y="0"/>
          <a:ext cx="0" cy="0"/>
          <a:chOff x="0" y="0"/>
          <a:chExt cx="0" cy="0"/>
        </a:xfrm>
      </p:grpSpPr>
      <p:sp>
        <p:nvSpPr>
          <p:cNvPr id="87" name="Google Shape;87;p2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2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9" name="Google Shape;89;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2000">
        <p14:prism dir="l"/>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9" name="Shape 29"/>
        <p:cNvGrpSpPr/>
        <p:nvPr/>
      </p:nvGrpSpPr>
      <p:grpSpPr>
        <a:xfrm>
          <a:off x="0" y="0"/>
          <a:ext cx="0" cy="0"/>
          <a:chOff x="0" y="0"/>
          <a:chExt cx="0" cy="0"/>
        </a:xfrm>
      </p:grpSpPr>
      <p:sp>
        <p:nvSpPr>
          <p:cNvPr id="30" name="Google Shape;30;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2000">
        <p14:prism dir="l"/>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5" name="Shape 35"/>
        <p:cNvGrpSpPr/>
        <p:nvPr/>
      </p:nvGrpSpPr>
      <p:grpSpPr>
        <a:xfrm>
          <a:off x="0" y="0"/>
          <a:ext cx="0" cy="0"/>
          <a:chOff x="0" y="0"/>
          <a:chExt cx="0" cy="0"/>
        </a:xfrm>
      </p:grpSpPr>
      <p:sp>
        <p:nvSpPr>
          <p:cNvPr id="36" name="Google Shape;36;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1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1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2000">
        <p14:prism dir="l"/>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2" name="Shape 42"/>
        <p:cNvGrpSpPr/>
        <p:nvPr/>
      </p:nvGrpSpPr>
      <p:grpSpPr>
        <a:xfrm>
          <a:off x="0" y="0"/>
          <a:ext cx="0" cy="0"/>
          <a:chOff x="0" y="0"/>
          <a:chExt cx="0" cy="0"/>
        </a:xfrm>
      </p:grpSpPr>
      <p:sp>
        <p:nvSpPr>
          <p:cNvPr id="43" name="Google Shape;43;p1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Times New Roman"/>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1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5" name="Google Shape;45;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2000">
        <p14:prism dir="l"/>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8" name="Shape 48"/>
        <p:cNvGrpSpPr/>
        <p:nvPr/>
      </p:nvGrpSpPr>
      <p:grpSpPr>
        <a:xfrm>
          <a:off x="0" y="0"/>
          <a:ext cx="0" cy="0"/>
          <a:chOff x="0" y="0"/>
          <a:chExt cx="0" cy="0"/>
        </a:xfrm>
      </p:grpSpPr>
      <p:sp>
        <p:nvSpPr>
          <p:cNvPr id="49" name="Google Shape;49;p1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1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1" name="Google Shape;51;p1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 name="Google Shape;52;p1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3" name="Google Shape;53;p1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 name="Google Shape;54;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2000">
        <p14:prism dir="l"/>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7" name="Shape 57"/>
        <p:cNvGrpSpPr/>
        <p:nvPr/>
      </p:nvGrpSpPr>
      <p:grpSpPr>
        <a:xfrm>
          <a:off x="0" y="0"/>
          <a:ext cx="0" cy="0"/>
          <a:chOff x="0" y="0"/>
          <a:chExt cx="0" cy="0"/>
        </a:xfrm>
      </p:grpSpPr>
      <p:sp>
        <p:nvSpPr>
          <p:cNvPr id="58" name="Google Shape;58;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 name="Google Shape;59;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2000">
        <p14:prism dir="l"/>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2" name="Shape 62"/>
        <p:cNvGrpSpPr/>
        <p:nvPr/>
      </p:nvGrpSpPr>
      <p:grpSpPr>
        <a:xfrm>
          <a:off x="0" y="0"/>
          <a:ext cx="0" cy="0"/>
          <a:chOff x="0" y="0"/>
          <a:chExt cx="0" cy="0"/>
        </a:xfrm>
      </p:grpSpPr>
      <p:sp>
        <p:nvSpPr>
          <p:cNvPr id="63" name="Google Shape;63;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2000">
        <p14:prism dir="l"/>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6" name="Shape 66"/>
        <p:cNvGrpSpPr/>
        <p:nvPr/>
      </p:nvGrpSpPr>
      <p:grpSpPr>
        <a:xfrm>
          <a:off x="0" y="0"/>
          <a:ext cx="0" cy="0"/>
          <a:chOff x="0" y="0"/>
          <a:chExt cx="0" cy="0"/>
        </a:xfrm>
      </p:grpSpPr>
      <p:sp>
        <p:nvSpPr>
          <p:cNvPr id="67" name="Google Shape;67;p1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Times New Roman"/>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1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9" name="Google Shape;69;p1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0" name="Google Shape;70;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2000">
        <p14:prism dir="l"/>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3" name="Shape 73"/>
        <p:cNvGrpSpPr/>
        <p:nvPr/>
      </p:nvGrpSpPr>
      <p:grpSpPr>
        <a:xfrm>
          <a:off x="0" y="0"/>
          <a:ext cx="0" cy="0"/>
          <a:chOff x="0" y="0"/>
          <a:chExt cx="0" cy="0"/>
        </a:xfrm>
      </p:grpSpPr>
      <p:sp>
        <p:nvSpPr>
          <p:cNvPr id="74" name="Google Shape;74;p2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Times New Roman"/>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20"/>
          <p:cNvSpPr/>
          <p:nvPr>
            <p:ph idx="2" type="pic"/>
          </p:nvPr>
        </p:nvSpPr>
        <p:spPr>
          <a:xfrm>
            <a:off x="5183188" y="987425"/>
            <a:ext cx="6172200" cy="4873625"/>
          </a:xfrm>
          <a:prstGeom prst="rect">
            <a:avLst/>
          </a:prstGeom>
          <a:noFill/>
          <a:ln>
            <a:noFill/>
          </a:ln>
        </p:spPr>
      </p:sp>
      <p:sp>
        <p:nvSpPr>
          <p:cNvPr id="76" name="Google Shape;76;p2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7" name="Google Shape;77;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2000">
        <p14:prism dir="l"/>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6.jpg"/><Relationship Id="rId2" Type="http://schemas.openxmlformats.org/officeDocument/2006/relationships/image" Target="../media/image10.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4" Type="http://schemas.openxmlformats.org/officeDocument/2006/relationships/theme" Target="../theme/theme1.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mt="25000"/>
          </a:blip>
          <a:stretch>
            <a:fillRect/>
          </a:stretch>
        </a:blipFill>
      </p:bgPr>
    </p:bg>
    <p:spTree>
      <p:nvGrpSpPr>
        <p:cNvPr id="9" name="Shape 9"/>
        <p:cNvGrpSpPr/>
        <p:nvPr/>
      </p:nvGrpSpPr>
      <p:grpSpPr>
        <a:xfrm>
          <a:off x="0" y="0"/>
          <a:ext cx="0" cy="0"/>
          <a:chOff x="0" y="0"/>
          <a:chExt cx="0" cy="0"/>
        </a:xfrm>
      </p:grpSpPr>
      <p:sp>
        <p:nvSpPr>
          <p:cNvPr id="10" name="Google Shape;10;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Times New Roman"/>
              <a:buNone/>
              <a:defRPr b="0" i="0" sz="4400" u="none" cap="none" strike="noStrike">
                <a:solidFill>
                  <a:schemeClr val="dk1"/>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Times New Roman"/>
                <a:ea typeface="Times New Roman"/>
                <a:cs typeface="Times New Roman"/>
                <a:sym typeface="Times New Roman"/>
              </a:defRPr>
            </a:lvl1pPr>
            <a:lvl2pPr indent="-431800" lvl="1" marL="914400" marR="0" rtl="0" algn="l">
              <a:lnSpc>
                <a:spcPct val="90000"/>
              </a:lnSpc>
              <a:spcBef>
                <a:spcPts val="500"/>
              </a:spcBef>
              <a:spcAft>
                <a:spcPts val="0"/>
              </a:spcAft>
              <a:buClr>
                <a:schemeClr val="dk1"/>
              </a:buClr>
              <a:buSzPts val="3200"/>
              <a:buFont typeface="Arial"/>
              <a:buChar char="•"/>
              <a:defRPr b="0" i="0" sz="3200" u="none" cap="none" strike="noStrike">
                <a:solidFill>
                  <a:schemeClr val="dk1"/>
                </a:solidFill>
                <a:latin typeface="Times New Roman"/>
                <a:ea typeface="Times New Roman"/>
                <a:cs typeface="Times New Roman"/>
                <a:sym typeface="Times New Roman"/>
              </a:defRPr>
            </a:lvl2pPr>
            <a:lvl3pPr indent="-419100" lvl="2" marL="1371600" marR="0" rtl="0" algn="l">
              <a:lnSpc>
                <a:spcPct val="90000"/>
              </a:lnSpc>
              <a:spcBef>
                <a:spcPts val="500"/>
              </a:spcBef>
              <a:spcAft>
                <a:spcPts val="0"/>
              </a:spcAft>
              <a:buClr>
                <a:schemeClr val="dk1"/>
              </a:buClr>
              <a:buSzPts val="3000"/>
              <a:buFont typeface="Arial"/>
              <a:buChar char="•"/>
              <a:defRPr b="0" i="0" sz="3000" u="none" cap="none" strike="noStrike">
                <a:solidFill>
                  <a:schemeClr val="dk1"/>
                </a:solidFill>
                <a:latin typeface="Times New Roman"/>
                <a:ea typeface="Times New Roman"/>
                <a:cs typeface="Times New Roman"/>
                <a:sym typeface="Times New Roman"/>
              </a:defRPr>
            </a:lvl3pPr>
            <a:lvl4pPr indent="-406400" lvl="3" marL="18288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Times New Roman"/>
                <a:ea typeface="Times New Roman"/>
                <a:cs typeface="Times New Roman"/>
                <a:sym typeface="Times New Roman"/>
              </a:defRPr>
            </a:lvl4pPr>
            <a:lvl5pPr indent="-393700" lvl="4" marL="2286000" marR="0" rtl="0" algn="l">
              <a:lnSpc>
                <a:spcPct val="90000"/>
              </a:lnSpc>
              <a:spcBef>
                <a:spcPts val="500"/>
              </a:spcBef>
              <a:spcAft>
                <a:spcPts val="0"/>
              </a:spcAft>
              <a:buClr>
                <a:schemeClr val="dk1"/>
              </a:buClr>
              <a:buSzPts val="2600"/>
              <a:buFont typeface="Arial"/>
              <a:buChar char="•"/>
              <a:defRPr b="0" i="0" sz="2600" u="none" cap="none" strike="noStrike">
                <a:solidFill>
                  <a:schemeClr val="dk1"/>
                </a:solidFill>
                <a:latin typeface="Times New Roman"/>
                <a:ea typeface="Times New Roman"/>
                <a:cs typeface="Times New Roman"/>
                <a:sym typeface="Times New Roma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9pPr>
          </a:lstStyle>
          <a:p/>
        </p:txBody>
      </p:sp>
      <p:sp>
        <p:nvSpPr>
          <p:cNvPr id="12" name="Google Shape;12;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9pPr>
          </a:lstStyle>
          <a:p/>
        </p:txBody>
      </p:sp>
      <p:sp>
        <p:nvSpPr>
          <p:cNvPr id="13" name="Google Shape;13;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9pPr>
          </a:lstStyle>
          <a:p/>
        </p:txBody>
      </p:sp>
      <p:sp>
        <p:nvSpPr>
          <p:cNvPr id="14" name="Google Shape;14;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Times New Roman"/>
                <a:ea typeface="Times New Roman"/>
                <a:cs typeface="Times New Roman"/>
                <a:sym typeface="Times New Roman"/>
              </a:defRPr>
            </a:lvl1pPr>
            <a:lvl2pPr indent="0" lvl="1" marL="0" marR="0" rtl="0" algn="r">
              <a:spcBef>
                <a:spcPts val="0"/>
              </a:spcBef>
              <a:buNone/>
              <a:defRPr b="0" i="0" sz="1200" u="none" cap="none" strike="noStrike">
                <a:solidFill>
                  <a:srgbClr val="888888"/>
                </a:solidFill>
                <a:latin typeface="Times New Roman"/>
                <a:ea typeface="Times New Roman"/>
                <a:cs typeface="Times New Roman"/>
                <a:sym typeface="Times New Roman"/>
              </a:defRPr>
            </a:lvl2pPr>
            <a:lvl3pPr indent="0" lvl="2" marL="0" marR="0" rtl="0" algn="r">
              <a:spcBef>
                <a:spcPts val="0"/>
              </a:spcBef>
              <a:buNone/>
              <a:defRPr b="0" i="0" sz="1200" u="none" cap="none" strike="noStrike">
                <a:solidFill>
                  <a:srgbClr val="888888"/>
                </a:solidFill>
                <a:latin typeface="Times New Roman"/>
                <a:ea typeface="Times New Roman"/>
                <a:cs typeface="Times New Roman"/>
                <a:sym typeface="Times New Roman"/>
              </a:defRPr>
            </a:lvl3pPr>
            <a:lvl4pPr indent="0" lvl="3" marL="0" marR="0" rtl="0" algn="r">
              <a:spcBef>
                <a:spcPts val="0"/>
              </a:spcBef>
              <a:buNone/>
              <a:defRPr b="0" i="0" sz="1200" u="none" cap="none" strike="noStrike">
                <a:solidFill>
                  <a:srgbClr val="888888"/>
                </a:solidFill>
                <a:latin typeface="Times New Roman"/>
                <a:ea typeface="Times New Roman"/>
                <a:cs typeface="Times New Roman"/>
                <a:sym typeface="Times New Roman"/>
              </a:defRPr>
            </a:lvl4pPr>
            <a:lvl5pPr indent="0" lvl="4" marL="0" marR="0" rtl="0" algn="r">
              <a:spcBef>
                <a:spcPts val="0"/>
              </a:spcBef>
              <a:buNone/>
              <a:defRPr b="0" i="0" sz="1200" u="none" cap="none" strike="noStrike">
                <a:solidFill>
                  <a:srgbClr val="888888"/>
                </a:solidFill>
                <a:latin typeface="Times New Roman"/>
                <a:ea typeface="Times New Roman"/>
                <a:cs typeface="Times New Roman"/>
                <a:sym typeface="Times New Roman"/>
              </a:defRPr>
            </a:lvl5pPr>
            <a:lvl6pPr indent="0" lvl="5" marL="0" marR="0" rtl="0" algn="r">
              <a:spcBef>
                <a:spcPts val="0"/>
              </a:spcBef>
              <a:buNone/>
              <a:defRPr b="0" i="0" sz="1200" u="none" cap="none" strike="noStrike">
                <a:solidFill>
                  <a:srgbClr val="888888"/>
                </a:solidFill>
                <a:latin typeface="Times New Roman"/>
                <a:ea typeface="Times New Roman"/>
                <a:cs typeface="Times New Roman"/>
                <a:sym typeface="Times New Roman"/>
              </a:defRPr>
            </a:lvl6pPr>
            <a:lvl7pPr indent="0" lvl="6" marL="0" marR="0" rtl="0" algn="r">
              <a:spcBef>
                <a:spcPts val="0"/>
              </a:spcBef>
              <a:buNone/>
              <a:defRPr b="0" i="0" sz="1200" u="none" cap="none" strike="noStrike">
                <a:solidFill>
                  <a:srgbClr val="888888"/>
                </a:solidFill>
                <a:latin typeface="Times New Roman"/>
                <a:ea typeface="Times New Roman"/>
                <a:cs typeface="Times New Roman"/>
                <a:sym typeface="Times New Roman"/>
              </a:defRPr>
            </a:lvl7pPr>
            <a:lvl8pPr indent="0" lvl="7" marL="0" marR="0" rtl="0" algn="r">
              <a:spcBef>
                <a:spcPts val="0"/>
              </a:spcBef>
              <a:buNone/>
              <a:defRPr b="0" i="0" sz="1200" u="none" cap="none" strike="noStrike">
                <a:solidFill>
                  <a:srgbClr val="888888"/>
                </a:solidFill>
                <a:latin typeface="Times New Roman"/>
                <a:ea typeface="Times New Roman"/>
                <a:cs typeface="Times New Roman"/>
                <a:sym typeface="Times New Roman"/>
              </a:defRPr>
            </a:lvl8pPr>
            <a:lvl9pPr indent="0" lvl="8" marL="0" marR="0" rtl="0" algn="r">
              <a:spcBef>
                <a:spcPts val="0"/>
              </a:spcBef>
              <a:buNone/>
              <a:defRPr b="0" i="0" sz="1200" u="none" cap="none" strike="noStrike">
                <a:solidFill>
                  <a:srgbClr val="888888"/>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pic>
        <p:nvPicPr>
          <p:cNvPr id="15" name="Google Shape;15;p11"/>
          <p:cNvPicPr preferRelativeResize="0"/>
          <p:nvPr/>
        </p:nvPicPr>
        <p:blipFill rotWithShape="1">
          <a:blip r:embed="rId2">
            <a:alphaModFix/>
          </a:blip>
          <a:srcRect b="0" l="0" r="0" t="0"/>
          <a:stretch/>
        </p:blipFill>
        <p:spPr>
          <a:xfrm>
            <a:off x="-2" y="2"/>
            <a:ext cx="793125" cy="71937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mc:AlternateContent>
    <mc:Choice Requires="p14">
      <p:transition spd="slow" p14:dur="2000">
        <p14:prism dir="l"/>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3.png"/><Relationship Id="rId4" Type="http://schemas.openxmlformats.org/officeDocument/2006/relationships/image" Target="../media/image9.png"/><Relationship Id="rId5"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3.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jp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0.png"/><Relationship Id="rId4" Type="http://schemas.openxmlformats.org/officeDocument/2006/relationships/image" Target="../media/image14.png"/><Relationship Id="rId5" Type="http://schemas.openxmlformats.org/officeDocument/2006/relationships/image" Target="../media/image17.png"/><Relationship Id="rId6" Type="http://schemas.openxmlformats.org/officeDocument/2006/relationships/image" Target="../media/image15.png"/><Relationship Id="rId7" Type="http://schemas.openxmlformats.org/officeDocument/2006/relationships/image" Target="../media/image2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9.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95" name="Shape 95"/>
        <p:cNvGrpSpPr/>
        <p:nvPr/>
      </p:nvGrpSpPr>
      <p:grpSpPr>
        <a:xfrm>
          <a:off x="0" y="0"/>
          <a:ext cx="0" cy="0"/>
          <a:chOff x="0" y="0"/>
          <a:chExt cx="0" cy="0"/>
        </a:xfrm>
      </p:grpSpPr>
      <p:sp>
        <p:nvSpPr>
          <p:cNvPr id="96" name="Google Shape;96;p1"/>
          <p:cNvSpPr txBox="1"/>
          <p:nvPr>
            <p:ph type="ctrTitle"/>
          </p:nvPr>
        </p:nvSpPr>
        <p:spPr>
          <a:xfrm>
            <a:off x="6764593" y="-44245"/>
            <a:ext cx="5427407" cy="166751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6000"/>
              <a:buFont typeface="Times New Roman"/>
              <a:buNone/>
            </a:pPr>
            <a:r>
              <a:rPr b="1" lang="en-US" sz="6000">
                <a:latin typeface="Times New Roman"/>
                <a:ea typeface="Times New Roman"/>
                <a:cs typeface="Times New Roman"/>
                <a:sym typeface="Times New Roman"/>
              </a:rPr>
              <a:t>Tin 4 – Tuần 6</a:t>
            </a:r>
            <a:endParaRPr b="1" sz="6000">
              <a:latin typeface="Times New Roman"/>
              <a:ea typeface="Times New Roman"/>
              <a:cs typeface="Times New Roman"/>
              <a:sym typeface="Times New Roman"/>
            </a:endParaRPr>
          </a:p>
        </p:txBody>
      </p:sp>
      <p:sp>
        <p:nvSpPr>
          <p:cNvPr id="97" name="Google Shape;97;p1"/>
          <p:cNvSpPr txBox="1"/>
          <p:nvPr>
            <p:ph idx="1" type="subTitle"/>
          </p:nvPr>
        </p:nvSpPr>
        <p:spPr>
          <a:xfrm>
            <a:off x="0" y="3429000"/>
            <a:ext cx="11740800" cy="2164200"/>
          </a:xfrm>
          <a:prstGeom prst="rect">
            <a:avLst/>
          </a:prstGeom>
          <a:noFill/>
          <a:ln>
            <a:noFill/>
          </a:ln>
        </p:spPr>
        <p:txBody>
          <a:bodyPr anchorCtr="0" anchor="t" bIns="45700" lIns="91425" spcFirstLastPara="1" rIns="91425" wrap="square" tIns="45700">
            <a:noAutofit/>
          </a:bodyPr>
          <a:lstStyle/>
          <a:p>
            <a:pPr indent="0" lvl="3" marL="0" rtl="0" algn="ctr">
              <a:lnSpc>
                <a:spcPct val="150000"/>
              </a:lnSpc>
              <a:spcBef>
                <a:spcPts val="0"/>
              </a:spcBef>
              <a:spcAft>
                <a:spcPts val="0"/>
              </a:spcAft>
              <a:buClr>
                <a:srgbClr val="C00000"/>
              </a:buClr>
              <a:buSzPts val="4000"/>
              <a:buNone/>
            </a:pPr>
            <a:r>
              <a:rPr b="1" lang="en-US" sz="4000">
                <a:solidFill>
                  <a:srgbClr val="C00000"/>
                </a:solidFill>
              </a:rPr>
              <a:t>Chỉnh sửa văn bản - Sử dụng tính năng Undo</a:t>
            </a:r>
            <a:endParaRPr/>
          </a:p>
          <a:p>
            <a:pPr indent="0" lvl="3" marL="0" rtl="0" algn="ctr">
              <a:lnSpc>
                <a:spcPct val="150000"/>
              </a:lnSpc>
              <a:spcBef>
                <a:spcPts val="500"/>
              </a:spcBef>
              <a:spcAft>
                <a:spcPts val="0"/>
              </a:spcAft>
              <a:buClr>
                <a:srgbClr val="C00000"/>
              </a:buClr>
              <a:buSzPts val="4000"/>
              <a:buNone/>
            </a:pPr>
            <a:r>
              <a:rPr b="1" lang="en-US" sz="4000">
                <a:solidFill>
                  <a:srgbClr val="C00000"/>
                </a:solidFill>
              </a:rPr>
              <a:t>SGK tr.35</a:t>
            </a:r>
            <a:endParaRPr b="1" sz="4000">
              <a:solidFill>
                <a:srgbClr val="C00000"/>
              </a:solidFill>
            </a:endParaRPr>
          </a:p>
        </p:txBody>
      </p:sp>
      <p:pic>
        <p:nvPicPr>
          <p:cNvPr id="98" name="Google Shape;98;p1"/>
          <p:cNvPicPr preferRelativeResize="0"/>
          <p:nvPr/>
        </p:nvPicPr>
        <p:blipFill rotWithShape="1">
          <a:blip r:embed="rId3">
            <a:alphaModFix/>
          </a:blip>
          <a:srcRect b="0" l="0" r="0" t="0"/>
          <a:stretch/>
        </p:blipFill>
        <p:spPr>
          <a:xfrm>
            <a:off x="-2" y="2"/>
            <a:ext cx="793125" cy="719375"/>
          </a:xfrm>
          <a:prstGeom prst="rect">
            <a:avLst/>
          </a:prstGeom>
          <a:noFill/>
          <a:ln>
            <a:noFill/>
          </a:ln>
        </p:spPr>
      </p:pic>
    </p:spTree>
  </p:cSld>
  <p:clrMapOvr>
    <a:masterClrMapping/>
  </p:clrMapOvr>
  <mc:AlternateContent>
    <mc:Choice Requires="p14">
      <p:transition spd="slow" p14:dur="2000">
        <p14:prism dir="l"/>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g15de76522b3_1_0"/>
          <p:cNvSpPr txBox="1"/>
          <p:nvPr/>
        </p:nvSpPr>
        <p:spPr>
          <a:xfrm>
            <a:off x="2246400" y="341400"/>
            <a:ext cx="9680400" cy="5766900"/>
          </a:xfrm>
          <a:prstGeom prst="rect">
            <a:avLst/>
          </a:prstGeom>
          <a:noFill/>
          <a:ln>
            <a:noFill/>
          </a:ln>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rPr b="1" lang="en-US" sz="3000">
                <a:latin typeface="Times New Roman"/>
                <a:ea typeface="Times New Roman"/>
                <a:cs typeface="Times New Roman"/>
                <a:sym typeface="Times New Roman"/>
              </a:rPr>
              <a:t>Mở rộng: </a:t>
            </a:r>
            <a:r>
              <a:rPr lang="en-US" sz="3000">
                <a:latin typeface="Times New Roman"/>
                <a:ea typeface="Times New Roman"/>
                <a:cs typeface="Times New Roman"/>
                <a:sym typeface="Times New Roman"/>
              </a:rPr>
              <a:t>chức năng </a:t>
            </a:r>
            <a:r>
              <a:rPr b="1" lang="en-US" sz="3000">
                <a:latin typeface="Times New Roman"/>
                <a:ea typeface="Times New Roman"/>
                <a:cs typeface="Times New Roman"/>
                <a:sym typeface="Times New Roman"/>
              </a:rPr>
              <a:t>Redo</a:t>
            </a:r>
            <a:r>
              <a:rPr lang="en-US" sz="3000">
                <a:latin typeface="Times New Roman"/>
                <a:ea typeface="Times New Roman"/>
                <a:cs typeface="Times New Roman"/>
                <a:sym typeface="Times New Roman"/>
              </a:rPr>
              <a:t>: để thay đổi ý định sau khi đã lùi lại Undo hành động nào đó, cách thực hiện</a:t>
            </a:r>
            <a:endParaRPr sz="3000">
              <a:latin typeface="Times New Roman"/>
              <a:ea typeface="Times New Roman"/>
              <a:cs typeface="Times New Roman"/>
              <a:sym typeface="Times New Roman"/>
            </a:endParaRPr>
          </a:p>
          <a:p>
            <a:pPr indent="-419100" lvl="0" marL="457200" rtl="0" algn="just">
              <a:lnSpc>
                <a:spcPct val="115000"/>
              </a:lnSpc>
              <a:spcBef>
                <a:spcPts val="0"/>
              </a:spcBef>
              <a:spcAft>
                <a:spcPts val="0"/>
              </a:spcAft>
              <a:buSzPts val="3000"/>
              <a:buFont typeface="Times New Roman"/>
              <a:buChar char="●"/>
            </a:pPr>
            <a:r>
              <a:rPr lang="en-US" sz="3000">
                <a:latin typeface="Times New Roman"/>
                <a:ea typeface="Times New Roman"/>
                <a:cs typeface="Times New Roman"/>
                <a:sym typeface="Times New Roman"/>
              </a:rPr>
              <a:t>Ctrl + Y</a:t>
            </a:r>
            <a:endParaRPr sz="3000">
              <a:latin typeface="Times New Roman"/>
              <a:ea typeface="Times New Roman"/>
              <a:cs typeface="Times New Roman"/>
              <a:sym typeface="Times New Roman"/>
            </a:endParaRPr>
          </a:p>
          <a:p>
            <a:pPr indent="-419100" lvl="0" marL="457200" rtl="0" algn="just">
              <a:lnSpc>
                <a:spcPct val="115000"/>
              </a:lnSpc>
              <a:spcBef>
                <a:spcPts val="0"/>
              </a:spcBef>
              <a:spcAft>
                <a:spcPts val="0"/>
              </a:spcAft>
              <a:buSzPts val="3000"/>
              <a:buFont typeface="Times New Roman"/>
              <a:buChar char="●"/>
            </a:pPr>
            <a:r>
              <a:rPr lang="en-US" sz="3000">
                <a:latin typeface="Times New Roman"/>
                <a:ea typeface="Times New Roman"/>
                <a:cs typeface="Times New Roman"/>
                <a:sym typeface="Times New Roman"/>
              </a:rPr>
              <a:t>F4</a:t>
            </a:r>
            <a:endParaRPr sz="3000">
              <a:latin typeface="Times New Roman"/>
              <a:ea typeface="Times New Roman"/>
              <a:cs typeface="Times New Roman"/>
              <a:sym typeface="Times New Roman"/>
            </a:endParaRPr>
          </a:p>
          <a:p>
            <a:pPr indent="-419100" lvl="0" marL="457200" rtl="0" algn="just">
              <a:lnSpc>
                <a:spcPct val="115000"/>
              </a:lnSpc>
              <a:spcBef>
                <a:spcPts val="0"/>
              </a:spcBef>
              <a:spcAft>
                <a:spcPts val="1000"/>
              </a:spcAft>
              <a:buSzPts val="3000"/>
              <a:buFont typeface="Calibri"/>
              <a:buChar char="●"/>
            </a:pPr>
            <a:r>
              <a:rPr lang="en-US" sz="3000">
                <a:latin typeface="Times New Roman"/>
                <a:ea typeface="Times New Roman"/>
                <a:cs typeface="Times New Roman"/>
                <a:sym typeface="Times New Roman"/>
              </a:rPr>
              <a:t>Kích biểu tượng         trên thanh QAT</a:t>
            </a:r>
            <a:endParaRPr sz="3000">
              <a:latin typeface="Calibri"/>
              <a:ea typeface="Calibri"/>
              <a:cs typeface="Calibri"/>
              <a:sym typeface="Calibri"/>
            </a:endParaRPr>
          </a:p>
        </p:txBody>
      </p:sp>
      <p:pic>
        <p:nvPicPr>
          <p:cNvPr descr="Screen Clipping" id="191" name="Google Shape;191;g15de76522b3_1_0"/>
          <p:cNvPicPr preferRelativeResize="0"/>
          <p:nvPr/>
        </p:nvPicPr>
        <p:blipFill>
          <a:blip r:embed="rId3">
            <a:alphaModFix/>
          </a:blip>
          <a:stretch>
            <a:fillRect/>
          </a:stretch>
        </p:blipFill>
        <p:spPr>
          <a:xfrm>
            <a:off x="5443725" y="3846000"/>
            <a:ext cx="652275" cy="5218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10"/>
          <p:cNvSpPr txBox="1"/>
          <p:nvPr>
            <p:ph type="title"/>
          </p:nvPr>
        </p:nvSpPr>
        <p:spPr>
          <a:xfrm>
            <a:off x="1885950" y="365125"/>
            <a:ext cx="9467850" cy="1325563"/>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rgbClr val="0000FF"/>
              </a:buClr>
              <a:buSzPts val="4400"/>
              <a:buFont typeface="Times New Roman"/>
              <a:buNone/>
            </a:pPr>
            <a:r>
              <a:rPr b="1" lang="en-US">
                <a:solidFill>
                  <a:srgbClr val="0000FF"/>
                </a:solidFill>
              </a:rPr>
              <a:t>CHUẨN BỊ BÀI TUẦN 7</a:t>
            </a:r>
            <a:endParaRPr b="1">
              <a:solidFill>
                <a:srgbClr val="0000FF"/>
              </a:solidFill>
            </a:endParaRPr>
          </a:p>
        </p:txBody>
      </p:sp>
      <p:sp>
        <p:nvSpPr>
          <p:cNvPr id="197" name="Google Shape;197;p10"/>
          <p:cNvSpPr txBox="1"/>
          <p:nvPr>
            <p:ph idx="1" type="body"/>
          </p:nvPr>
        </p:nvSpPr>
        <p:spPr>
          <a:xfrm>
            <a:off x="2609850" y="1825625"/>
            <a:ext cx="874395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150000"/>
              </a:lnSpc>
              <a:spcBef>
                <a:spcPts val="0"/>
              </a:spcBef>
              <a:spcAft>
                <a:spcPts val="0"/>
              </a:spcAft>
              <a:buClr>
                <a:srgbClr val="002060"/>
              </a:buClr>
              <a:buSzPts val="3200"/>
              <a:buChar char="•"/>
            </a:pPr>
            <a:r>
              <a:rPr lang="en-US">
                <a:solidFill>
                  <a:srgbClr val="002060"/>
                </a:solidFill>
              </a:rPr>
              <a:t> </a:t>
            </a:r>
            <a:r>
              <a:rPr lang="en-US">
                <a:solidFill>
                  <a:srgbClr val="002060"/>
                </a:solidFill>
              </a:rPr>
              <a:t>Ôn tập các nội dung và thao tác đã học trong tuần 6 trên bài đã thực hành ở Tuần 5.</a:t>
            </a:r>
            <a:endParaRPr/>
          </a:p>
          <a:p>
            <a:pPr indent="-228600" lvl="0" marL="228600" rtl="0" algn="l">
              <a:lnSpc>
                <a:spcPct val="150000"/>
              </a:lnSpc>
              <a:spcBef>
                <a:spcPts val="1000"/>
              </a:spcBef>
              <a:spcAft>
                <a:spcPts val="0"/>
              </a:spcAft>
              <a:buClr>
                <a:srgbClr val="002060"/>
              </a:buClr>
              <a:buSzPts val="3200"/>
              <a:buChar char="•"/>
            </a:pPr>
            <a:r>
              <a:rPr lang="en-US">
                <a:solidFill>
                  <a:srgbClr val="002060"/>
                </a:solidFill>
              </a:rPr>
              <a:t> </a:t>
            </a:r>
            <a:r>
              <a:rPr lang="en-US">
                <a:solidFill>
                  <a:srgbClr val="002060"/>
                </a:solidFill>
              </a:rPr>
              <a:t>Chuẩn bị nội dung:</a:t>
            </a:r>
            <a:endParaRPr/>
          </a:p>
          <a:p>
            <a:pPr indent="-228600" lvl="1" marL="685800" rtl="0" algn="l">
              <a:lnSpc>
                <a:spcPct val="150000"/>
              </a:lnSpc>
              <a:spcBef>
                <a:spcPts val="500"/>
              </a:spcBef>
              <a:spcAft>
                <a:spcPts val="0"/>
              </a:spcAft>
              <a:buClr>
                <a:srgbClr val="002060"/>
              </a:buClr>
              <a:buSzPts val="3200"/>
              <a:buChar char="•"/>
            </a:pPr>
            <a:r>
              <a:rPr lang="en-US">
                <a:solidFill>
                  <a:srgbClr val="002060"/>
                </a:solidFill>
              </a:rPr>
              <a:t> </a:t>
            </a:r>
            <a:r>
              <a:rPr lang="en-US">
                <a:solidFill>
                  <a:srgbClr val="002060"/>
                </a:solidFill>
              </a:rPr>
              <a:t>Sử dụng các tệp tin đa phương tiện (SGK tr.36)</a:t>
            </a:r>
            <a:endParaRPr/>
          </a:p>
          <a:p>
            <a:pPr indent="-228600" lvl="1" marL="685800" rtl="0" algn="l">
              <a:lnSpc>
                <a:spcPct val="150000"/>
              </a:lnSpc>
              <a:spcBef>
                <a:spcPts val="500"/>
              </a:spcBef>
              <a:spcAft>
                <a:spcPts val="0"/>
              </a:spcAft>
              <a:buClr>
                <a:srgbClr val="002060"/>
              </a:buClr>
              <a:buSzPts val="3200"/>
              <a:buChar char="•"/>
            </a:pPr>
            <a:r>
              <a:rPr lang="en-US">
                <a:solidFill>
                  <a:srgbClr val="002060"/>
                </a:solidFill>
              </a:rPr>
              <a:t> </a:t>
            </a:r>
            <a:r>
              <a:rPr lang="en-US">
                <a:solidFill>
                  <a:srgbClr val="002060"/>
                </a:solidFill>
              </a:rPr>
              <a:t>Hiệu đính tài liệu (SGK tr.39)</a:t>
            </a:r>
            <a:endParaRPr>
              <a:solidFill>
                <a:srgbClr val="002060"/>
              </a:solidFill>
            </a:endParaRPr>
          </a:p>
        </p:txBody>
      </p:sp>
    </p:spTree>
  </p:cSld>
  <p:clrMapOvr>
    <a:masterClrMapping/>
  </p:clrMapOvr>
  <mc:AlternateContent>
    <mc:Choice Requires="p14">
      <p:transition spd="slow" p14:dur="20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
                                            <p:txEl>
                                              <p:pRg end="0" st="0"/>
                                            </p:txEl>
                                          </p:spTgt>
                                        </p:tgtEl>
                                        <p:attrNameLst>
                                          <p:attrName>style.visibility</p:attrName>
                                        </p:attrNameLst>
                                      </p:cBhvr>
                                      <p:to>
                                        <p:strVal val="visible"/>
                                      </p:to>
                                    </p:set>
                                    <p:animEffect filter="fade" transition="in">
                                      <p:cBhvr>
                                        <p:cTn dur="1000"/>
                                        <p:tgtEl>
                                          <p:spTgt spid="19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
                                            <p:txEl>
                                              <p:pRg end="1" st="1"/>
                                            </p:txEl>
                                          </p:spTgt>
                                        </p:tgtEl>
                                        <p:attrNameLst>
                                          <p:attrName>style.visibility</p:attrName>
                                        </p:attrNameLst>
                                      </p:cBhvr>
                                      <p:to>
                                        <p:strVal val="visible"/>
                                      </p:to>
                                    </p:set>
                                    <p:animEffect filter="fade" transition="in">
                                      <p:cBhvr>
                                        <p:cTn dur="1000"/>
                                        <p:tgtEl>
                                          <p:spTgt spid="19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
                                            <p:txEl>
                                              <p:pRg end="2" st="2"/>
                                            </p:txEl>
                                          </p:spTgt>
                                        </p:tgtEl>
                                        <p:attrNameLst>
                                          <p:attrName>style.visibility</p:attrName>
                                        </p:attrNameLst>
                                      </p:cBhvr>
                                      <p:to>
                                        <p:strVal val="visible"/>
                                      </p:to>
                                    </p:set>
                                    <p:animEffect filter="fade" transition="in">
                                      <p:cBhvr>
                                        <p:cTn dur="1000"/>
                                        <p:tgtEl>
                                          <p:spTgt spid="19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
                                            <p:txEl>
                                              <p:pRg end="3" st="3"/>
                                            </p:txEl>
                                          </p:spTgt>
                                        </p:tgtEl>
                                        <p:attrNameLst>
                                          <p:attrName>style.visibility</p:attrName>
                                        </p:attrNameLst>
                                      </p:cBhvr>
                                      <p:to>
                                        <p:strVal val="visible"/>
                                      </p:to>
                                    </p:set>
                                    <p:animEffect filter="fade" transition="in">
                                      <p:cBhvr>
                                        <p:cTn dur="1000"/>
                                        <p:tgtEl>
                                          <p:spTgt spid="197">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03" name="Shape 103"/>
        <p:cNvGrpSpPr/>
        <p:nvPr/>
      </p:nvGrpSpPr>
      <p:grpSpPr>
        <a:xfrm>
          <a:off x="0" y="0"/>
          <a:ext cx="0" cy="0"/>
          <a:chOff x="0" y="0"/>
          <a:chExt cx="0" cy="0"/>
        </a:xfrm>
      </p:grpSpPr>
      <p:sp>
        <p:nvSpPr>
          <p:cNvPr id="104" name="Google Shape;104;p2"/>
          <p:cNvSpPr txBox="1"/>
          <p:nvPr>
            <p:ph type="title"/>
          </p:nvPr>
        </p:nvSpPr>
        <p:spPr>
          <a:xfrm>
            <a:off x="2507227" y="207820"/>
            <a:ext cx="9165748" cy="677004"/>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rgbClr val="0000FF"/>
              </a:buClr>
              <a:buSzPts val="3600"/>
              <a:buFont typeface="Times New Roman"/>
              <a:buNone/>
            </a:pPr>
            <a:r>
              <a:rPr b="1" lang="en-US" sz="3600">
                <a:solidFill>
                  <a:srgbClr val="0000FF"/>
                </a:solidFill>
              </a:rPr>
              <a:t>Hoạt động 1: Tìm hiểu khái niệm</a:t>
            </a:r>
            <a:endParaRPr b="1" sz="3600">
              <a:solidFill>
                <a:srgbClr val="0000FF"/>
              </a:solidFill>
            </a:endParaRPr>
          </a:p>
        </p:txBody>
      </p:sp>
      <p:pic>
        <p:nvPicPr>
          <p:cNvPr id="105" name="Google Shape;105;p2"/>
          <p:cNvPicPr preferRelativeResize="0"/>
          <p:nvPr/>
        </p:nvPicPr>
        <p:blipFill rotWithShape="1">
          <a:blip r:embed="rId3">
            <a:alphaModFix/>
          </a:blip>
          <a:srcRect b="0" l="0" r="0" t="0"/>
          <a:stretch/>
        </p:blipFill>
        <p:spPr>
          <a:xfrm>
            <a:off x="237011" y="1092644"/>
            <a:ext cx="987425" cy="914400"/>
          </a:xfrm>
          <a:prstGeom prst="rect">
            <a:avLst/>
          </a:prstGeom>
          <a:noFill/>
          <a:ln>
            <a:noFill/>
          </a:ln>
        </p:spPr>
      </p:pic>
      <p:pic>
        <p:nvPicPr>
          <p:cNvPr descr="Screen Clipping" id="106" name="Google Shape;106;p2"/>
          <p:cNvPicPr preferRelativeResize="0"/>
          <p:nvPr/>
        </p:nvPicPr>
        <p:blipFill rotWithShape="1">
          <a:blip r:embed="rId4">
            <a:alphaModFix/>
          </a:blip>
          <a:srcRect b="0" l="0" r="0" t="0"/>
          <a:stretch/>
        </p:blipFill>
        <p:spPr>
          <a:xfrm>
            <a:off x="-45117" y="2146603"/>
            <a:ext cx="12237117" cy="2152001"/>
          </a:xfrm>
          <a:prstGeom prst="rect">
            <a:avLst/>
          </a:prstGeom>
          <a:noFill/>
          <a:ln>
            <a:noFill/>
          </a:ln>
        </p:spPr>
      </p:pic>
      <p:sp>
        <p:nvSpPr>
          <p:cNvPr id="107" name="Google Shape;107;p2"/>
          <p:cNvSpPr/>
          <p:nvPr/>
        </p:nvSpPr>
        <p:spPr>
          <a:xfrm>
            <a:off x="8176505" y="884824"/>
            <a:ext cx="349647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3200" u="none" cap="none" strike="noStrike">
                <a:solidFill>
                  <a:srgbClr val="00B050"/>
                </a:solidFill>
                <a:latin typeface="Times New Roman"/>
                <a:ea typeface="Times New Roman"/>
                <a:cs typeface="Times New Roman"/>
                <a:sym typeface="Times New Roman"/>
              </a:rPr>
              <a:t>Chỉnh sửa văn bản</a:t>
            </a:r>
            <a:endParaRPr b="1" sz="3200">
              <a:solidFill>
                <a:srgbClr val="00B050"/>
              </a:solidFill>
              <a:latin typeface="Times New Roman"/>
              <a:ea typeface="Times New Roman"/>
              <a:cs typeface="Times New Roman"/>
              <a:sym typeface="Times New Roman"/>
            </a:endParaRPr>
          </a:p>
        </p:txBody>
      </p:sp>
      <p:pic>
        <p:nvPicPr>
          <p:cNvPr id="108" name="Google Shape;108;p2"/>
          <p:cNvPicPr preferRelativeResize="0"/>
          <p:nvPr/>
        </p:nvPicPr>
        <p:blipFill rotWithShape="1">
          <a:blip r:embed="rId5">
            <a:alphaModFix/>
          </a:blip>
          <a:srcRect b="0" l="0" r="0" t="0"/>
          <a:stretch/>
        </p:blipFill>
        <p:spPr>
          <a:xfrm>
            <a:off x="-2" y="2"/>
            <a:ext cx="793125" cy="719375"/>
          </a:xfrm>
          <a:prstGeom prst="rect">
            <a:avLst/>
          </a:prstGeom>
          <a:noFill/>
          <a:ln>
            <a:noFill/>
          </a:ln>
        </p:spPr>
      </p:pic>
    </p:spTree>
  </p:cSld>
  <p:clrMapOvr>
    <a:masterClrMapping/>
  </p:clrMapOvr>
  <mc:AlternateContent>
    <mc:Choice Requires="p14">
      <p:transition spd="slow" p14:dur="20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6"/>
                                        </p:tgtEl>
                                        <p:attrNameLst>
                                          <p:attrName>style.visibility</p:attrName>
                                        </p:attrNameLst>
                                      </p:cBhvr>
                                      <p:to>
                                        <p:strVal val="visible"/>
                                      </p:to>
                                    </p:set>
                                    <p:anim calcmode="lin" valueType="num">
                                      <p:cBhvr additive="base">
                                        <p:cTn dur="500"/>
                                        <p:tgtEl>
                                          <p:spTgt spid="106"/>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12" name="Shape 112"/>
        <p:cNvGrpSpPr/>
        <p:nvPr/>
      </p:nvGrpSpPr>
      <p:grpSpPr>
        <a:xfrm>
          <a:off x="0" y="0"/>
          <a:ext cx="0" cy="0"/>
          <a:chOff x="0" y="0"/>
          <a:chExt cx="0" cy="0"/>
        </a:xfrm>
      </p:grpSpPr>
      <p:sp>
        <p:nvSpPr>
          <p:cNvPr id="113" name="Google Shape;113;p3"/>
          <p:cNvSpPr txBox="1"/>
          <p:nvPr>
            <p:ph type="title"/>
          </p:nvPr>
        </p:nvSpPr>
        <p:spPr>
          <a:xfrm>
            <a:off x="3352801" y="207820"/>
            <a:ext cx="8320173" cy="677004"/>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rgbClr val="0000FF"/>
              </a:buClr>
              <a:buSzPts val="3600"/>
              <a:buFont typeface="Times New Roman"/>
              <a:buNone/>
            </a:pPr>
            <a:r>
              <a:rPr b="1" lang="en-US" sz="3900">
                <a:solidFill>
                  <a:srgbClr val="0000FF"/>
                </a:solidFill>
              </a:rPr>
              <a:t>Hoạt động 2: Thực hành</a:t>
            </a:r>
            <a:endParaRPr b="1" sz="3900">
              <a:solidFill>
                <a:srgbClr val="0000FF"/>
              </a:solidFill>
            </a:endParaRPr>
          </a:p>
        </p:txBody>
      </p:sp>
      <p:pic>
        <p:nvPicPr>
          <p:cNvPr id="114" name="Google Shape;114;p3"/>
          <p:cNvPicPr preferRelativeResize="0"/>
          <p:nvPr/>
        </p:nvPicPr>
        <p:blipFill rotWithShape="1">
          <a:blip r:embed="rId3">
            <a:alphaModFix/>
          </a:blip>
          <a:srcRect b="0" l="0" r="0" t="0"/>
          <a:stretch/>
        </p:blipFill>
        <p:spPr>
          <a:xfrm>
            <a:off x="237011" y="1092644"/>
            <a:ext cx="987425" cy="914400"/>
          </a:xfrm>
          <a:prstGeom prst="rect">
            <a:avLst/>
          </a:prstGeom>
          <a:noFill/>
          <a:ln>
            <a:noFill/>
          </a:ln>
        </p:spPr>
      </p:pic>
      <p:sp>
        <p:nvSpPr>
          <p:cNvPr id="115" name="Google Shape;115;p3"/>
          <p:cNvSpPr txBox="1"/>
          <p:nvPr/>
        </p:nvSpPr>
        <p:spPr>
          <a:xfrm>
            <a:off x="5340101" y="905875"/>
            <a:ext cx="6748800" cy="6309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1" lang="en-US" sz="3500">
                <a:solidFill>
                  <a:srgbClr val="00B050"/>
                </a:solidFill>
                <a:latin typeface="Times New Roman"/>
                <a:ea typeface="Times New Roman"/>
                <a:cs typeface="Times New Roman"/>
                <a:sym typeface="Times New Roman"/>
              </a:rPr>
              <a:t>Các t</a:t>
            </a:r>
            <a:r>
              <a:rPr b="1" lang="en-US" sz="3500">
                <a:solidFill>
                  <a:srgbClr val="00B050"/>
                </a:solidFill>
                <a:latin typeface="Times New Roman"/>
                <a:ea typeface="Times New Roman"/>
                <a:cs typeface="Times New Roman"/>
                <a:sym typeface="Times New Roman"/>
              </a:rPr>
              <a:t>hao tác chỉnh sửa văn bản</a:t>
            </a:r>
            <a:endParaRPr sz="3500">
              <a:solidFill>
                <a:srgbClr val="00B050"/>
              </a:solidFill>
              <a:latin typeface="Times New Roman"/>
              <a:ea typeface="Times New Roman"/>
              <a:cs typeface="Times New Roman"/>
              <a:sym typeface="Times New Roman"/>
            </a:endParaRPr>
          </a:p>
        </p:txBody>
      </p:sp>
      <p:sp>
        <p:nvSpPr>
          <p:cNvPr id="116" name="Google Shape;116;p3"/>
          <p:cNvSpPr txBox="1"/>
          <p:nvPr>
            <p:ph idx="1" type="body"/>
          </p:nvPr>
        </p:nvSpPr>
        <p:spPr>
          <a:xfrm>
            <a:off x="3640400" y="1830079"/>
            <a:ext cx="7326300" cy="2870100"/>
          </a:xfrm>
          <a:prstGeom prst="rect">
            <a:avLst/>
          </a:prstGeom>
          <a:noFill/>
          <a:ln>
            <a:noFill/>
          </a:ln>
        </p:spPr>
        <p:txBody>
          <a:bodyPr anchorCtr="0" anchor="t" bIns="45700" lIns="91425" spcFirstLastPara="1" rIns="91425" wrap="square" tIns="45700">
            <a:noAutofit/>
          </a:bodyPr>
          <a:lstStyle/>
          <a:p>
            <a:pPr indent="-374650" lvl="0" marL="342900" rtl="0" algn="l">
              <a:lnSpc>
                <a:spcPct val="120000"/>
              </a:lnSpc>
              <a:spcBef>
                <a:spcPts val="0"/>
              </a:spcBef>
              <a:spcAft>
                <a:spcPts val="0"/>
              </a:spcAft>
              <a:buClr>
                <a:srgbClr val="002060"/>
              </a:buClr>
              <a:buSzPts val="3700"/>
              <a:buFont typeface="Noto Sans Symbols"/>
              <a:buChar char="∙"/>
            </a:pPr>
            <a:r>
              <a:rPr lang="en-US" sz="3700">
                <a:solidFill>
                  <a:srgbClr val="002060"/>
                </a:solidFill>
                <a:latin typeface="Times New Roman"/>
                <a:ea typeface="Times New Roman"/>
                <a:cs typeface="Times New Roman"/>
                <a:sym typeface="Times New Roman"/>
              </a:rPr>
              <a:t>Thêm văn bản</a:t>
            </a:r>
            <a:endParaRPr sz="3300">
              <a:solidFill>
                <a:srgbClr val="002060"/>
              </a:solidFill>
              <a:latin typeface="Calibri"/>
              <a:ea typeface="Calibri"/>
              <a:cs typeface="Calibri"/>
              <a:sym typeface="Calibri"/>
            </a:endParaRPr>
          </a:p>
          <a:p>
            <a:pPr indent="-374650" lvl="0" marL="342900" rtl="0" algn="l">
              <a:lnSpc>
                <a:spcPct val="120000"/>
              </a:lnSpc>
              <a:spcBef>
                <a:spcPts val="600"/>
              </a:spcBef>
              <a:spcAft>
                <a:spcPts val="0"/>
              </a:spcAft>
              <a:buClr>
                <a:srgbClr val="002060"/>
              </a:buClr>
              <a:buSzPts val="3700"/>
              <a:buFont typeface="Noto Sans Symbols"/>
              <a:buChar char="∙"/>
            </a:pPr>
            <a:r>
              <a:rPr lang="en-US" sz="3700">
                <a:solidFill>
                  <a:srgbClr val="002060"/>
                </a:solidFill>
                <a:latin typeface="Times New Roman"/>
                <a:ea typeface="Times New Roman"/>
                <a:cs typeface="Times New Roman"/>
                <a:sym typeface="Times New Roman"/>
              </a:rPr>
              <a:t>Sửa văn bản</a:t>
            </a:r>
            <a:endParaRPr sz="3300">
              <a:solidFill>
                <a:srgbClr val="002060"/>
              </a:solidFill>
              <a:latin typeface="Calibri"/>
              <a:ea typeface="Calibri"/>
              <a:cs typeface="Calibri"/>
              <a:sym typeface="Calibri"/>
            </a:endParaRPr>
          </a:p>
          <a:p>
            <a:pPr indent="-374650" lvl="0" marL="342900" rtl="0" algn="l">
              <a:lnSpc>
                <a:spcPct val="120000"/>
              </a:lnSpc>
              <a:spcBef>
                <a:spcPts val="600"/>
              </a:spcBef>
              <a:spcAft>
                <a:spcPts val="0"/>
              </a:spcAft>
              <a:buClr>
                <a:srgbClr val="002060"/>
              </a:buClr>
              <a:buSzPts val="3700"/>
              <a:buFont typeface="Noto Sans Symbols"/>
              <a:buChar char="∙"/>
            </a:pPr>
            <a:r>
              <a:rPr lang="en-US" sz="3700">
                <a:solidFill>
                  <a:srgbClr val="002060"/>
                </a:solidFill>
                <a:latin typeface="Times New Roman"/>
                <a:ea typeface="Times New Roman"/>
                <a:cs typeface="Times New Roman"/>
                <a:sym typeface="Times New Roman"/>
              </a:rPr>
              <a:t>Xóa văn bản</a:t>
            </a:r>
            <a:endParaRPr sz="3700">
              <a:solidFill>
                <a:srgbClr val="002060"/>
              </a:solidFill>
              <a:latin typeface="Times New Roman"/>
              <a:ea typeface="Times New Roman"/>
              <a:cs typeface="Times New Roman"/>
              <a:sym typeface="Times New Roman"/>
            </a:endParaRPr>
          </a:p>
          <a:p>
            <a:pPr indent="-374650" lvl="0" marL="342900" rtl="0" algn="l">
              <a:lnSpc>
                <a:spcPct val="120000"/>
              </a:lnSpc>
              <a:spcBef>
                <a:spcPts val="600"/>
              </a:spcBef>
              <a:spcAft>
                <a:spcPts val="0"/>
              </a:spcAft>
              <a:buClr>
                <a:srgbClr val="002060"/>
              </a:buClr>
              <a:buSzPts val="3700"/>
              <a:buFont typeface="Noto Sans Symbols"/>
              <a:buChar char="∙"/>
            </a:pPr>
            <a:r>
              <a:rPr lang="en-US" sz="3700">
                <a:solidFill>
                  <a:srgbClr val="002060"/>
                </a:solidFill>
                <a:latin typeface="Times New Roman"/>
                <a:ea typeface="Times New Roman"/>
                <a:cs typeface="Times New Roman"/>
                <a:sym typeface="Times New Roman"/>
              </a:rPr>
              <a:t>Định dạng văn bản</a:t>
            </a:r>
            <a:endParaRPr sz="3700">
              <a:solidFill>
                <a:srgbClr val="002060"/>
              </a:solidFill>
            </a:endParaRPr>
          </a:p>
        </p:txBody>
      </p:sp>
      <p:pic>
        <p:nvPicPr>
          <p:cNvPr id="117" name="Google Shape;117;p3"/>
          <p:cNvPicPr preferRelativeResize="0"/>
          <p:nvPr/>
        </p:nvPicPr>
        <p:blipFill rotWithShape="1">
          <a:blip r:embed="rId4">
            <a:alphaModFix/>
          </a:blip>
          <a:srcRect b="0" l="0" r="0" t="0"/>
          <a:stretch/>
        </p:blipFill>
        <p:spPr>
          <a:xfrm>
            <a:off x="-2" y="2"/>
            <a:ext cx="793125" cy="719375"/>
          </a:xfrm>
          <a:prstGeom prst="rect">
            <a:avLst/>
          </a:prstGeom>
          <a:noFill/>
          <a:ln>
            <a:noFill/>
          </a:ln>
        </p:spPr>
      </p:pic>
    </p:spTree>
  </p:cSld>
  <p:clrMapOvr>
    <a:masterClrMapping/>
  </p:clrMapOvr>
  <mc:AlternateContent>
    <mc:Choice Requires="p14">
      <p:transition spd="slow" p14:dur="2000">
        <p14:prism dir="l"/>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22" name="Shape 122"/>
        <p:cNvGrpSpPr/>
        <p:nvPr/>
      </p:nvGrpSpPr>
      <p:grpSpPr>
        <a:xfrm>
          <a:off x="0" y="0"/>
          <a:ext cx="0" cy="0"/>
          <a:chOff x="0" y="0"/>
          <a:chExt cx="0" cy="0"/>
        </a:xfrm>
      </p:grpSpPr>
      <p:pic>
        <p:nvPicPr>
          <p:cNvPr id="123" name="Google Shape;123;p4"/>
          <p:cNvPicPr preferRelativeResize="0"/>
          <p:nvPr/>
        </p:nvPicPr>
        <p:blipFill rotWithShape="1">
          <a:blip r:embed="rId3">
            <a:alphaModFix/>
          </a:blip>
          <a:srcRect b="0" l="0" r="0" t="0"/>
          <a:stretch/>
        </p:blipFill>
        <p:spPr>
          <a:xfrm>
            <a:off x="454845" y="1690688"/>
            <a:ext cx="11282309" cy="4999703"/>
          </a:xfrm>
          <a:prstGeom prst="rect">
            <a:avLst/>
          </a:prstGeom>
          <a:noFill/>
          <a:ln>
            <a:noFill/>
          </a:ln>
        </p:spPr>
      </p:pic>
      <p:sp>
        <p:nvSpPr>
          <p:cNvPr id="124" name="Google Shape;124;p4"/>
          <p:cNvSpPr txBox="1"/>
          <p:nvPr>
            <p:ph idx="1" type="body"/>
          </p:nvPr>
        </p:nvSpPr>
        <p:spPr>
          <a:xfrm>
            <a:off x="1993147" y="-38273"/>
            <a:ext cx="7858671" cy="626775"/>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FF0000"/>
              </a:buClr>
              <a:buSzPts val="2400"/>
              <a:buChar char="•"/>
            </a:pPr>
            <a:r>
              <a:rPr b="1" i="1" lang="en-US" sz="2400">
                <a:solidFill>
                  <a:srgbClr val="FF0000"/>
                </a:solidFill>
                <a:latin typeface="Times New Roman"/>
                <a:ea typeface="Times New Roman"/>
                <a:cs typeface="Times New Roman"/>
                <a:sym typeface="Times New Roman"/>
              </a:rPr>
              <a:t>Chú ý:</a:t>
            </a:r>
            <a:br>
              <a:rPr lang="en-US" sz="2400">
                <a:solidFill>
                  <a:srgbClr val="0000FF"/>
                </a:solidFill>
                <a:latin typeface="Times New Roman"/>
                <a:ea typeface="Times New Roman"/>
                <a:cs typeface="Times New Roman"/>
                <a:sym typeface="Times New Roman"/>
              </a:rPr>
            </a:br>
            <a:r>
              <a:rPr lang="en-US" sz="2400">
                <a:solidFill>
                  <a:srgbClr val="002060"/>
                </a:solidFill>
                <a:latin typeface="Times New Roman"/>
                <a:ea typeface="Times New Roman"/>
                <a:cs typeface="Times New Roman"/>
                <a:sym typeface="Times New Roman"/>
              </a:rPr>
              <a:t>- Bật phím </a:t>
            </a:r>
            <a:r>
              <a:rPr b="1" lang="en-US" sz="2400">
                <a:solidFill>
                  <a:srgbClr val="002060"/>
                </a:solidFill>
                <a:latin typeface="Times New Roman"/>
                <a:ea typeface="Times New Roman"/>
                <a:cs typeface="Times New Roman"/>
                <a:sym typeface="Times New Roman"/>
              </a:rPr>
              <a:t>Insert</a:t>
            </a:r>
            <a:r>
              <a:rPr lang="en-US" sz="2400">
                <a:solidFill>
                  <a:srgbClr val="002060"/>
                </a:solidFill>
                <a:latin typeface="Times New Roman"/>
                <a:ea typeface="Times New Roman"/>
                <a:cs typeface="Times New Roman"/>
                <a:sym typeface="Times New Roman"/>
              </a:rPr>
              <a:t> chuyển chế độ viết chèn, viết đè</a:t>
            </a:r>
            <a:endParaRPr sz="2400">
              <a:solidFill>
                <a:srgbClr val="002060"/>
              </a:solidFill>
            </a:endParaRPr>
          </a:p>
        </p:txBody>
      </p:sp>
      <p:sp>
        <p:nvSpPr>
          <p:cNvPr id="125" name="Google Shape;125;p4"/>
          <p:cNvSpPr/>
          <p:nvPr/>
        </p:nvSpPr>
        <p:spPr>
          <a:xfrm>
            <a:off x="8373443" y="3250664"/>
            <a:ext cx="1095020" cy="621196"/>
          </a:xfrm>
          <a:prstGeom prst="rect">
            <a:avLst/>
          </a:prstGeom>
          <a:noFill/>
          <a:ln cap="flat" cmpd="sng" w="571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126" name="Google Shape;126;p4"/>
          <p:cNvSpPr/>
          <p:nvPr/>
        </p:nvSpPr>
        <p:spPr>
          <a:xfrm>
            <a:off x="9854475" y="3930857"/>
            <a:ext cx="484144" cy="519366"/>
          </a:xfrm>
          <a:prstGeom prst="rect">
            <a:avLst/>
          </a:prstGeom>
          <a:noFill/>
          <a:ln cap="flat" cmpd="sng" w="571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127" name="Google Shape;127;p4"/>
          <p:cNvSpPr/>
          <p:nvPr/>
        </p:nvSpPr>
        <p:spPr>
          <a:xfrm>
            <a:off x="9851818" y="3294476"/>
            <a:ext cx="484144" cy="519366"/>
          </a:xfrm>
          <a:prstGeom prst="rect">
            <a:avLst/>
          </a:prstGeom>
          <a:noFill/>
          <a:ln cap="flat" cmpd="sng" w="571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128" name="Google Shape;128;p4"/>
          <p:cNvSpPr/>
          <p:nvPr/>
        </p:nvSpPr>
        <p:spPr>
          <a:xfrm>
            <a:off x="8649385" y="5687093"/>
            <a:ext cx="892821" cy="519366"/>
          </a:xfrm>
          <a:prstGeom prst="rect">
            <a:avLst/>
          </a:prstGeom>
          <a:noFill/>
          <a:ln cap="flat" cmpd="sng" w="571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129" name="Google Shape;129;p4"/>
          <p:cNvSpPr/>
          <p:nvPr/>
        </p:nvSpPr>
        <p:spPr>
          <a:xfrm>
            <a:off x="764457" y="5712133"/>
            <a:ext cx="872613" cy="481779"/>
          </a:xfrm>
          <a:prstGeom prst="rect">
            <a:avLst/>
          </a:prstGeom>
          <a:noFill/>
          <a:ln cap="flat" cmpd="sng" w="571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130" name="Google Shape;130;p4"/>
          <p:cNvSpPr/>
          <p:nvPr/>
        </p:nvSpPr>
        <p:spPr>
          <a:xfrm>
            <a:off x="5688964" y="666424"/>
            <a:ext cx="681366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00B050"/>
                </a:solidFill>
                <a:latin typeface="Times New Roman"/>
                <a:ea typeface="Times New Roman"/>
                <a:cs typeface="Times New Roman"/>
                <a:sym typeface="Times New Roman"/>
              </a:rPr>
              <a:t>- Xóa kí tự </a:t>
            </a:r>
            <a:r>
              <a:rPr b="1" lang="en-US" sz="2400">
                <a:solidFill>
                  <a:srgbClr val="00B050"/>
                </a:solidFill>
                <a:latin typeface="Times New Roman"/>
                <a:ea typeface="Times New Roman"/>
                <a:cs typeface="Times New Roman"/>
                <a:sym typeface="Times New Roman"/>
              </a:rPr>
              <a:t>trước</a:t>
            </a:r>
            <a:r>
              <a:rPr lang="en-US" sz="2400">
                <a:solidFill>
                  <a:srgbClr val="00B050"/>
                </a:solidFill>
                <a:latin typeface="Times New Roman"/>
                <a:ea typeface="Times New Roman"/>
                <a:cs typeface="Times New Roman"/>
                <a:sym typeface="Times New Roman"/>
              </a:rPr>
              <a:t> con trỏ đang đứng: </a:t>
            </a:r>
            <a:r>
              <a:rPr b="1" lang="en-US" sz="2400">
                <a:solidFill>
                  <a:srgbClr val="00B050"/>
                </a:solidFill>
                <a:latin typeface="Times New Roman"/>
                <a:ea typeface="Times New Roman"/>
                <a:cs typeface="Times New Roman"/>
                <a:sym typeface="Times New Roman"/>
              </a:rPr>
              <a:t>Backspace</a:t>
            </a:r>
            <a:endParaRPr sz="2400">
              <a:solidFill>
                <a:srgbClr val="00B050"/>
              </a:solidFill>
              <a:latin typeface="Times New Roman"/>
              <a:ea typeface="Times New Roman"/>
              <a:cs typeface="Times New Roman"/>
              <a:sym typeface="Times New Roman"/>
            </a:endParaRPr>
          </a:p>
        </p:txBody>
      </p:sp>
      <p:sp>
        <p:nvSpPr>
          <p:cNvPr id="131" name="Google Shape;131;p4"/>
          <p:cNvSpPr/>
          <p:nvPr/>
        </p:nvSpPr>
        <p:spPr>
          <a:xfrm>
            <a:off x="2130695" y="1034453"/>
            <a:ext cx="60960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002060"/>
                </a:solidFill>
                <a:latin typeface="Times New Roman"/>
                <a:ea typeface="Times New Roman"/>
                <a:cs typeface="Times New Roman"/>
                <a:sym typeface="Times New Roman"/>
              </a:rPr>
              <a:t>- Xóa kí tự </a:t>
            </a:r>
            <a:r>
              <a:rPr b="1" lang="en-US" sz="2400">
                <a:solidFill>
                  <a:srgbClr val="002060"/>
                </a:solidFill>
                <a:latin typeface="Times New Roman"/>
                <a:ea typeface="Times New Roman"/>
                <a:cs typeface="Times New Roman"/>
                <a:sym typeface="Times New Roman"/>
              </a:rPr>
              <a:t>sau</a:t>
            </a:r>
            <a:r>
              <a:rPr lang="en-US" sz="2400">
                <a:solidFill>
                  <a:srgbClr val="002060"/>
                </a:solidFill>
                <a:latin typeface="Times New Roman"/>
                <a:ea typeface="Times New Roman"/>
                <a:cs typeface="Times New Roman"/>
                <a:sym typeface="Times New Roman"/>
              </a:rPr>
              <a:t> con trỏ đang đứng: </a:t>
            </a:r>
            <a:r>
              <a:rPr b="1" lang="en-US" sz="2400">
                <a:solidFill>
                  <a:srgbClr val="002060"/>
                </a:solidFill>
                <a:latin typeface="Times New Roman"/>
                <a:ea typeface="Times New Roman"/>
                <a:cs typeface="Times New Roman"/>
                <a:sym typeface="Times New Roman"/>
              </a:rPr>
              <a:t>Delete</a:t>
            </a:r>
            <a:endParaRPr sz="2400">
              <a:solidFill>
                <a:schemeClr val="dk1"/>
              </a:solidFill>
              <a:latin typeface="Times New Roman"/>
              <a:ea typeface="Times New Roman"/>
              <a:cs typeface="Times New Roman"/>
              <a:sym typeface="Times New Roman"/>
            </a:endParaRPr>
          </a:p>
        </p:txBody>
      </p:sp>
      <p:sp>
        <p:nvSpPr>
          <p:cNvPr id="132" name="Google Shape;132;p4"/>
          <p:cNvSpPr/>
          <p:nvPr/>
        </p:nvSpPr>
        <p:spPr>
          <a:xfrm>
            <a:off x="7372405" y="1204598"/>
            <a:ext cx="495882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00B050"/>
                </a:solidFill>
                <a:latin typeface="Times New Roman"/>
                <a:ea typeface="Times New Roman"/>
                <a:cs typeface="Times New Roman"/>
                <a:sym typeface="Times New Roman"/>
              </a:rPr>
              <a:t>- Xóa 1 từ: </a:t>
            </a:r>
            <a:r>
              <a:rPr b="1" lang="en-US" sz="2400">
                <a:solidFill>
                  <a:srgbClr val="00B050"/>
                </a:solidFill>
                <a:latin typeface="Times New Roman"/>
                <a:ea typeface="Times New Roman"/>
                <a:cs typeface="Times New Roman"/>
                <a:sym typeface="Times New Roman"/>
              </a:rPr>
              <a:t>Ctrl + Backspace/Delete</a:t>
            </a:r>
            <a:endParaRPr sz="2400">
              <a:solidFill>
                <a:srgbClr val="00B050"/>
              </a:solidFill>
              <a:latin typeface="Times New Roman"/>
              <a:ea typeface="Times New Roman"/>
              <a:cs typeface="Times New Roman"/>
              <a:sym typeface="Times New Roman"/>
            </a:endParaRPr>
          </a:p>
        </p:txBody>
      </p:sp>
      <p:pic>
        <p:nvPicPr>
          <p:cNvPr id="133" name="Google Shape;133;p4"/>
          <p:cNvPicPr preferRelativeResize="0"/>
          <p:nvPr/>
        </p:nvPicPr>
        <p:blipFill rotWithShape="1">
          <a:blip r:embed="rId4">
            <a:alphaModFix/>
          </a:blip>
          <a:srcRect b="0" l="0" r="0" t="0"/>
          <a:stretch/>
        </p:blipFill>
        <p:spPr>
          <a:xfrm>
            <a:off x="-2" y="2"/>
            <a:ext cx="793125" cy="719375"/>
          </a:xfrm>
          <a:prstGeom prst="rect">
            <a:avLst/>
          </a:prstGeom>
          <a:noFill/>
          <a:ln>
            <a:noFill/>
          </a:ln>
        </p:spPr>
      </p:pic>
    </p:spTree>
  </p:cSld>
  <p:clrMapOvr>
    <a:masterClrMapping/>
  </p:clrMapOvr>
  <mc:AlternateContent>
    <mc:Choice Requires="p14">
      <p:transition spd="slow" p14:dur="20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xEl>
                                              <p:pRg end="0" st="0"/>
                                            </p:txEl>
                                          </p:spTgt>
                                        </p:tgtEl>
                                        <p:attrNameLst>
                                          <p:attrName>style.visibility</p:attrName>
                                        </p:attrNameLst>
                                      </p:cBhvr>
                                      <p:to>
                                        <p:strVal val="visible"/>
                                      </p:to>
                                    </p:set>
                                    <p:animEffect filter="fade" transition="in">
                                      <p:cBhvr>
                                        <p:cTn dur="1000"/>
                                        <p:tgtEl>
                                          <p:spTgt spid="124">
                                            <p:txEl>
                                              <p:pRg end="0" st="0"/>
                                            </p:txEl>
                                          </p:spTgt>
                                        </p:tgtEl>
                                      </p:cBhvr>
                                    </p:animEffec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127"/>
                                        </p:tgtEl>
                                        <p:attrNameLst>
                                          <p:attrName>style.visibility</p:attrName>
                                        </p:attrNameLst>
                                      </p:cBhvr>
                                      <p:to>
                                        <p:strVal val="visible"/>
                                      </p:to>
                                    </p:set>
                                    <p:anim calcmode="lin" valueType="num">
                                      <p:cBhvr additive="base">
                                        <p:cTn dur="500"/>
                                        <p:tgtEl>
                                          <p:spTgt spid="127"/>
                                        </p:tgtEl>
                                        <p:attrNameLst>
                                          <p:attrName>ppt_w</p:attrName>
                                        </p:attrNameLst>
                                      </p:cBhvr>
                                      <p:tavLst>
                                        <p:tav fmla="" tm="0">
                                          <p:val>
                                            <p:strVal val="0"/>
                                          </p:val>
                                        </p:tav>
                                        <p:tav fmla="" tm="100000">
                                          <p:val>
                                            <p:strVal val="#ppt_w"/>
                                          </p:val>
                                        </p:tav>
                                      </p:tavLst>
                                    </p:anim>
                                    <p:anim calcmode="lin" valueType="num">
                                      <p:cBhvr additive="base">
                                        <p:cTn dur="500"/>
                                        <p:tgtEl>
                                          <p:spTgt spid="12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
                                        </p:tgtEl>
                                        <p:attrNameLst>
                                          <p:attrName>style.visibility</p:attrName>
                                        </p:attrNameLst>
                                      </p:cBhvr>
                                      <p:to>
                                        <p:strVal val="visible"/>
                                      </p:to>
                                    </p:set>
                                    <p:animEffect filter="fade" transition="in">
                                      <p:cBhvr>
                                        <p:cTn dur="1000"/>
                                        <p:tgtEl>
                                          <p:spTgt spid="130"/>
                                        </p:tgtEl>
                                      </p:cBhvr>
                                    </p:animEffec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125"/>
                                        </p:tgtEl>
                                        <p:attrNameLst>
                                          <p:attrName>style.visibility</p:attrName>
                                        </p:attrNameLst>
                                      </p:cBhvr>
                                      <p:to>
                                        <p:strVal val="visible"/>
                                      </p:to>
                                    </p:set>
                                    <p:anim calcmode="lin" valueType="num">
                                      <p:cBhvr additive="base">
                                        <p:cTn dur="500"/>
                                        <p:tgtEl>
                                          <p:spTgt spid="125"/>
                                        </p:tgtEl>
                                        <p:attrNameLst>
                                          <p:attrName>ppt_w</p:attrName>
                                        </p:attrNameLst>
                                      </p:cBhvr>
                                      <p:tavLst>
                                        <p:tav fmla="" tm="0">
                                          <p:val>
                                            <p:strVal val="0"/>
                                          </p:val>
                                        </p:tav>
                                        <p:tav fmla="" tm="100000">
                                          <p:val>
                                            <p:strVal val="#ppt_w"/>
                                          </p:val>
                                        </p:tav>
                                      </p:tavLst>
                                    </p:anim>
                                    <p:anim calcmode="lin" valueType="num">
                                      <p:cBhvr additive="base">
                                        <p:cTn dur="500"/>
                                        <p:tgtEl>
                                          <p:spTgt spid="12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1000"/>
                                        <p:tgtEl>
                                          <p:spTgt spid="131"/>
                                        </p:tgtEl>
                                      </p:cBhvr>
                                    </p:animEffec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126"/>
                                        </p:tgtEl>
                                        <p:attrNameLst>
                                          <p:attrName>style.visibility</p:attrName>
                                        </p:attrNameLst>
                                      </p:cBhvr>
                                      <p:to>
                                        <p:strVal val="visible"/>
                                      </p:to>
                                    </p:set>
                                    <p:anim calcmode="lin" valueType="num">
                                      <p:cBhvr additive="base">
                                        <p:cTn dur="500"/>
                                        <p:tgtEl>
                                          <p:spTgt spid="126"/>
                                        </p:tgtEl>
                                        <p:attrNameLst>
                                          <p:attrName>ppt_w</p:attrName>
                                        </p:attrNameLst>
                                      </p:cBhvr>
                                      <p:tavLst>
                                        <p:tav fmla="" tm="0">
                                          <p:val>
                                            <p:strVal val="0"/>
                                          </p:val>
                                        </p:tav>
                                        <p:tav fmla="" tm="100000">
                                          <p:val>
                                            <p:strVal val="#ppt_w"/>
                                          </p:val>
                                        </p:tav>
                                      </p:tavLst>
                                    </p:anim>
                                    <p:anim calcmode="lin" valueType="num">
                                      <p:cBhvr additive="base">
                                        <p:cTn dur="500"/>
                                        <p:tgtEl>
                                          <p:spTgt spid="12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1000"/>
                                        <p:tgtEl>
                                          <p:spTgt spid="132"/>
                                        </p:tgtEl>
                                      </p:cBhvr>
                                    </p:animEffec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128"/>
                                        </p:tgtEl>
                                        <p:attrNameLst>
                                          <p:attrName>style.visibility</p:attrName>
                                        </p:attrNameLst>
                                      </p:cBhvr>
                                      <p:to>
                                        <p:strVal val="visible"/>
                                      </p:to>
                                    </p:set>
                                    <p:anim calcmode="lin" valueType="num">
                                      <p:cBhvr additive="base">
                                        <p:cTn dur="500"/>
                                        <p:tgtEl>
                                          <p:spTgt spid="128"/>
                                        </p:tgtEl>
                                        <p:attrNameLst>
                                          <p:attrName>ppt_w</p:attrName>
                                        </p:attrNameLst>
                                      </p:cBhvr>
                                      <p:tavLst>
                                        <p:tav fmla="" tm="0">
                                          <p:val>
                                            <p:strVal val="0"/>
                                          </p:val>
                                        </p:tav>
                                        <p:tav fmla="" tm="100000">
                                          <p:val>
                                            <p:strVal val="#ppt_w"/>
                                          </p:val>
                                        </p:tav>
                                      </p:tavLst>
                                    </p:anim>
                                    <p:anim calcmode="lin" valueType="num">
                                      <p:cBhvr additive="base">
                                        <p:cTn dur="500"/>
                                        <p:tgtEl>
                                          <p:spTgt spid="128"/>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29"/>
                                        </p:tgtEl>
                                        <p:attrNameLst>
                                          <p:attrName>style.visibility</p:attrName>
                                        </p:attrNameLst>
                                      </p:cBhvr>
                                      <p:to>
                                        <p:strVal val="visible"/>
                                      </p:to>
                                    </p:set>
                                    <p:anim calcmode="lin" valueType="num">
                                      <p:cBhvr additive="base">
                                        <p:cTn dur="500"/>
                                        <p:tgtEl>
                                          <p:spTgt spid="129"/>
                                        </p:tgtEl>
                                        <p:attrNameLst>
                                          <p:attrName>ppt_w</p:attrName>
                                        </p:attrNameLst>
                                      </p:cBhvr>
                                      <p:tavLst>
                                        <p:tav fmla="" tm="0">
                                          <p:val>
                                            <p:strVal val="0"/>
                                          </p:val>
                                        </p:tav>
                                        <p:tav fmla="" tm="100000">
                                          <p:val>
                                            <p:strVal val="#ppt_w"/>
                                          </p:val>
                                        </p:tav>
                                      </p:tavLst>
                                    </p:anim>
                                    <p:anim calcmode="lin" valueType="num">
                                      <p:cBhvr additive="base">
                                        <p:cTn dur="500"/>
                                        <p:tgtEl>
                                          <p:spTgt spid="129"/>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Times New Roman"/>
              <a:buNone/>
            </a:pPr>
            <a:r>
              <a:t/>
            </a:r>
            <a:endParaRPr/>
          </a:p>
        </p:txBody>
      </p:sp>
      <p:sp>
        <p:nvSpPr>
          <p:cNvPr id="139" name="Google Shape;139;p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p>
            <a:pPr indent="-25400" lvl="0" marL="228600" rtl="0" algn="l">
              <a:lnSpc>
                <a:spcPct val="90000"/>
              </a:lnSpc>
              <a:spcBef>
                <a:spcPts val="0"/>
              </a:spcBef>
              <a:spcAft>
                <a:spcPts val="0"/>
              </a:spcAft>
              <a:buClr>
                <a:schemeClr val="dk1"/>
              </a:buClr>
              <a:buSzPts val="3200"/>
              <a:buNone/>
            </a:pPr>
            <a:r>
              <a:t/>
            </a:r>
            <a:endParaRPr/>
          </a:p>
        </p:txBody>
      </p:sp>
      <p:sp>
        <p:nvSpPr>
          <p:cNvPr id="140" name="Google Shape;140;p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p>
            <a:pPr indent="-25400" lvl="0" marL="228600" rtl="0" algn="l">
              <a:lnSpc>
                <a:spcPct val="90000"/>
              </a:lnSpc>
              <a:spcBef>
                <a:spcPts val="0"/>
              </a:spcBef>
              <a:spcAft>
                <a:spcPts val="0"/>
              </a:spcAft>
              <a:buClr>
                <a:schemeClr val="dk1"/>
              </a:buClr>
              <a:buSzPts val="3200"/>
              <a:buNone/>
            </a:pPr>
            <a:r>
              <a:t/>
            </a:r>
            <a:endParaRPr/>
          </a:p>
        </p:txBody>
      </p:sp>
      <p:pic>
        <p:nvPicPr>
          <p:cNvPr id="141" name="Google Shape;141;p5"/>
          <p:cNvPicPr preferRelativeResize="0"/>
          <p:nvPr/>
        </p:nvPicPr>
        <p:blipFill rotWithShape="1">
          <a:blip r:embed="rId3">
            <a:alphaModFix/>
          </a:blip>
          <a:srcRect b="0" l="0" r="0" t="0"/>
          <a:stretch/>
        </p:blipFill>
        <p:spPr>
          <a:xfrm>
            <a:off x="52387" y="1690688"/>
            <a:ext cx="11934825" cy="2371725"/>
          </a:xfrm>
          <a:prstGeom prst="rect">
            <a:avLst/>
          </a:prstGeom>
          <a:noFill/>
          <a:ln>
            <a:noFill/>
          </a:ln>
        </p:spPr>
      </p:pic>
      <p:sp>
        <p:nvSpPr>
          <p:cNvPr id="142" name="Google Shape;142;p5"/>
          <p:cNvSpPr txBox="1"/>
          <p:nvPr/>
        </p:nvSpPr>
        <p:spPr>
          <a:xfrm>
            <a:off x="4422058" y="877088"/>
            <a:ext cx="6931742" cy="511544"/>
          </a:xfrm>
          <a:prstGeom prst="rect">
            <a:avLst/>
          </a:prstGeom>
          <a:noFill/>
          <a:ln>
            <a:noFill/>
          </a:ln>
        </p:spPr>
        <p:txBody>
          <a:bodyPr anchorCtr="0" anchor="ctr" bIns="45700" lIns="91425" spcFirstLastPara="1" rIns="91425" wrap="square" tIns="45700">
            <a:noAutofit/>
          </a:bodyPr>
          <a:lstStyle/>
          <a:p>
            <a:pPr indent="0" lvl="0" marL="0" marR="0" rtl="0" algn="r">
              <a:lnSpc>
                <a:spcPct val="90000"/>
              </a:lnSpc>
              <a:spcBef>
                <a:spcPts val="0"/>
              </a:spcBef>
              <a:spcAft>
                <a:spcPts val="0"/>
              </a:spcAft>
              <a:buClr>
                <a:srgbClr val="00B050"/>
              </a:buClr>
              <a:buSzPts val="3200"/>
              <a:buFont typeface="Times New Roman"/>
              <a:buNone/>
            </a:pPr>
            <a:r>
              <a:rPr b="1" lang="en-US" sz="3200">
                <a:solidFill>
                  <a:srgbClr val="00B050"/>
                </a:solidFill>
                <a:latin typeface="Times New Roman"/>
                <a:ea typeface="Times New Roman"/>
                <a:cs typeface="Times New Roman"/>
                <a:sym typeface="Times New Roman"/>
              </a:rPr>
              <a:t>Undo (Lùi lại) </a:t>
            </a:r>
            <a:endParaRPr b="1" sz="3200">
              <a:solidFill>
                <a:srgbClr val="00B050"/>
              </a:solidFill>
              <a:latin typeface="Times New Roman"/>
              <a:ea typeface="Times New Roman"/>
              <a:cs typeface="Times New Roman"/>
              <a:sym typeface="Times New Roman"/>
            </a:endParaRPr>
          </a:p>
        </p:txBody>
      </p:sp>
      <p:sp>
        <p:nvSpPr>
          <p:cNvPr id="143" name="Google Shape;143;p5"/>
          <p:cNvSpPr txBox="1"/>
          <p:nvPr/>
        </p:nvSpPr>
        <p:spPr>
          <a:xfrm>
            <a:off x="2507227" y="226870"/>
            <a:ext cx="9165600" cy="677100"/>
          </a:xfrm>
          <a:prstGeom prst="rect">
            <a:avLst/>
          </a:prstGeom>
          <a:noFill/>
          <a:ln>
            <a:noFill/>
          </a:ln>
        </p:spPr>
        <p:txBody>
          <a:bodyPr anchorCtr="0" anchor="ctr" bIns="45700" lIns="91425" spcFirstLastPara="1" rIns="91425" wrap="square" tIns="45700">
            <a:normAutofit/>
          </a:bodyPr>
          <a:lstStyle/>
          <a:p>
            <a:pPr indent="0" lvl="0" marL="0" marR="0" rtl="0" algn="r">
              <a:lnSpc>
                <a:spcPct val="90000"/>
              </a:lnSpc>
              <a:spcBef>
                <a:spcPts val="0"/>
              </a:spcBef>
              <a:spcAft>
                <a:spcPts val="0"/>
              </a:spcAft>
              <a:buClr>
                <a:srgbClr val="0000FF"/>
              </a:buClr>
              <a:buSzPts val="3600"/>
              <a:buFont typeface="Times New Roman"/>
              <a:buNone/>
            </a:pPr>
            <a:r>
              <a:rPr b="1" lang="en-US" sz="3600">
                <a:solidFill>
                  <a:srgbClr val="0000FF"/>
                </a:solidFill>
                <a:latin typeface="Times New Roman"/>
                <a:ea typeface="Times New Roman"/>
                <a:cs typeface="Times New Roman"/>
                <a:sym typeface="Times New Roman"/>
              </a:rPr>
              <a:t>Hoạt động 3: Tìm hiểu kiến thức</a:t>
            </a:r>
            <a:endParaRPr b="1" sz="3600">
              <a:solidFill>
                <a:srgbClr val="0000FF"/>
              </a:solidFill>
              <a:latin typeface="Times New Roman"/>
              <a:ea typeface="Times New Roman"/>
              <a:cs typeface="Times New Roman"/>
              <a:sym typeface="Times New Roman"/>
            </a:endParaRPr>
          </a:p>
        </p:txBody>
      </p:sp>
    </p:spTree>
  </p:cSld>
  <p:clrMapOvr>
    <a:masterClrMapping/>
  </p:clrMapOvr>
  <mc:AlternateContent>
    <mc:Choice Requires="p14">
      <p:transition spd="slow" p14:dur="2000">
        <p14:prism dir="l"/>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6"/>
          <p:cNvSpPr txBox="1"/>
          <p:nvPr>
            <p:ph type="title"/>
          </p:nvPr>
        </p:nvSpPr>
        <p:spPr>
          <a:xfrm>
            <a:off x="133350" y="884700"/>
            <a:ext cx="4972200" cy="1328100"/>
          </a:xfrm>
          <a:prstGeom prst="rect">
            <a:avLst/>
          </a:prstGeom>
          <a:solidFill>
            <a:srgbClr val="FFFFB9"/>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3600"/>
              <a:buFont typeface="Times New Roman"/>
              <a:buNone/>
            </a:pPr>
            <a:r>
              <a:rPr b="1" lang="en-US" sz="3600">
                <a:solidFill>
                  <a:srgbClr val="002060"/>
                </a:solidFill>
              </a:rPr>
              <a:t>Em có biết </a:t>
            </a:r>
            <a:r>
              <a:rPr b="1" lang="en-US" sz="3600">
                <a:solidFill>
                  <a:srgbClr val="002060"/>
                </a:solidFill>
              </a:rPr>
              <a:t>Khi nào cần ngắt trang?</a:t>
            </a:r>
            <a:endParaRPr b="1" sz="3600">
              <a:solidFill>
                <a:srgbClr val="002060"/>
              </a:solidFill>
            </a:endParaRPr>
          </a:p>
        </p:txBody>
      </p:sp>
      <p:sp>
        <p:nvSpPr>
          <p:cNvPr id="150" name="Google Shape;150;p6"/>
          <p:cNvSpPr txBox="1"/>
          <p:nvPr>
            <p:ph idx="1" type="body"/>
          </p:nvPr>
        </p:nvSpPr>
        <p:spPr>
          <a:xfrm>
            <a:off x="495300" y="3006726"/>
            <a:ext cx="6286500" cy="3413442"/>
          </a:xfrm>
          <a:prstGeom prst="rect">
            <a:avLst/>
          </a:prstGeom>
          <a:solidFill>
            <a:srgbClr val="DDEAF6"/>
          </a:solidFill>
          <a:ln>
            <a:noFill/>
          </a:ln>
        </p:spPr>
        <p:txBody>
          <a:bodyPr anchorCtr="0" anchor="t" bIns="45700" lIns="91425" spcFirstLastPara="1" rIns="91425" wrap="square" tIns="274300">
            <a:normAutofit fontScale="92500"/>
          </a:bodyPr>
          <a:lstStyle/>
          <a:p>
            <a:pPr indent="-228600" lvl="0" marL="228600" rtl="0" algn="just">
              <a:lnSpc>
                <a:spcPct val="90000"/>
              </a:lnSpc>
              <a:spcBef>
                <a:spcPts val="0"/>
              </a:spcBef>
              <a:spcAft>
                <a:spcPts val="0"/>
              </a:spcAft>
              <a:buClr>
                <a:schemeClr val="dk1"/>
              </a:buClr>
              <a:buSzPct val="100000"/>
              <a:buChar char="•"/>
            </a:pPr>
            <a:r>
              <a:rPr b="1" lang="en-US"/>
              <a:t> </a:t>
            </a:r>
            <a:r>
              <a:rPr b="1" lang="en-US"/>
              <a:t>Để chèn một ngắt trang:</a:t>
            </a:r>
            <a:endParaRPr b="1"/>
          </a:p>
          <a:p>
            <a:pPr indent="-514350" lvl="0" marL="514350" rtl="0" algn="just">
              <a:lnSpc>
                <a:spcPct val="90000"/>
              </a:lnSpc>
              <a:spcBef>
                <a:spcPts val="1000"/>
              </a:spcBef>
              <a:spcAft>
                <a:spcPts val="0"/>
              </a:spcAft>
              <a:buClr>
                <a:schemeClr val="dk1"/>
              </a:buClr>
              <a:buSzPct val="100000"/>
              <a:buFont typeface="Times New Roman"/>
              <a:buAutoNum type="arabicPeriod"/>
            </a:pPr>
            <a:r>
              <a:rPr lang="en-US"/>
              <a:t>Chọn thẻ </a:t>
            </a:r>
            <a:r>
              <a:rPr b="1" lang="en-US"/>
              <a:t>Page Layout </a:t>
            </a:r>
            <a:r>
              <a:rPr lang="en-US"/>
              <a:t>trên nhóm Ribbon</a:t>
            </a:r>
            <a:endParaRPr/>
          </a:p>
          <a:p>
            <a:pPr indent="-514350" lvl="0" marL="514350" rtl="0" algn="just">
              <a:lnSpc>
                <a:spcPct val="90000"/>
              </a:lnSpc>
              <a:spcBef>
                <a:spcPts val="1000"/>
              </a:spcBef>
              <a:spcAft>
                <a:spcPts val="0"/>
              </a:spcAft>
              <a:buClr>
                <a:schemeClr val="dk1"/>
              </a:buClr>
              <a:buSzPct val="100000"/>
              <a:buFont typeface="Times New Roman"/>
              <a:buAutoNum type="arabicPeriod"/>
            </a:pPr>
            <a:r>
              <a:rPr lang="en-US"/>
              <a:t>Trong nhóm </a:t>
            </a:r>
            <a:r>
              <a:rPr b="1" lang="en-US"/>
              <a:t>Page Setup</a:t>
            </a:r>
            <a:r>
              <a:rPr lang="en-US"/>
              <a:t>, Chọn menu </a:t>
            </a:r>
            <a:r>
              <a:rPr b="1" lang="en-US"/>
              <a:t>Breaks</a:t>
            </a:r>
            <a:r>
              <a:rPr lang="en-US"/>
              <a:t>.</a:t>
            </a:r>
            <a:endParaRPr/>
          </a:p>
          <a:p>
            <a:pPr indent="-514350" lvl="0" marL="514350" rtl="0" algn="just">
              <a:lnSpc>
                <a:spcPct val="90000"/>
              </a:lnSpc>
              <a:spcBef>
                <a:spcPts val="1000"/>
              </a:spcBef>
              <a:spcAft>
                <a:spcPts val="0"/>
              </a:spcAft>
              <a:buClr>
                <a:schemeClr val="dk1"/>
              </a:buClr>
              <a:buSzPct val="100000"/>
              <a:buFont typeface="Times New Roman"/>
              <a:buAutoNum type="arabicPeriod"/>
            </a:pPr>
            <a:r>
              <a:rPr lang="en-US"/>
              <a:t>Chọn </a:t>
            </a:r>
            <a:r>
              <a:rPr b="1" lang="en-US"/>
              <a:t>Page</a:t>
            </a:r>
            <a:endParaRPr/>
          </a:p>
        </p:txBody>
      </p:sp>
      <p:sp>
        <p:nvSpPr>
          <p:cNvPr id="151" name="Google Shape;151;p6"/>
          <p:cNvSpPr txBox="1"/>
          <p:nvPr>
            <p:ph idx="2" type="body"/>
          </p:nvPr>
        </p:nvSpPr>
        <p:spPr>
          <a:xfrm>
            <a:off x="5105400" y="193675"/>
            <a:ext cx="6877050" cy="2378075"/>
          </a:xfrm>
          <a:prstGeom prst="rect">
            <a:avLst/>
          </a:prstGeom>
          <a:noFill/>
          <a:ln>
            <a:noFill/>
          </a:ln>
        </p:spPr>
        <p:txBody>
          <a:bodyPr anchorCtr="0" anchor="t" bIns="45700" lIns="91425" spcFirstLastPara="1" rIns="91425" wrap="square" tIns="45700">
            <a:normAutofit fontScale="92500"/>
          </a:bodyPr>
          <a:lstStyle/>
          <a:p>
            <a:pPr indent="-228600" lvl="0" marL="228600" rtl="0" algn="just">
              <a:lnSpc>
                <a:spcPct val="110000"/>
              </a:lnSpc>
              <a:spcBef>
                <a:spcPts val="0"/>
              </a:spcBef>
              <a:spcAft>
                <a:spcPts val="0"/>
              </a:spcAft>
              <a:buClr>
                <a:srgbClr val="002060"/>
              </a:buClr>
              <a:buSzPct val="100000"/>
              <a:buChar char="•"/>
            </a:pPr>
            <a:r>
              <a:rPr lang="en-US">
                <a:solidFill>
                  <a:srgbClr val="002060"/>
                </a:solidFill>
              </a:rPr>
              <a:t> </a:t>
            </a:r>
            <a:r>
              <a:rPr lang="en-US">
                <a:solidFill>
                  <a:srgbClr val="002060"/>
                </a:solidFill>
              </a:rPr>
              <a:t>Khi đã soạn thảo xong nội dung trên 1 trang mà vẫn còn dư hàng trống.</a:t>
            </a:r>
            <a:endParaRPr/>
          </a:p>
          <a:p>
            <a:pPr indent="-228600" lvl="0" marL="228600" rtl="0" algn="just">
              <a:lnSpc>
                <a:spcPct val="110000"/>
              </a:lnSpc>
              <a:spcBef>
                <a:spcPts val="1000"/>
              </a:spcBef>
              <a:spcAft>
                <a:spcPts val="0"/>
              </a:spcAft>
              <a:buClr>
                <a:srgbClr val="002060"/>
              </a:buClr>
              <a:buSzPct val="100000"/>
              <a:buChar char="•"/>
            </a:pPr>
            <a:r>
              <a:rPr lang="en-US">
                <a:solidFill>
                  <a:srgbClr val="002060"/>
                </a:solidFill>
              </a:rPr>
              <a:t> </a:t>
            </a:r>
            <a:r>
              <a:rPr lang="en-US">
                <a:solidFill>
                  <a:srgbClr val="002060"/>
                </a:solidFill>
              </a:rPr>
              <a:t>Khi muốn ngắt trang để chèn hình, bảng biểu mà không làm nhảy chữ trong trang.</a:t>
            </a:r>
            <a:endParaRPr>
              <a:solidFill>
                <a:srgbClr val="002060"/>
              </a:solidFill>
            </a:endParaRPr>
          </a:p>
        </p:txBody>
      </p:sp>
      <p:pic>
        <p:nvPicPr>
          <p:cNvPr id="152" name="Google Shape;152;p6"/>
          <p:cNvPicPr preferRelativeResize="0"/>
          <p:nvPr/>
        </p:nvPicPr>
        <p:blipFill rotWithShape="1">
          <a:blip r:embed="rId3">
            <a:alphaModFix/>
          </a:blip>
          <a:srcRect b="0" l="0" r="0" t="0"/>
          <a:stretch/>
        </p:blipFill>
        <p:spPr>
          <a:xfrm>
            <a:off x="7219950" y="2419350"/>
            <a:ext cx="4533900" cy="4438650"/>
          </a:xfrm>
          <a:prstGeom prst="rect">
            <a:avLst/>
          </a:prstGeom>
          <a:noFill/>
          <a:ln>
            <a:noFill/>
          </a:ln>
        </p:spPr>
      </p:pic>
      <p:sp>
        <p:nvSpPr>
          <p:cNvPr id="153" name="Google Shape;153;p6"/>
          <p:cNvSpPr/>
          <p:nvPr/>
        </p:nvSpPr>
        <p:spPr>
          <a:xfrm>
            <a:off x="7943850" y="3009900"/>
            <a:ext cx="3219450" cy="533400"/>
          </a:xfrm>
          <a:prstGeom prst="rect">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Tree>
  </p:cSld>
  <p:clrMapOvr>
    <a:masterClrMapping/>
  </p:clrMapOvr>
  <mc:AlternateContent>
    <mc:Choice Requires="p14">
      <p:transition spd="slow" p14:dur="20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
                                            <p:txEl>
                                              <p:pRg end="0" st="0"/>
                                            </p:txEl>
                                          </p:spTgt>
                                        </p:tgtEl>
                                        <p:attrNameLst>
                                          <p:attrName>style.visibility</p:attrName>
                                        </p:attrNameLst>
                                      </p:cBhvr>
                                      <p:to>
                                        <p:strVal val="visible"/>
                                      </p:to>
                                    </p:set>
                                    <p:animEffect filter="fade" transition="in">
                                      <p:cBhvr>
                                        <p:cTn dur="500"/>
                                        <p:tgtEl>
                                          <p:spTgt spid="15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
                                            <p:txEl>
                                              <p:pRg end="1" st="1"/>
                                            </p:txEl>
                                          </p:spTgt>
                                        </p:tgtEl>
                                        <p:attrNameLst>
                                          <p:attrName>style.visibility</p:attrName>
                                        </p:attrNameLst>
                                      </p:cBhvr>
                                      <p:to>
                                        <p:strVal val="visible"/>
                                      </p:to>
                                    </p:set>
                                    <p:animEffect filter="fade" transition="in">
                                      <p:cBhvr>
                                        <p:cTn dur="500"/>
                                        <p:tgtEl>
                                          <p:spTgt spid="15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0">
                                            <p:txEl>
                                              <p:pRg end="0" st="0"/>
                                            </p:txEl>
                                          </p:spTgt>
                                        </p:tgtEl>
                                        <p:attrNameLst>
                                          <p:attrName>style.visibility</p:attrName>
                                        </p:attrNameLst>
                                      </p:cBhvr>
                                      <p:to>
                                        <p:strVal val="visible"/>
                                      </p:to>
                                    </p:set>
                                    <p:anim calcmode="lin" valueType="num">
                                      <p:cBhvr additive="base">
                                        <p:cTn dur="500"/>
                                        <p:tgtEl>
                                          <p:spTgt spid="150">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0">
                                            <p:txEl>
                                              <p:pRg end="1" st="1"/>
                                            </p:txEl>
                                          </p:spTgt>
                                        </p:tgtEl>
                                        <p:attrNameLst>
                                          <p:attrName>style.visibility</p:attrName>
                                        </p:attrNameLst>
                                      </p:cBhvr>
                                      <p:to>
                                        <p:strVal val="visible"/>
                                      </p:to>
                                    </p:set>
                                    <p:anim calcmode="lin" valueType="num">
                                      <p:cBhvr additive="base">
                                        <p:cTn dur="500"/>
                                        <p:tgtEl>
                                          <p:spTgt spid="150">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0">
                                            <p:txEl>
                                              <p:pRg end="2" st="2"/>
                                            </p:txEl>
                                          </p:spTgt>
                                        </p:tgtEl>
                                        <p:attrNameLst>
                                          <p:attrName>style.visibility</p:attrName>
                                        </p:attrNameLst>
                                      </p:cBhvr>
                                      <p:to>
                                        <p:strVal val="visible"/>
                                      </p:to>
                                    </p:set>
                                    <p:anim calcmode="lin" valueType="num">
                                      <p:cBhvr additive="base">
                                        <p:cTn dur="500"/>
                                        <p:tgtEl>
                                          <p:spTgt spid="150">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0">
                                            <p:txEl>
                                              <p:pRg end="3" st="3"/>
                                            </p:txEl>
                                          </p:spTgt>
                                        </p:tgtEl>
                                        <p:attrNameLst>
                                          <p:attrName>style.visibility</p:attrName>
                                        </p:attrNameLst>
                                      </p:cBhvr>
                                      <p:to>
                                        <p:strVal val="visible"/>
                                      </p:to>
                                    </p:set>
                                    <p:anim calcmode="lin" valueType="num">
                                      <p:cBhvr additive="base">
                                        <p:cTn dur="500"/>
                                        <p:tgtEl>
                                          <p:spTgt spid="150">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2"/>
                                        </p:tgtEl>
                                        <p:attrNameLst>
                                          <p:attrName>style.visibility</p:attrName>
                                        </p:attrNameLst>
                                      </p:cBhvr>
                                      <p:to>
                                        <p:strVal val="visible"/>
                                      </p:to>
                                    </p:set>
                                    <p:anim calcmode="lin" valueType="num">
                                      <p:cBhvr additive="base">
                                        <p:cTn dur="500"/>
                                        <p:tgtEl>
                                          <p:spTgt spid="15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500"/>
                                        <p:tgtEl>
                                          <p:spTgt spid="1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1000"/>
                                        <p:tgtEl>
                                          <p:spTgt spid="1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1000"/>
                                        <p:tgtEl>
                                          <p:spTgt spid="1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1000"/>
                                        <p:tgtEl>
                                          <p:spTgt spid="1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7"/>
          <p:cNvSpPr txBox="1"/>
          <p:nvPr>
            <p:ph type="title"/>
          </p:nvPr>
        </p:nvSpPr>
        <p:spPr>
          <a:xfrm>
            <a:off x="4422058" y="877088"/>
            <a:ext cx="7769942" cy="511544"/>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Clr>
                <a:srgbClr val="00B050"/>
              </a:buClr>
              <a:buSzPts val="3200"/>
              <a:buFont typeface="Times New Roman"/>
              <a:buNone/>
            </a:pPr>
            <a:r>
              <a:rPr b="1" lang="en-US" sz="3200">
                <a:solidFill>
                  <a:srgbClr val="00B050"/>
                </a:solidFill>
              </a:rPr>
              <a:t>Sử dụng tính năng Undo (Lùi lại) </a:t>
            </a:r>
            <a:endParaRPr/>
          </a:p>
        </p:txBody>
      </p:sp>
      <p:sp>
        <p:nvSpPr>
          <p:cNvPr id="159" name="Google Shape;159;p7"/>
          <p:cNvSpPr txBox="1"/>
          <p:nvPr>
            <p:ph idx="1" type="body"/>
          </p:nvPr>
        </p:nvSpPr>
        <p:spPr>
          <a:xfrm>
            <a:off x="557719" y="1489764"/>
            <a:ext cx="7244178" cy="5215836"/>
          </a:xfrm>
          <a:prstGeom prst="rect">
            <a:avLst/>
          </a:prstGeom>
          <a:solidFill>
            <a:srgbClr val="DDEAF6"/>
          </a:solid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rgbClr val="002060"/>
              </a:buClr>
              <a:buSzPts val="3200"/>
              <a:buNone/>
            </a:pPr>
            <a:r>
              <a:rPr b="1" lang="en-US">
                <a:solidFill>
                  <a:srgbClr val="002060"/>
                </a:solidFill>
              </a:rPr>
              <a:t>Bạn thực hiện tính năng này bằng một trong những cách sau: </a:t>
            </a:r>
            <a:endParaRPr b="1">
              <a:solidFill>
                <a:srgbClr val="002060"/>
              </a:solidFill>
            </a:endParaRPr>
          </a:p>
          <a:p>
            <a:pPr indent="-514350" lvl="0" marL="514350" rtl="0" algn="just">
              <a:lnSpc>
                <a:spcPct val="110000"/>
              </a:lnSpc>
              <a:spcBef>
                <a:spcPts val="1000"/>
              </a:spcBef>
              <a:spcAft>
                <a:spcPts val="0"/>
              </a:spcAft>
              <a:buClr>
                <a:srgbClr val="002060"/>
              </a:buClr>
              <a:buSzPts val="2800"/>
              <a:buFont typeface="Times New Roman"/>
              <a:buAutoNum type="arabicPeriod"/>
            </a:pPr>
            <a:r>
              <a:rPr lang="en-US" sz="2800">
                <a:solidFill>
                  <a:srgbClr val="002060"/>
                </a:solidFill>
              </a:rPr>
              <a:t>Trong thanh công cụ truy xuất nhanh, nhấp chuột vào nút 	    (</a:t>
            </a:r>
            <a:r>
              <a:rPr b="1" lang="en-US" sz="2800">
                <a:solidFill>
                  <a:srgbClr val="002060"/>
                </a:solidFill>
              </a:rPr>
              <a:t>Undo) </a:t>
            </a:r>
            <a:r>
              <a:rPr lang="en-US" sz="2800">
                <a:solidFill>
                  <a:srgbClr val="002060"/>
                </a:solidFill>
              </a:rPr>
              <a:t>để lùi lại hành động cuối cùng hoặc câu lệnh đã thực hiện; hoặc </a:t>
            </a:r>
            <a:endParaRPr sz="2800">
              <a:solidFill>
                <a:srgbClr val="002060"/>
              </a:solidFill>
            </a:endParaRPr>
          </a:p>
          <a:p>
            <a:pPr indent="-514350" lvl="0" marL="514350" rtl="0" algn="just">
              <a:lnSpc>
                <a:spcPct val="110000"/>
              </a:lnSpc>
              <a:spcBef>
                <a:spcPts val="1000"/>
              </a:spcBef>
              <a:spcAft>
                <a:spcPts val="0"/>
              </a:spcAft>
              <a:buClr>
                <a:srgbClr val="002060"/>
              </a:buClr>
              <a:buSzPts val="2800"/>
              <a:buFont typeface="Times New Roman"/>
              <a:buAutoNum type="arabicPeriod"/>
            </a:pPr>
            <a:r>
              <a:rPr lang="en-US" sz="2800">
                <a:solidFill>
                  <a:srgbClr val="002060"/>
                </a:solidFill>
              </a:rPr>
              <a:t>Nhấn       		; hoặc </a:t>
            </a:r>
            <a:endParaRPr sz="2800">
              <a:solidFill>
                <a:srgbClr val="002060"/>
              </a:solidFill>
            </a:endParaRPr>
          </a:p>
          <a:p>
            <a:pPr indent="-514350" lvl="0" marL="514350" rtl="0" algn="just">
              <a:lnSpc>
                <a:spcPct val="110000"/>
              </a:lnSpc>
              <a:spcBef>
                <a:spcPts val="1000"/>
              </a:spcBef>
              <a:spcAft>
                <a:spcPts val="0"/>
              </a:spcAft>
              <a:buClr>
                <a:srgbClr val="002060"/>
              </a:buClr>
              <a:buSzPts val="2800"/>
              <a:buFont typeface="Times New Roman"/>
              <a:buAutoNum type="arabicPeriod"/>
            </a:pPr>
            <a:r>
              <a:rPr lang="en-US" sz="2800">
                <a:solidFill>
                  <a:srgbClr val="002060"/>
                </a:solidFill>
              </a:rPr>
              <a:t>Nhấp chuột vào      (mũi tên) cạnh nút   	(</a:t>
            </a:r>
            <a:r>
              <a:rPr b="1" lang="en-US" sz="2800">
                <a:solidFill>
                  <a:srgbClr val="002060"/>
                </a:solidFill>
              </a:rPr>
              <a:t>Undo) </a:t>
            </a:r>
            <a:r>
              <a:rPr lang="en-US" sz="2800">
                <a:solidFill>
                  <a:srgbClr val="002060"/>
                </a:solidFill>
              </a:rPr>
              <a:t>để hoàn tác một số hành động cùng một lúc. </a:t>
            </a:r>
            <a:endParaRPr sz="2800">
              <a:solidFill>
                <a:srgbClr val="002060"/>
              </a:solidFill>
            </a:endParaRPr>
          </a:p>
        </p:txBody>
      </p:sp>
      <p:pic>
        <p:nvPicPr>
          <p:cNvPr descr="Screen Clipping" id="160" name="Google Shape;160;p7"/>
          <p:cNvPicPr preferRelativeResize="0"/>
          <p:nvPr/>
        </p:nvPicPr>
        <p:blipFill rotWithShape="1">
          <a:blip r:embed="rId3">
            <a:alphaModFix/>
          </a:blip>
          <a:srcRect b="0" l="0" r="0" t="0"/>
          <a:stretch/>
        </p:blipFill>
        <p:spPr>
          <a:xfrm>
            <a:off x="7981738" y="2057900"/>
            <a:ext cx="4124747" cy="3168405"/>
          </a:xfrm>
          <a:prstGeom prst="rect">
            <a:avLst/>
          </a:prstGeom>
          <a:noFill/>
          <a:ln>
            <a:noFill/>
          </a:ln>
        </p:spPr>
      </p:pic>
      <p:sp>
        <p:nvSpPr>
          <p:cNvPr id="161" name="Google Shape;161;p7"/>
          <p:cNvSpPr txBox="1"/>
          <p:nvPr/>
        </p:nvSpPr>
        <p:spPr>
          <a:xfrm>
            <a:off x="2507227" y="226870"/>
            <a:ext cx="9165748" cy="677004"/>
          </a:xfrm>
          <a:prstGeom prst="rect">
            <a:avLst/>
          </a:prstGeom>
          <a:noFill/>
          <a:ln>
            <a:noFill/>
          </a:ln>
        </p:spPr>
        <p:txBody>
          <a:bodyPr anchorCtr="0" anchor="ctr" bIns="45700" lIns="91425" spcFirstLastPara="1" rIns="91425" wrap="square" tIns="45700">
            <a:normAutofit/>
          </a:bodyPr>
          <a:lstStyle/>
          <a:p>
            <a:pPr indent="0" lvl="0" marL="0" marR="0" rtl="0" algn="r">
              <a:lnSpc>
                <a:spcPct val="90000"/>
              </a:lnSpc>
              <a:spcBef>
                <a:spcPts val="0"/>
              </a:spcBef>
              <a:spcAft>
                <a:spcPts val="0"/>
              </a:spcAft>
              <a:buClr>
                <a:srgbClr val="0000FF"/>
              </a:buClr>
              <a:buSzPts val="3600"/>
              <a:buFont typeface="Times New Roman"/>
              <a:buNone/>
            </a:pPr>
            <a:r>
              <a:rPr lang="en-US" sz="3600">
                <a:solidFill>
                  <a:srgbClr val="0000FF"/>
                </a:solidFill>
                <a:latin typeface="Times New Roman"/>
                <a:ea typeface="Times New Roman"/>
                <a:cs typeface="Times New Roman"/>
                <a:sym typeface="Times New Roman"/>
              </a:rPr>
              <a:t>Hoạt động 3: Tìm hiểu kiến thức</a:t>
            </a:r>
            <a:endParaRPr sz="3600">
              <a:solidFill>
                <a:srgbClr val="0000FF"/>
              </a:solidFill>
              <a:latin typeface="Times New Roman"/>
              <a:ea typeface="Times New Roman"/>
              <a:cs typeface="Times New Roman"/>
              <a:sym typeface="Times New Roman"/>
            </a:endParaRPr>
          </a:p>
        </p:txBody>
      </p:sp>
      <p:grpSp>
        <p:nvGrpSpPr>
          <p:cNvPr id="162" name="Google Shape;162;p7"/>
          <p:cNvGrpSpPr/>
          <p:nvPr/>
        </p:nvGrpSpPr>
        <p:grpSpPr>
          <a:xfrm>
            <a:off x="2042342" y="3013832"/>
            <a:ext cx="5406384" cy="2612972"/>
            <a:chOff x="2085672" y="3013832"/>
            <a:chExt cx="5406384" cy="2612972"/>
          </a:xfrm>
        </p:grpSpPr>
        <p:pic>
          <p:nvPicPr>
            <p:cNvPr id="163" name="Google Shape;163;p7"/>
            <p:cNvPicPr preferRelativeResize="0"/>
            <p:nvPr/>
          </p:nvPicPr>
          <p:blipFill rotWithShape="1">
            <a:blip r:embed="rId4">
              <a:alphaModFix/>
            </a:blip>
            <a:srcRect b="0" l="0" r="0" t="0"/>
            <a:stretch/>
          </p:blipFill>
          <p:spPr>
            <a:xfrm>
              <a:off x="2085672" y="4554266"/>
              <a:ext cx="1231796" cy="481520"/>
            </a:xfrm>
            <a:prstGeom prst="rect">
              <a:avLst/>
            </a:prstGeom>
            <a:noFill/>
            <a:ln>
              <a:noFill/>
            </a:ln>
          </p:spPr>
        </p:pic>
        <p:pic>
          <p:nvPicPr>
            <p:cNvPr id="164" name="Google Shape;164;p7"/>
            <p:cNvPicPr preferRelativeResize="0"/>
            <p:nvPr/>
          </p:nvPicPr>
          <p:blipFill rotWithShape="1">
            <a:blip r:embed="rId5">
              <a:alphaModFix/>
            </a:blip>
            <a:srcRect b="0" l="0" r="0" t="0"/>
            <a:stretch/>
          </p:blipFill>
          <p:spPr>
            <a:xfrm>
              <a:off x="3447516" y="3013832"/>
              <a:ext cx="442297" cy="425286"/>
            </a:xfrm>
            <a:prstGeom prst="rect">
              <a:avLst/>
            </a:prstGeom>
            <a:noFill/>
            <a:ln>
              <a:noFill/>
            </a:ln>
          </p:spPr>
        </p:pic>
        <p:pic>
          <p:nvPicPr>
            <p:cNvPr id="165" name="Google Shape;165;p7"/>
            <p:cNvPicPr preferRelativeResize="0"/>
            <p:nvPr/>
          </p:nvPicPr>
          <p:blipFill rotWithShape="1">
            <a:blip r:embed="rId6">
              <a:alphaModFix/>
            </a:blip>
            <a:srcRect b="0" l="0" r="0" t="0"/>
            <a:stretch/>
          </p:blipFill>
          <p:spPr>
            <a:xfrm>
              <a:off x="6764101" y="5072050"/>
              <a:ext cx="727954" cy="511525"/>
            </a:xfrm>
            <a:prstGeom prst="rect">
              <a:avLst/>
            </a:prstGeom>
            <a:noFill/>
            <a:ln>
              <a:noFill/>
            </a:ln>
          </p:spPr>
        </p:pic>
        <p:pic>
          <p:nvPicPr>
            <p:cNvPr id="166" name="Google Shape;166;p7"/>
            <p:cNvPicPr preferRelativeResize="0"/>
            <p:nvPr/>
          </p:nvPicPr>
          <p:blipFill rotWithShape="1">
            <a:blip r:embed="rId7">
              <a:alphaModFix/>
            </a:blip>
            <a:srcRect b="0" l="0" r="0" t="0"/>
            <a:stretch/>
          </p:blipFill>
          <p:spPr>
            <a:xfrm>
              <a:off x="3557583" y="5177677"/>
              <a:ext cx="411700" cy="449127"/>
            </a:xfrm>
            <a:prstGeom prst="rect">
              <a:avLst/>
            </a:prstGeom>
            <a:noFill/>
            <a:ln>
              <a:noFill/>
            </a:ln>
          </p:spPr>
        </p:pic>
      </p:grpSp>
    </p:spTree>
  </p:cSld>
  <p:clrMapOvr>
    <a:masterClrMapping/>
  </p:clrMapOvr>
  <mc:AlternateContent>
    <mc:Choice Requires="p14">
      <p:transition spd="slow" p14:dur="20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159">
                                            <p:txEl>
                                              <p:pRg end="0" st="0"/>
                                            </p:txEl>
                                          </p:spTgt>
                                        </p:tgtEl>
                                        <p:attrNameLst>
                                          <p:attrName>style.visibility</p:attrName>
                                        </p:attrNameLst>
                                      </p:cBhvr>
                                      <p:to>
                                        <p:strVal val="visible"/>
                                      </p:to>
                                    </p:set>
                                    <p:anim calcmode="lin" valueType="num">
                                      <p:cBhvr additive="base">
                                        <p:cTn dur="500"/>
                                        <p:tgtEl>
                                          <p:spTgt spid="159">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59">
                                            <p:txEl>
                                              <p:pRg end="1" st="1"/>
                                            </p:txEl>
                                          </p:spTgt>
                                        </p:tgtEl>
                                        <p:attrNameLst>
                                          <p:attrName>style.visibility</p:attrName>
                                        </p:attrNameLst>
                                      </p:cBhvr>
                                      <p:to>
                                        <p:strVal val="visible"/>
                                      </p:to>
                                    </p:set>
                                    <p:anim calcmode="lin" valueType="num">
                                      <p:cBhvr additive="base">
                                        <p:cTn dur="500"/>
                                        <p:tgtEl>
                                          <p:spTgt spid="159">
                                            <p:txEl>
                                              <p:pRg end="1" st="1"/>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59">
                                            <p:txEl>
                                              <p:pRg end="2" st="2"/>
                                            </p:txEl>
                                          </p:spTgt>
                                        </p:tgtEl>
                                        <p:attrNameLst>
                                          <p:attrName>style.visibility</p:attrName>
                                        </p:attrNameLst>
                                      </p:cBhvr>
                                      <p:to>
                                        <p:strVal val="visible"/>
                                      </p:to>
                                    </p:set>
                                    <p:anim calcmode="lin" valueType="num">
                                      <p:cBhvr additive="base">
                                        <p:cTn dur="500"/>
                                        <p:tgtEl>
                                          <p:spTgt spid="159">
                                            <p:txEl>
                                              <p:pRg end="2" st="2"/>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59">
                                            <p:txEl>
                                              <p:pRg end="3" st="3"/>
                                            </p:txEl>
                                          </p:spTgt>
                                        </p:tgtEl>
                                        <p:attrNameLst>
                                          <p:attrName>style.visibility</p:attrName>
                                        </p:attrNameLst>
                                      </p:cBhvr>
                                      <p:to>
                                        <p:strVal val="visible"/>
                                      </p:to>
                                    </p:set>
                                    <p:anim calcmode="lin" valueType="num">
                                      <p:cBhvr additive="base">
                                        <p:cTn dur="500"/>
                                        <p:tgtEl>
                                          <p:spTgt spid="159">
                                            <p:txEl>
                                              <p:pRg end="3" st="3"/>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62"/>
                                        </p:tgtEl>
                                        <p:attrNameLst>
                                          <p:attrName>style.visibility</p:attrName>
                                        </p:attrNameLst>
                                      </p:cBhvr>
                                      <p:to>
                                        <p:strVal val="visible"/>
                                      </p:to>
                                    </p:set>
                                    <p:anim calcmode="lin" valueType="num">
                                      <p:cBhvr additive="base">
                                        <p:cTn dur="500"/>
                                        <p:tgtEl>
                                          <p:spTgt spid="162"/>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8"/>
          <p:cNvSpPr txBox="1"/>
          <p:nvPr>
            <p:ph idx="1" type="body"/>
          </p:nvPr>
        </p:nvSpPr>
        <p:spPr>
          <a:xfrm>
            <a:off x="1225302" y="2223824"/>
            <a:ext cx="6429000" cy="3884400"/>
          </a:xfrm>
          <a:prstGeom prst="rect">
            <a:avLst/>
          </a:prstGeom>
          <a:solidFill>
            <a:srgbClr val="DDEAF6"/>
          </a:solid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rgbClr val="002060"/>
              </a:buClr>
              <a:buSzPts val="2800"/>
              <a:buNone/>
            </a:pPr>
            <a:r>
              <a:rPr lang="en-US" sz="3400">
                <a:solidFill>
                  <a:srgbClr val="002060"/>
                </a:solidFill>
              </a:rPr>
              <a:t>	Bạn phải hoàn tác các hành động theo thứ tự ngược lại mà bạn đã thực hiện</a:t>
            </a:r>
            <a:r>
              <a:rPr lang="en-US" sz="3400"/>
              <a:t>. </a:t>
            </a:r>
            <a:r>
              <a:rPr b="1" lang="en-US" sz="3400">
                <a:solidFill>
                  <a:srgbClr val="002060"/>
                </a:solidFill>
              </a:rPr>
              <a:t>Ví dụ:</a:t>
            </a:r>
            <a:r>
              <a:rPr b="1" lang="en-US" sz="3400"/>
              <a:t> </a:t>
            </a:r>
            <a:r>
              <a:rPr lang="en-US" sz="3400">
                <a:solidFill>
                  <a:srgbClr val="002060"/>
                </a:solidFill>
              </a:rPr>
              <a:t>Trong danh sách ở bên phải, nếu bạn muốn hoàn tác hành động “</a:t>
            </a:r>
            <a:r>
              <a:rPr b="1" lang="en-US" sz="3400">
                <a:solidFill>
                  <a:srgbClr val="002060"/>
                </a:solidFill>
              </a:rPr>
              <a:t>In đậm (Bold)</a:t>
            </a:r>
            <a:r>
              <a:rPr lang="en-US" sz="3400">
                <a:solidFill>
                  <a:srgbClr val="002060"/>
                </a:solidFill>
              </a:rPr>
              <a:t>”, bạn cũng phải hoàn tác hành động </a:t>
            </a:r>
            <a:r>
              <a:rPr b="1" lang="en-US" sz="3400">
                <a:solidFill>
                  <a:srgbClr val="002060"/>
                </a:solidFill>
              </a:rPr>
              <a:t>Nghiêng (Italic)</a:t>
            </a:r>
            <a:r>
              <a:rPr lang="en-US" sz="3400">
                <a:solidFill>
                  <a:srgbClr val="002060"/>
                </a:solidFill>
              </a:rPr>
              <a:t> và </a:t>
            </a:r>
            <a:r>
              <a:rPr b="1" lang="en-US" sz="3400">
                <a:solidFill>
                  <a:srgbClr val="002060"/>
                </a:solidFill>
              </a:rPr>
              <a:t>Gạch chân (Underline)</a:t>
            </a:r>
            <a:r>
              <a:rPr lang="en-US" sz="3400">
                <a:solidFill>
                  <a:srgbClr val="002060"/>
                </a:solidFill>
              </a:rPr>
              <a:t>.</a:t>
            </a:r>
            <a:endParaRPr sz="3400">
              <a:solidFill>
                <a:srgbClr val="002060"/>
              </a:solidFill>
            </a:endParaRPr>
          </a:p>
        </p:txBody>
      </p:sp>
      <p:pic>
        <p:nvPicPr>
          <p:cNvPr descr="Screen Clipping" id="172" name="Google Shape;172;p8"/>
          <p:cNvPicPr preferRelativeResize="0"/>
          <p:nvPr/>
        </p:nvPicPr>
        <p:blipFill rotWithShape="1">
          <a:blip r:embed="rId3">
            <a:alphaModFix/>
          </a:blip>
          <a:srcRect b="0" l="0" r="0" t="0"/>
          <a:stretch/>
        </p:blipFill>
        <p:spPr>
          <a:xfrm>
            <a:off x="1586627" y="147484"/>
            <a:ext cx="10498499" cy="1824872"/>
          </a:xfrm>
          <a:prstGeom prst="rect">
            <a:avLst/>
          </a:prstGeom>
          <a:noFill/>
          <a:ln>
            <a:noFill/>
          </a:ln>
        </p:spPr>
      </p:pic>
      <p:pic>
        <p:nvPicPr>
          <p:cNvPr id="173" name="Google Shape;173;p8"/>
          <p:cNvPicPr preferRelativeResize="0"/>
          <p:nvPr/>
        </p:nvPicPr>
        <p:blipFill rotWithShape="1">
          <a:blip r:embed="rId4">
            <a:alphaModFix/>
          </a:blip>
          <a:srcRect b="0" l="0" r="0" t="0"/>
          <a:stretch/>
        </p:blipFill>
        <p:spPr>
          <a:xfrm>
            <a:off x="7961577" y="2223832"/>
            <a:ext cx="3630655" cy="3457767"/>
          </a:xfrm>
          <a:prstGeom prst="rect">
            <a:avLst/>
          </a:prstGeom>
          <a:noFill/>
          <a:ln cap="flat" cmpd="sng" w="9525">
            <a:solidFill>
              <a:schemeClr val="dk1"/>
            </a:solidFill>
            <a:prstDash val="solid"/>
            <a:round/>
            <a:headEnd len="sm" w="sm" type="none"/>
            <a:tailEnd len="sm" w="sm" type="none"/>
          </a:ln>
        </p:spPr>
      </p:pic>
    </p:spTree>
  </p:cSld>
  <p:clrMapOvr>
    <a:masterClrMapping/>
  </p:clrMapOvr>
  <mc:AlternateContent>
    <mc:Choice Requires="p14">
      <p:transition spd="slow" p14:dur="20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1">
                                            <p:txEl>
                                              <p:pRg end="0" st="0"/>
                                            </p:txEl>
                                          </p:spTgt>
                                        </p:tgtEl>
                                        <p:attrNameLst>
                                          <p:attrName>style.visibility</p:attrName>
                                        </p:attrNameLst>
                                      </p:cBhvr>
                                      <p:to>
                                        <p:strVal val="visible"/>
                                      </p:to>
                                    </p:set>
                                    <p:anim calcmode="lin" valueType="num">
                                      <p:cBhvr additive="base">
                                        <p:cTn dur="500"/>
                                        <p:tgtEl>
                                          <p:spTgt spid="171">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2">
                                  <p:stCondLst>
                                    <p:cond delay="0"/>
                                  </p:stCondLst>
                                  <p:childTnLst>
                                    <p:set>
                                      <p:cBhvr>
                                        <p:cTn dur="1" fill="hold">
                                          <p:stCondLst>
                                            <p:cond delay="0"/>
                                          </p:stCondLst>
                                        </p:cTn>
                                        <p:tgtEl>
                                          <p:spTgt spid="173"/>
                                        </p:tgtEl>
                                        <p:attrNameLst>
                                          <p:attrName>style.visibility</p:attrName>
                                        </p:attrNameLst>
                                      </p:cBhvr>
                                      <p:to>
                                        <p:strVal val="visible"/>
                                      </p:to>
                                    </p:set>
                                    <p:anim calcmode="lin" valueType="num">
                                      <p:cBhvr additive="base">
                                        <p:cTn dur="500"/>
                                        <p:tgtEl>
                                          <p:spTgt spid="173"/>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9"/>
          <p:cNvSpPr txBox="1"/>
          <p:nvPr>
            <p:ph type="title"/>
          </p:nvPr>
        </p:nvSpPr>
        <p:spPr>
          <a:xfrm>
            <a:off x="764458" y="55413"/>
            <a:ext cx="10589342"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4400"/>
              <a:buFont typeface="Times New Roman"/>
              <a:buNone/>
            </a:pPr>
            <a:r>
              <a:rPr b="1" lang="en-US">
                <a:solidFill>
                  <a:srgbClr val="002060"/>
                </a:solidFill>
              </a:rPr>
              <a:t>Ctrl + Z</a:t>
            </a:r>
            <a:endParaRPr/>
          </a:p>
        </p:txBody>
      </p:sp>
      <p:sp>
        <p:nvSpPr>
          <p:cNvPr id="179" name="Google Shape;179;p9"/>
          <p:cNvSpPr txBox="1"/>
          <p:nvPr>
            <p:ph idx="1" type="body"/>
          </p:nvPr>
        </p:nvSpPr>
        <p:spPr>
          <a:xfrm>
            <a:off x="838200" y="1515913"/>
            <a:ext cx="5181600" cy="4351338"/>
          </a:xfrm>
          <a:prstGeom prst="rect">
            <a:avLst/>
          </a:prstGeom>
          <a:noFill/>
          <a:ln>
            <a:noFill/>
          </a:ln>
        </p:spPr>
        <p:txBody>
          <a:bodyPr anchorCtr="0" anchor="t" bIns="45700" lIns="91425" spcFirstLastPara="1" rIns="91425" wrap="square" tIns="45700">
            <a:normAutofit/>
          </a:bodyPr>
          <a:lstStyle/>
          <a:p>
            <a:pPr indent="-25400" lvl="0" marL="228600" rtl="0" algn="l">
              <a:lnSpc>
                <a:spcPct val="90000"/>
              </a:lnSpc>
              <a:spcBef>
                <a:spcPts val="0"/>
              </a:spcBef>
              <a:spcAft>
                <a:spcPts val="0"/>
              </a:spcAft>
              <a:buClr>
                <a:schemeClr val="dk1"/>
              </a:buClr>
              <a:buSzPts val="3200"/>
              <a:buNone/>
            </a:pPr>
            <a:r>
              <a:t/>
            </a:r>
            <a:endParaRPr/>
          </a:p>
        </p:txBody>
      </p:sp>
      <p:sp>
        <p:nvSpPr>
          <p:cNvPr id="180" name="Google Shape;180;p9"/>
          <p:cNvSpPr txBox="1"/>
          <p:nvPr>
            <p:ph idx="2" type="body"/>
          </p:nvPr>
        </p:nvSpPr>
        <p:spPr>
          <a:xfrm>
            <a:off x="6172200" y="1515913"/>
            <a:ext cx="5181600" cy="4351338"/>
          </a:xfrm>
          <a:prstGeom prst="rect">
            <a:avLst/>
          </a:prstGeom>
          <a:noFill/>
          <a:ln>
            <a:noFill/>
          </a:ln>
        </p:spPr>
        <p:txBody>
          <a:bodyPr anchorCtr="0" anchor="t" bIns="45700" lIns="91425" spcFirstLastPara="1" rIns="91425" wrap="square" tIns="45700">
            <a:normAutofit/>
          </a:bodyPr>
          <a:lstStyle/>
          <a:p>
            <a:pPr indent="-25400" lvl="0" marL="228600" rtl="0" algn="l">
              <a:lnSpc>
                <a:spcPct val="90000"/>
              </a:lnSpc>
              <a:spcBef>
                <a:spcPts val="0"/>
              </a:spcBef>
              <a:spcAft>
                <a:spcPts val="0"/>
              </a:spcAft>
              <a:buClr>
                <a:schemeClr val="dk1"/>
              </a:buClr>
              <a:buSzPts val="3200"/>
              <a:buNone/>
            </a:pPr>
            <a:r>
              <a:t/>
            </a:r>
            <a:endParaRPr/>
          </a:p>
        </p:txBody>
      </p:sp>
      <p:pic>
        <p:nvPicPr>
          <p:cNvPr id="181" name="Google Shape;181;p9"/>
          <p:cNvPicPr preferRelativeResize="0"/>
          <p:nvPr/>
        </p:nvPicPr>
        <p:blipFill rotWithShape="1">
          <a:blip r:embed="rId3">
            <a:alphaModFix/>
          </a:blip>
          <a:srcRect b="0" l="0" r="0" t="0"/>
          <a:stretch/>
        </p:blipFill>
        <p:spPr>
          <a:xfrm>
            <a:off x="454845" y="1380976"/>
            <a:ext cx="11282309" cy="4999703"/>
          </a:xfrm>
          <a:prstGeom prst="rect">
            <a:avLst/>
          </a:prstGeom>
          <a:noFill/>
          <a:ln>
            <a:noFill/>
          </a:ln>
        </p:spPr>
      </p:pic>
      <p:sp>
        <p:nvSpPr>
          <p:cNvPr id="182" name="Google Shape;182;p9"/>
          <p:cNvSpPr/>
          <p:nvPr/>
        </p:nvSpPr>
        <p:spPr>
          <a:xfrm>
            <a:off x="764457" y="5402421"/>
            <a:ext cx="872613" cy="481779"/>
          </a:xfrm>
          <a:prstGeom prst="rect">
            <a:avLst/>
          </a:prstGeom>
          <a:noFill/>
          <a:ln cap="flat" cmpd="sng" w="571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183" name="Google Shape;183;p9"/>
          <p:cNvSpPr/>
          <p:nvPr/>
        </p:nvSpPr>
        <p:spPr>
          <a:xfrm>
            <a:off x="8615515" y="5385472"/>
            <a:ext cx="872613" cy="481779"/>
          </a:xfrm>
          <a:prstGeom prst="rect">
            <a:avLst/>
          </a:prstGeom>
          <a:noFill/>
          <a:ln cap="flat" cmpd="sng" w="571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184" name="Google Shape;184;p9"/>
          <p:cNvSpPr/>
          <p:nvPr/>
        </p:nvSpPr>
        <p:spPr>
          <a:xfrm>
            <a:off x="2094271" y="4773156"/>
            <a:ext cx="619432" cy="612316"/>
          </a:xfrm>
          <a:prstGeom prst="rect">
            <a:avLst/>
          </a:prstGeom>
          <a:noFill/>
          <a:ln cap="flat" cmpd="sng" w="571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Tree>
  </p:cSld>
  <p:clrMapOvr>
    <a:masterClrMapping/>
  </p:clrMapOvr>
  <mc:AlternateContent>
    <mc:Choice Requires="p14">
      <p:transition spd="slow" p14:dur="20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182"/>
                                        </p:tgtEl>
                                        <p:attrNameLst>
                                          <p:attrName>style.visibility</p:attrName>
                                        </p:attrNameLst>
                                      </p:cBhvr>
                                      <p:to>
                                        <p:strVal val="visible"/>
                                      </p:to>
                                    </p:set>
                                    <p:anim calcmode="lin" valueType="num">
                                      <p:cBhvr additive="base">
                                        <p:cTn dur="500"/>
                                        <p:tgtEl>
                                          <p:spTgt spid="182"/>
                                        </p:tgtEl>
                                        <p:attrNameLst>
                                          <p:attrName>ppt_w</p:attrName>
                                        </p:attrNameLst>
                                      </p:cBhvr>
                                      <p:tavLst>
                                        <p:tav fmla="" tm="0">
                                          <p:val>
                                            <p:strVal val="0"/>
                                          </p:val>
                                        </p:tav>
                                        <p:tav fmla="" tm="100000">
                                          <p:val>
                                            <p:strVal val="#ppt_w"/>
                                          </p:val>
                                        </p:tav>
                                      </p:tavLst>
                                    </p:anim>
                                    <p:anim calcmode="lin" valueType="num">
                                      <p:cBhvr additive="base">
                                        <p:cTn dur="500"/>
                                        <p:tgtEl>
                                          <p:spTgt spid="18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83"/>
                                        </p:tgtEl>
                                        <p:attrNameLst>
                                          <p:attrName>style.visibility</p:attrName>
                                        </p:attrNameLst>
                                      </p:cBhvr>
                                      <p:to>
                                        <p:strVal val="visible"/>
                                      </p:to>
                                    </p:set>
                                    <p:anim calcmode="lin" valueType="num">
                                      <p:cBhvr additive="base">
                                        <p:cTn dur="500"/>
                                        <p:tgtEl>
                                          <p:spTgt spid="183"/>
                                        </p:tgtEl>
                                        <p:attrNameLst>
                                          <p:attrName>ppt_w</p:attrName>
                                        </p:attrNameLst>
                                      </p:cBhvr>
                                      <p:tavLst>
                                        <p:tav fmla="" tm="0">
                                          <p:val>
                                            <p:strVal val="0"/>
                                          </p:val>
                                        </p:tav>
                                        <p:tav fmla="" tm="100000">
                                          <p:val>
                                            <p:strVal val="#ppt_w"/>
                                          </p:val>
                                        </p:tav>
                                      </p:tavLst>
                                    </p:anim>
                                    <p:anim calcmode="lin" valueType="num">
                                      <p:cBhvr additive="base">
                                        <p:cTn dur="500"/>
                                        <p:tgtEl>
                                          <p:spTgt spid="18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84"/>
                                        </p:tgtEl>
                                        <p:attrNameLst>
                                          <p:attrName>style.visibility</p:attrName>
                                        </p:attrNameLst>
                                      </p:cBhvr>
                                      <p:to>
                                        <p:strVal val="visible"/>
                                      </p:to>
                                    </p:set>
                                    <p:anim calcmode="lin" valueType="num">
                                      <p:cBhvr additive="base">
                                        <p:cTn dur="500"/>
                                        <p:tgtEl>
                                          <p:spTgt spid="184"/>
                                        </p:tgtEl>
                                        <p:attrNameLst>
                                          <p:attrName>ppt_w</p:attrName>
                                        </p:attrNameLst>
                                      </p:cBhvr>
                                      <p:tavLst>
                                        <p:tav fmla="" tm="0">
                                          <p:val>
                                            <p:strVal val="0"/>
                                          </p:val>
                                        </p:tav>
                                        <p:tav fmla="" tm="100000">
                                          <p:val>
                                            <p:strVal val="#ppt_w"/>
                                          </p:val>
                                        </p:tav>
                                      </p:tavLst>
                                    </p:anim>
                                    <p:anim calcmode="lin" valueType="num">
                                      <p:cBhvr additive="base">
                                        <p:cTn dur="500"/>
                                        <p:tgtEl>
                                          <p:spTgt spid="184"/>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IC3 Spark">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2017-11-01T03:28:55Z</dcterms:created>
  <dc:creator>Phat Tai Nguyen</dc:creator>
</cp:coreProperties>
</file>