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75" r:id="rId2"/>
    <p:sldId id="277" r:id="rId3"/>
    <p:sldId id="276" r:id="rId4"/>
    <p:sldId id="257" r:id="rId5"/>
    <p:sldId id="258" r:id="rId6"/>
    <p:sldId id="259" r:id="rId7"/>
    <p:sldId id="279" r:id="rId8"/>
    <p:sldId id="280" r:id="rId9"/>
    <p:sldId id="281" r:id="rId10"/>
    <p:sldId id="290" r:id="rId11"/>
    <p:sldId id="291" r:id="rId12"/>
    <p:sldId id="292" r:id="rId13"/>
    <p:sldId id="293" r:id="rId14"/>
    <p:sldId id="289" r:id="rId15"/>
    <p:sldId id="260" r:id="rId16"/>
    <p:sldId id="261" r:id="rId17"/>
    <p:sldId id="262" r:id="rId18"/>
  </p:sldIdLst>
  <p:sldSz cx="12192000" cy="685800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宋体" pitchFamily="2" charset="-122"/>
      <p:regular r:id="rId24"/>
    </p:embeddedFont>
    <p:embeddedFont>
      <p:font typeface="Berlin Sans FB" pitchFamily="34" charset="0"/>
      <p:regular r:id="rId25"/>
      <p:bold r:id="rId26"/>
    </p:embeddedFont>
    <p:embeddedFont>
      <p:font typeface="Tahoma" pitchFamily="34" charset="0"/>
      <p:regular r:id="rId27"/>
      <p:bold r:id="rId28"/>
    </p:embeddedFont>
    <p:embeddedFont>
      <p:font typeface=".VnTifani HeavyH" pitchFamily="34" charset="0"/>
      <p:regular r:id="rId29"/>
    </p:embeddedFont>
    <p:embeddedFont>
      <p:font typeface="Elephant" pitchFamily="18" charset="0"/>
      <p:regular r:id="rId30"/>
      <p:italic r:id="rId31"/>
    </p:embeddedFont>
    <p:embeddedFont>
      <p:font typeface="Edwardian Script ITC" pitchFamily="66" charset="0"/>
      <p:regular r:id="rId32"/>
    </p:embeddedFont>
    <p:embeddedFont>
      <p:font typeface="Cambria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B"/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96" autoAdjust="0"/>
    <p:restoredTop sz="94660"/>
  </p:normalViewPr>
  <p:slideViewPr>
    <p:cSldViewPr snapToGrid="0">
      <p:cViewPr>
        <p:scale>
          <a:sx n="76" d="100"/>
          <a:sy n="76" d="100"/>
        </p:scale>
        <p:origin x="-7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E2083-7785-44CF-9A97-4B25367E4AB3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EC47D-F261-4587-8AA1-DB9E7E8F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7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09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042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249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667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302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46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73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06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6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1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6555" y="1190659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Unit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6981" y="4490829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Lesson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0099" y="2367171"/>
            <a:ext cx="86918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</p:spTree>
    <p:extLst>
      <p:ext uri="{BB962C8B-B14F-4D97-AF65-F5344CB8AC3E}">
        <p14:creationId xmlns:p14="http://schemas.microsoft.com/office/powerpoint/2010/main" val="15848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542017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274123" y="1242666"/>
            <a:ext cx="5899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visit your grandparents? </a:t>
            </a:r>
            <a:endParaRPr lang="en-US" sz="2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11" y="1690107"/>
            <a:ext cx="2727303" cy="2727303"/>
          </a:xfrm>
          <a:prstGeom prst="rect">
            <a:avLst/>
          </a:prstGeom>
        </p:spPr>
      </p:pic>
      <p:pic>
        <p:nvPicPr>
          <p:cNvPr id="34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2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74515" y="1301360"/>
            <a:ext cx="5238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watch cartoon </a:t>
            </a:r>
            <a:endParaRPr lang="en-US" sz="3600"/>
          </a:p>
        </p:txBody>
      </p:sp>
      <p:pic>
        <p:nvPicPr>
          <p:cNvPr id="32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4477753" y="2053616"/>
            <a:ext cx="2842527" cy="210739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24" y="256774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760168" y="1277955"/>
            <a:ext cx="4987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join the funfair? </a:t>
            </a:r>
            <a:endParaRPr lang="en-US" sz="3200"/>
          </a:p>
        </p:txBody>
      </p:sp>
      <p:pic>
        <p:nvPicPr>
          <p:cNvPr id="31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4385602" y="1970626"/>
            <a:ext cx="3071632" cy="197660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24" y="256774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1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38252" y="1305547"/>
            <a:ext cx="5238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enjoy a party? </a:t>
            </a:r>
            <a:endParaRPr lang="en-US" sz="3600"/>
          </a:p>
        </p:txBody>
      </p:sp>
      <p:pic>
        <p:nvPicPr>
          <p:cNvPr id="28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61" y="2193715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61" y="2193715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54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5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5605" y="499397"/>
            <a:ext cx="4420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 Yes (Y) or No (N).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08" y="1432390"/>
            <a:ext cx="10961225" cy="3776217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493134" y="2592729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493134" y="3518703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481559" y="4363655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20" y="2500578"/>
            <a:ext cx="495278" cy="5116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00" y="3495554"/>
            <a:ext cx="495278" cy="5116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20" y="4352080"/>
            <a:ext cx="495278" cy="511672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A1180A3D-E2E2-43F7-8D58-A0B3D118C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5854" y="499397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1 - 4 Listen and tick Yes (Y) or No (N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05" y="1288393"/>
            <a:ext cx="10880203" cy="46977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340769" y="2567406"/>
            <a:ext cx="2075083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11861" y="3375961"/>
            <a:ext cx="2011815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festival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47926" y="4193608"/>
            <a:ext cx="2049044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joined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646095" y="4193608"/>
            <a:ext cx="2014188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12050" y="5061047"/>
            <a:ext cx="2048912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enjoyed</a:t>
            </a:r>
          </a:p>
        </p:txBody>
      </p:sp>
      <p:pic>
        <p:nvPicPr>
          <p:cNvPr id="1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00" y="128839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61" y="128839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77" y="1278248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822" y="1263841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667" y="1288392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31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Anh 5 - Unit 4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0995" y="1041764"/>
            <a:ext cx="8601211" cy="4838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053" y="638294"/>
            <a:ext cx="10010577" cy="56451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5053" y="638294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sing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2D1C2283-D263-43EE-BAC6-86EA86940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656" y="765764"/>
            <a:ext cx="45242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1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29080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9908" y="2690047"/>
            <a:ext cx="2600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3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82" y="100667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992" y="100667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1311678" y="3852185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4906760" y="3798092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73660" y="2690047"/>
            <a:ext cx="240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8" name="Rectangle 7"/>
          <p:cNvSpPr/>
          <p:nvPr/>
        </p:nvSpPr>
        <p:spPr>
          <a:xfrm>
            <a:off x="1241870" y="5491965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9" name="Rectangle 8"/>
          <p:cNvSpPr/>
          <p:nvPr/>
        </p:nvSpPr>
        <p:spPr>
          <a:xfrm>
            <a:off x="4861156" y="5491965"/>
            <a:ext cx="2622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cartoon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731" y="523936"/>
            <a:ext cx="2256089" cy="22560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83990" y="2474604"/>
            <a:ext cx="4159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my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5437" y="3968637"/>
            <a:ext cx="2271693" cy="14021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539252" y="5491965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festival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5655" y="546919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90710" y="3313783"/>
            <a:ext cx="1744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dã ngoại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1496" y="3313783"/>
            <a:ext cx="2153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 bữa tiệc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89843" y="3313783"/>
            <a:ext cx="2273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thăm ông bà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21047" y="5928550"/>
            <a:ext cx="247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hội trại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95670" y="5928551"/>
            <a:ext cx="2186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hoạt hình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640245" y="5928552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thể thao</a:t>
            </a:r>
          </a:p>
        </p:txBody>
      </p:sp>
    </p:spTree>
    <p:extLst>
      <p:ext uri="{BB962C8B-B14F-4D97-AF65-F5344CB8AC3E}">
        <p14:creationId xmlns:p14="http://schemas.microsoft.com/office/powerpoint/2010/main" val="18621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78496" y="822960"/>
            <a:ext cx="8328991" cy="5788615"/>
            <a:chOff x="1014979" y="969221"/>
            <a:chExt cx="10127858" cy="79635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4979" y="969221"/>
              <a:ext cx="10127858" cy="445808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5945" y="5427307"/>
              <a:ext cx="10066892" cy="350550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918343" y="499773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F612476D-2CFC-445A-A9AA-7CC41DCDA0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7451" y="1252782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134E6A8F-850E-453F-9D56-4313765613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2611" y="1252782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E52007C4-78B6-469D-8B1E-7B360F2F06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8420" y="4599255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8B2B2CF4-6931-4861-90AE-C52D140710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3580" y="4599255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0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 flipH="1">
            <a:off x="1599505" y="1165354"/>
            <a:ext cx="4414869" cy="646986"/>
          </a:xfrm>
          <a:prstGeom prst="wedgeRoundRectCallout">
            <a:avLst>
              <a:gd name="adj1" fmla="val -56826"/>
              <a:gd name="adj2" fmla="val 223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_________?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8371149" y="640809"/>
            <a:ext cx="2803044" cy="646986"/>
          </a:xfrm>
          <a:prstGeom prst="wedgeRoundRectCallout">
            <a:avLst>
              <a:gd name="adj1" fmla="val -76442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68631" y="4722353"/>
            <a:ext cx="2249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6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36" y="3176709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86" y="424371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6387880" y="4198985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9012921" y="3077890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841" y="91955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014232" y="882791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5" name="Rounded Rectangular Callout 14"/>
          <p:cNvSpPr/>
          <p:nvPr/>
        </p:nvSpPr>
        <p:spPr>
          <a:xfrm>
            <a:off x="8264023" y="1535856"/>
            <a:ext cx="3024877" cy="646986"/>
          </a:xfrm>
          <a:prstGeom prst="wedgeRoundRectCallout">
            <a:avLst>
              <a:gd name="adj1" fmla="val -71275"/>
              <a:gd name="adj2" fmla="val -6116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04663" y="5913803"/>
            <a:ext cx="2082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54523" y="5831899"/>
            <a:ext cx="2318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10842" y="4722353"/>
            <a:ext cx="1534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17966" y="1828800"/>
            <a:ext cx="2059148" cy="1632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556789" y="1828800"/>
            <a:ext cx="422760" cy="2431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977114" y="1828800"/>
            <a:ext cx="2290230" cy="2414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77114" y="1828800"/>
            <a:ext cx="4132162" cy="1787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376" y="764137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612" y="1623668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3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5" grpId="0"/>
      <p:bldP spid="15" grpId="0" animBg="1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8460" y="537072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1713053" y="1269903"/>
            <a:ext cx="3211429" cy="1191816"/>
          </a:xfrm>
          <a:prstGeom prst="wedgeRoundRectCallout">
            <a:avLst>
              <a:gd name="adj1" fmla="val 56112"/>
              <a:gd name="adj2" fmla="val 5277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go on a picnic?</a:t>
            </a:r>
          </a:p>
        </p:txBody>
      </p:sp>
      <p:pic>
        <p:nvPicPr>
          <p:cNvPr id="16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572493" y="2174698"/>
            <a:ext cx="3535303" cy="205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1053296" y="2848832"/>
            <a:ext cx="3046701" cy="1191816"/>
          </a:xfrm>
          <a:prstGeom prst="wedgeRoundRectCallout">
            <a:avLst>
              <a:gd name="adj1" fmla="val 66703"/>
              <a:gd name="adj2" fmla="val 2139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enjoy the weekend?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748896" y="4573424"/>
            <a:ext cx="4056380" cy="646986"/>
          </a:xfrm>
          <a:prstGeom prst="wedgeRoundRectCallout">
            <a:avLst>
              <a:gd name="adj1" fmla="val 55008"/>
              <a:gd name="adj2" fmla="val -4446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watch TV?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8164192" y="2023182"/>
            <a:ext cx="2803044" cy="646986"/>
          </a:xfrm>
          <a:prstGeom prst="wedgeRoundRectCallout">
            <a:avLst>
              <a:gd name="adj1" fmla="val -54969"/>
              <a:gd name="adj2" fmla="val 10449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8300630" y="3926438"/>
            <a:ext cx="3024877" cy="646986"/>
          </a:xfrm>
          <a:prstGeom prst="wedgeRoundRectCallout">
            <a:avLst>
              <a:gd name="adj1" fmla="val -62857"/>
              <a:gd name="adj2" fmla="val -5938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35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419" y="2146510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19" y="401425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9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41308" y="1137114"/>
            <a:ext cx="8173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làm gì đó phải không: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62142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2529839" y="2241324"/>
            <a:ext cx="4669455" cy="646986"/>
          </a:xfrm>
          <a:prstGeom prst="wedgeRoundRectCallout">
            <a:avLst>
              <a:gd name="adj1" fmla="val 3238"/>
              <a:gd name="adj2" fmla="val 8232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___________?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825462" y="3009396"/>
            <a:ext cx="2803044" cy="646986"/>
          </a:xfrm>
          <a:prstGeom prst="wedgeRoundRectCallout">
            <a:avLst>
              <a:gd name="adj1" fmla="val -65632"/>
              <a:gd name="adj2" fmla="val 2464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096" y="302435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76020" y="3276449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2" name="Rounded Rectangular Callout 21"/>
          <p:cNvSpPr/>
          <p:nvPr/>
        </p:nvSpPr>
        <p:spPr>
          <a:xfrm>
            <a:off x="6603629" y="3807024"/>
            <a:ext cx="3024877" cy="646986"/>
          </a:xfrm>
          <a:prstGeom prst="wedgeRoundRectCallout">
            <a:avLst>
              <a:gd name="adj1" fmla="val -59183"/>
              <a:gd name="adj2" fmla="val -580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2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689" y="3132724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8" y="3894836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1544" y="2272430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activity</a:t>
            </a:r>
          </a:p>
        </p:txBody>
      </p:sp>
    </p:spTree>
    <p:extLst>
      <p:ext uri="{BB962C8B-B14F-4D97-AF65-F5344CB8AC3E}">
        <p14:creationId xmlns:p14="http://schemas.microsoft.com/office/powerpoint/2010/main" val="1361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2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Kiến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chăm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</a:t>
            </a:r>
            <a:r>
              <a:rPr lang="vi-VN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ỉ</a:t>
            </a:r>
            <a:endParaRPr lang="en-US" sz="8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8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3333656" y="1331252"/>
            <a:ext cx="5751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join the festival? </a:t>
            </a:r>
            <a:endParaRPr lang="en-US" sz="360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59676" y="2159042"/>
            <a:ext cx="2746166" cy="1695058"/>
          </a:xfrm>
          <a:prstGeom prst="rect">
            <a:avLst/>
          </a:prstGeom>
        </p:spPr>
      </p:pic>
      <p:pic>
        <p:nvPicPr>
          <p:cNvPr id="35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69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345</Words>
  <Application>Microsoft Office PowerPoint</Application>
  <PresentationFormat>Custom</PresentationFormat>
  <Paragraphs>79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宋体</vt:lpstr>
      <vt:lpstr>Berlin Sans FB</vt:lpstr>
      <vt:lpstr>Tahoma</vt:lpstr>
      <vt:lpstr>.VnTifani HeavyH</vt:lpstr>
      <vt:lpstr>Elephant</vt:lpstr>
      <vt:lpstr>Helvetica Neue</vt:lpstr>
      <vt:lpstr>Wingdings</vt:lpstr>
      <vt:lpstr>Edwardian Script ITC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CMC</cp:lastModifiedBy>
  <cp:revision>34</cp:revision>
  <dcterms:created xsi:type="dcterms:W3CDTF">2021-05-16T08:45:29Z</dcterms:created>
  <dcterms:modified xsi:type="dcterms:W3CDTF">2022-09-30T13:13:13Z</dcterms:modified>
</cp:coreProperties>
</file>