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18"/>
  </p:notesMasterIdLst>
  <p:sldIdLst>
    <p:sldId id="279" r:id="rId3"/>
    <p:sldId id="287" r:id="rId4"/>
    <p:sldId id="257" r:id="rId5"/>
    <p:sldId id="258" r:id="rId6"/>
    <p:sldId id="281" r:id="rId7"/>
    <p:sldId id="302" r:id="rId8"/>
    <p:sldId id="260" r:id="rId9"/>
    <p:sldId id="261" r:id="rId10"/>
    <p:sldId id="303" r:id="rId11"/>
    <p:sldId id="304" r:id="rId12"/>
    <p:sldId id="305" r:id="rId13"/>
    <p:sldId id="306" r:id="rId14"/>
    <p:sldId id="307" r:id="rId15"/>
    <p:sldId id="308" r:id="rId16"/>
    <p:sldId id="309" r:id="rId17"/>
  </p:sldIdLst>
  <p:sldSz cx="12192000" cy="6858000"/>
  <p:notesSz cx="6858000" cy="9144000"/>
  <p:embeddedFontLs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.VnSouthern" pitchFamily="34" charset="0"/>
      <p:regular r:id="rId23"/>
      <p:bold r:id="rId24"/>
      <p:italic r:id="rId25"/>
      <p:boldItalic r:id="rId26"/>
    </p:embeddedFont>
    <p:embeddedFont>
      <p:font typeface="Century Gothic" pitchFamily="34" charset="0"/>
      <p:regular r:id="rId27"/>
      <p:bold r:id="rId28"/>
      <p:italic r:id="rId29"/>
      <p:boldItalic r:id="rId30"/>
    </p:embeddedFont>
    <p:embeddedFont>
      <p:font typeface="Cambria" pitchFamily="18" charset="0"/>
      <p:regular r:id="rId31"/>
      <p:bold r:id="rId32"/>
      <p:italic r:id="rId33"/>
      <p:boldItalic r:id="rId34"/>
    </p:embeddedFont>
    <p:embeddedFont>
      <p:font typeface="Bodoni MT Black" pitchFamily="18" charset="0"/>
      <p:bold r:id="rId35"/>
      <p:boldItalic r:id="rId36"/>
    </p:embeddedFont>
    <p:embeddedFont>
      <p:font typeface="Arial Black" pitchFamily="3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CFCFC"/>
    <a:srgbClr val="FF0066"/>
    <a:srgbClr val="0B54AD"/>
    <a:srgbClr val="FF33CC"/>
    <a:srgbClr val="009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C3EA0-3BC0-4089-8A22-F2BA133FCAC0}" type="datetimeFigureOut">
              <a:rPr lang="en-US" smtClean="0"/>
              <a:t>23/09/2022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B2B91-9773-4446-8365-F9B0F11891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1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113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4B6-46CC-4FC6-98A8-D317FE8A8C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0B82-295D-4191-9E65-0320C92F3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03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4B6-46CC-4FC6-98A8-D317FE8A8C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0B82-295D-4191-9E65-0320C92F3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82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4B6-46CC-4FC6-98A8-D317FE8A8C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0B82-295D-4191-9E65-0320C92F3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71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4B6-46CC-4FC6-98A8-D317FE8A8C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0B82-295D-4191-9E65-0320C92F3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97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4B6-46CC-4FC6-98A8-D317FE8A8C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0B82-295D-4191-9E65-0320C92F3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375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4B6-46CC-4FC6-98A8-D317FE8A8C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0B82-295D-4191-9E65-0320C92F3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63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4B6-46CC-4FC6-98A8-D317FE8A8C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0B82-295D-4191-9E65-0320C92F3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485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4B6-46CC-4FC6-98A8-D317FE8A8C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0B82-295D-4191-9E65-0320C92F3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66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378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44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435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806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23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4B6-46CC-4FC6-98A8-D317FE8A8C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0B82-295D-4191-9E65-0320C92F3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26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4B6-46CC-4FC6-98A8-D317FE8A8C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0B82-295D-4191-9E65-0320C92F3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726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784B6-46CC-4FC6-98A8-D317FE8A8C7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70B82-295D-4191-9E65-0320C92F3DA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47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45608" y="0"/>
            <a:ext cx="12436918" cy="696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37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7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84B6-46CC-4FC6-98A8-D317FE8A8C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70B82-295D-4191-9E65-0320C92F3D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09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jpe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audio" Target="../media/audio11.wav"/><Relationship Id="rId9" Type="http://schemas.openxmlformats.org/officeDocument/2006/relationships/image" Target="../media/image32.png"/><Relationship Id="rId1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jpe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audio" Target="../media/audio11.wav"/><Relationship Id="rId9" Type="http://schemas.openxmlformats.org/officeDocument/2006/relationships/image" Target="../media/image32.png"/><Relationship Id="rId1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jpe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audio" Target="../media/audio11.wav"/><Relationship Id="rId9" Type="http://schemas.openxmlformats.org/officeDocument/2006/relationships/image" Target="../media/image32.png"/><Relationship Id="rId1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jpe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audio" Target="../media/audio11.wav"/><Relationship Id="rId9" Type="http://schemas.openxmlformats.org/officeDocument/2006/relationships/image" Target="../media/image32.png"/><Relationship Id="rId1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0.jpeg"/><Relationship Id="rId3" Type="http://schemas.openxmlformats.org/officeDocument/2006/relationships/audio" Target="../media/audio10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audio" Target="../media/audio11.wav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1.png"/><Relationship Id="rId7" Type="http://schemas.openxmlformats.org/officeDocument/2006/relationships/image" Target="../media/image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audio" Target="../media/audio6.wav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audio" Target="../media/audio8.wav"/><Relationship Id="rId10" Type="http://schemas.openxmlformats.org/officeDocument/2006/relationships/image" Target="../media/image18.jpeg"/><Relationship Id="rId4" Type="http://schemas.openxmlformats.org/officeDocument/2006/relationships/audio" Target="../media/audio7.wav"/><Relationship Id="rId9" Type="http://schemas.openxmlformats.org/officeDocument/2006/relationships/image" Target="../media/image17.jpe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9015" y="5017224"/>
            <a:ext cx="2688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sz="3600" b="1">
                <a:latin typeface=".VnSouthern" panose="020B7200000000000000" pitchFamily="34" charset="0"/>
              </a:rPr>
              <a:t>Lesson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0104" y="1095522"/>
            <a:ext cx="2866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Southern" panose="020B7200000000000000" pitchFamily="34" charset="0"/>
              </a:rPr>
              <a:t>Unit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8387" y="2019423"/>
            <a:ext cx="916981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Where did you go </a:t>
            </a:r>
          </a:p>
          <a:p>
            <a:pPr algn="r">
              <a:spcAft>
                <a:spcPts val="1200"/>
              </a:spcAft>
            </a:pPr>
            <a:r>
              <a:rPr lang="en-US" sz="8000" b="1" spc="-30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002060"/>
                </a:solidFill>
                <a:effectLst>
                  <a:glow rad="139700">
                    <a:schemeClr val="bg1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odoni MT Black" panose="02070A03080606020203" pitchFamily="18" charset="0"/>
                <a:cs typeface="Arial" panose="020B0604020202020204" pitchFamily="34" charset="0"/>
              </a:rPr>
              <a:t>on holiday?</a:t>
            </a:r>
            <a:endParaRPr lang="en-US" sz="8000" b="1" spc="-3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2060"/>
              </a:solidFill>
              <a:effectLst>
                <a:glow rad="139700">
                  <a:schemeClr val="bg1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odoni MT Black" panose="02070A030806060202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6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went to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HaNoi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went to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school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went to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Hue Imperial City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091" y="2213230"/>
            <a:ext cx="1740388" cy="20413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1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15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ysClr val="window" lastClr="FFFFFF">
                <a:alpha val="7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6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3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91851" y="1108567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19" name="Picture 4" descr="https://s.sachmem.vn/public/images/TA5T1SHS/U3-L1-2-4-5e737394057129d2b5881277eb3cebb6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2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7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230164" y="5332888"/>
            <a:ext cx="2650942" cy="795204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went to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 Chi Minh City.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went to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HaNoi.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730474" y="5332888"/>
            <a:ext cx="2650942" cy="795204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went to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Hoi An </a:t>
            </a:r>
          </a:p>
          <a:p>
            <a:pPr marL="0" marR="0" lvl="0" indent="0" algn="ctr" defTabSz="91440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Ancient Town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1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15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ysClr val="window" lastClr="FFFFFF">
                <a:alpha val="7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6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3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753627" y="1124311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18" name="Picture 3" descr="https://s.sachmem.vn/public/images/TA5T1SHS/U3-L1-2-3-f70e7124a38150b509c6811d0556b4b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3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186" b="7184"/>
          <a:stretch/>
        </p:blipFill>
        <p:spPr>
          <a:xfrm>
            <a:off x="-11835" y="-105508"/>
            <a:ext cx="12302503" cy="696350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730474" y="5345994"/>
            <a:ext cx="2650942" cy="795204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went to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Hue Imperial city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went to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HaLong Bay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30164" y="5345994"/>
            <a:ext cx="2650942" cy="795204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went to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Phu Quoc Island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1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15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ysClr val="window" lastClr="FFFFFF">
                <a:alpha val="7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6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3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657177" y="1108567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18" name="Picture 2" descr="https://s.sachmem.vn/public/images/TA5T1SHS/U3-L1-2-2-afdcd5a39a7893cbb2b83c2caf147be9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3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8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went to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Phu Quoc Island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went to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Cat Ba Island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went to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 Long Bay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1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15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ysClr val="window" lastClr="FFFFFF">
                <a:alpha val="7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6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3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676154" y="1174777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pic>
        <p:nvPicPr>
          <p:cNvPr id="19" name="Picture 1" descr="https://s.sachmem.vn/public/images/TA5T1SHS/U3-L1-2-1-5595f7db90fa1beaf86527717160be54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798" y="1937222"/>
            <a:ext cx="2373114" cy="1607873"/>
          </a:xfrm>
          <a:prstGeom prst="rect">
            <a:avLst/>
          </a:prstGeom>
          <a:noFill/>
          <a:ln w="28575"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1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203627" y="5343820"/>
            <a:ext cx="2650942" cy="795204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 went to 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Phu Quoc Island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730474" y="5343820"/>
            <a:ext cx="2650942" cy="795204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went to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Phu Quoc Island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6782" y="5358310"/>
            <a:ext cx="2650942" cy="766222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E74B4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went to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Phu Quoc Island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12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15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ysClr val="window" lastClr="FFFFFF">
                <a:alpha val="78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16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3"/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99346" y="1895016"/>
            <a:ext cx="4570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</p:spTree>
    <p:extLst>
      <p:ext uri="{BB962C8B-B14F-4D97-AF65-F5344CB8AC3E}">
        <p14:creationId xmlns:p14="http://schemas.microsoft.com/office/powerpoint/2010/main" val="389703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656" y="1041260"/>
            <a:ext cx="2110771" cy="24757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957" y="2344482"/>
            <a:ext cx="10249823" cy="3492359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https://s.sachmem.vn/public/images/TA5T1SHS/U3-L1-2-1-5595f7db90fa1beaf86527717160be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00" y="975782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s.sachmem.vn/public/images/TA5T1SHS/U3-L1-2-2-afdcd5a39a7893cbb2b83c2caf147be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67" y="997207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ttps://s.sachmem.vn/public/images/TA5T1SHS/U3-L1-2-3-f70e7124a38150b509c6811d0556b4b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1164" y="1045893"/>
            <a:ext cx="2373114" cy="160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.sachmem.vn/public/images/TA5T1SHS/U3-L1-2-4-5e737394057129d2b5881277eb3cebb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586" y="3791768"/>
            <a:ext cx="2373114" cy="160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7234" y="5432138"/>
            <a:ext cx="4803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Imperial City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9161" y="2584343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9" name="Rectangle 8"/>
          <p:cNvSpPr/>
          <p:nvPr/>
        </p:nvSpPr>
        <p:spPr>
          <a:xfrm>
            <a:off x="4582844" y="267519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 Quoc Island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07684" y="2689108"/>
            <a:ext cx="3953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 Ancient Town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82844" y="5638448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98516" y="5600212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508" y="3597814"/>
            <a:ext cx="1927377" cy="2017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264" y="3560908"/>
            <a:ext cx="3278940" cy="21936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950" y="5828356"/>
            <a:ext cx="4803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đô Huế</a:t>
            </a:r>
            <a:endParaRPr lang="en-US" sz="3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6877" y="298056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 Hạ Long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90560" y="3071409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15400" y="3085326"/>
            <a:ext cx="39534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 cổ Hội An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90560" y="6034666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 đi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106232" y="5996430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 nghỉ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2793" y="429269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Vocabulary</a:t>
            </a:r>
          </a:p>
        </p:txBody>
      </p:sp>
    </p:spTree>
    <p:extLst>
      <p:ext uri="{BB962C8B-B14F-4D97-AF65-F5344CB8AC3E}">
        <p14:creationId xmlns:p14="http://schemas.microsoft.com/office/powerpoint/2010/main" val="345476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9609" y="692460"/>
            <a:ext cx="9046346" cy="5897295"/>
          </a:xfrm>
          <a:prstGeom prst="roundRect">
            <a:avLst>
              <a:gd name="adj" fmla="val 4926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687656" y="39364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1.   Look, listen and repeat</a:t>
            </a:r>
          </a:p>
        </p:txBody>
      </p:sp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B833181F-2C5F-433D-888B-0D2EF83CE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5040" y="1026947"/>
            <a:ext cx="361938" cy="36576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="" xmlns:a16="http://schemas.microsoft.com/office/drawing/2014/main" id="{965AE2E8-DF84-48A6-ADA1-AE9BA7556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8231" y="4078940"/>
            <a:ext cx="361938" cy="365760"/>
          </a:xfrm>
          <a:prstGeom prst="rect">
            <a:avLst/>
          </a:prstGeom>
        </p:spPr>
      </p:pic>
      <p:pic>
        <p:nvPicPr>
          <p:cNvPr id="10" name="Mspham0936082789">
            <a:extLst>
              <a:ext uri="{FF2B5EF4-FFF2-40B4-BE49-F238E27FC236}">
                <a16:creationId xmlns="" xmlns:a16="http://schemas.microsoft.com/office/drawing/2014/main" id="{22E66692-5C87-4CAB-83F9-8EE39A27A5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61441" y="474550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F3928ACA-EFB7-46FE-B1C2-CEA5D9C30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4017" y="1486266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8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2633" y="37872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2.    Point and say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43099" y="807405"/>
            <a:ext cx="5314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you go on holiday?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61029" y="1492813"/>
            <a:ext cx="4245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398349" y="1448209"/>
            <a:ext cx="4488019" cy="623930"/>
            <a:chOff x="3444258" y="1620931"/>
            <a:chExt cx="4488019" cy="646986"/>
          </a:xfrm>
        </p:grpSpPr>
        <p:sp>
          <p:nvSpPr>
            <p:cNvPr id="17" name="Rounded Rectangle 16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 flipH="1">
            <a:off x="3379063" y="729643"/>
            <a:ext cx="5609281" cy="646986"/>
            <a:chOff x="2309346" y="767956"/>
            <a:chExt cx="6931942" cy="646986"/>
          </a:xfrm>
        </p:grpSpPr>
        <p:sp>
          <p:nvSpPr>
            <p:cNvPr id="20" name="Rounded Rectangle 19"/>
            <p:cNvSpPr/>
            <p:nvPr/>
          </p:nvSpPr>
          <p:spPr>
            <a:xfrm>
              <a:off x="2309346" y="767956"/>
              <a:ext cx="6649000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182" y="82705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969050" y="1258575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927100" y="2771200"/>
            <a:ext cx="10482490" cy="2798636"/>
            <a:chOff x="-2557735" y="2657260"/>
            <a:chExt cx="13813190" cy="3687870"/>
          </a:xfrm>
        </p:grpSpPr>
        <p:pic>
          <p:nvPicPr>
            <p:cNvPr id="1025" name="Picture 1" descr="https://s.sachmem.vn/public/images/TA5T1SHS/U3-L1-2-1-5595f7db90fa1beaf86527717160be54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57735" y="2657260"/>
              <a:ext cx="2628901" cy="178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s://s.sachmem.vn/public/images/TA5T1SHS/U3-L1-2-2-afdcd5a39a7893cbb2b83c2caf147be9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496" y="4563953"/>
              <a:ext cx="2628901" cy="1781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https://s.sachmem.vn/public/images/TA5T1SHS/U3-L1-2-3-f70e7124a38150b509c6811d0556b4b1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559" y="4563954"/>
              <a:ext cx="2628901" cy="178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https://s.sachmem.vn/public/images/TA5T1SHS/U3-L1-2-4-5e737394057129d2b5881277eb3cebb6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6555" y="2930941"/>
              <a:ext cx="2628900" cy="178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8781406" y="4333746"/>
            <a:ext cx="3261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Hue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 City</a:t>
            </a:r>
            <a:endParaRPr lang="en-US" sz="3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3924" y="4218144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 Long Bay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48000" y="5657671"/>
            <a:ext cx="3261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Quoc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Island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40866" y="5519171"/>
            <a:ext cx="3261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Hoi An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Ancient Town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Arrow Connector 11"/>
          <p:cNvCxnSpPr>
            <a:stCxn id="17" idx="2"/>
            <a:endCxn id="1025" idx="3"/>
          </p:cNvCxnSpPr>
          <p:nvPr/>
        </p:nvCxnSpPr>
        <p:spPr>
          <a:xfrm flipH="1">
            <a:off x="2922108" y="2072139"/>
            <a:ext cx="3567075" cy="1374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7" idx="2"/>
            <a:endCxn id="5" idx="0"/>
          </p:cNvCxnSpPr>
          <p:nvPr/>
        </p:nvCxnSpPr>
        <p:spPr>
          <a:xfrm flipH="1">
            <a:off x="4725788" y="2072139"/>
            <a:ext cx="1763395" cy="214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2"/>
            <a:endCxn id="6" idx="0"/>
          </p:cNvCxnSpPr>
          <p:nvPr/>
        </p:nvCxnSpPr>
        <p:spPr>
          <a:xfrm>
            <a:off x="6489183" y="2072139"/>
            <a:ext cx="1482363" cy="2146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7" idx="2"/>
            <a:endCxn id="7" idx="1"/>
          </p:cNvCxnSpPr>
          <p:nvPr/>
        </p:nvCxnSpPr>
        <p:spPr>
          <a:xfrm>
            <a:off x="6489183" y="2072139"/>
            <a:ext cx="2925399" cy="15825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86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91578" y="1009867"/>
            <a:ext cx="52445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đi đâu</a:t>
            </a:r>
            <a:endParaRPr lang="en-US" sz="3200" b="1" u="sng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30588" y="2345982"/>
            <a:ext cx="4121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đã đi đâu vào kì nghỉ ?)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87623" y="1822762"/>
            <a:ext cx="5314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holiday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793877" y="2944005"/>
            <a:ext cx="4245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went to ____________.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831197" y="2899401"/>
            <a:ext cx="4488019" cy="623930"/>
            <a:chOff x="3444258" y="1620931"/>
            <a:chExt cx="4488019" cy="646986"/>
          </a:xfrm>
        </p:grpSpPr>
        <p:sp>
          <p:nvSpPr>
            <p:cNvPr id="31" name="Rounded Rectangle 30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 flipH="1">
            <a:off x="2823587" y="1745000"/>
            <a:ext cx="5609281" cy="646986"/>
            <a:chOff x="2309346" y="767956"/>
            <a:chExt cx="6931942" cy="646986"/>
          </a:xfrm>
        </p:grpSpPr>
        <p:sp>
          <p:nvSpPr>
            <p:cNvPr id="34" name="Rounded Rectangle 33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6" y="1842414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01898" y="2709767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5742705" y="2974782"/>
            <a:ext cx="1186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place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91578" y="3630844"/>
            <a:ext cx="5214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bạn </a:t>
            </a:r>
            <a:r>
              <a:rPr lang="vi-VN" sz="3200" b="1">
                <a:solidFill>
                  <a:srgbClr val="FF0066"/>
                </a:solidFill>
                <a:latin typeface="Cambria" panose="02040503050406030204" pitchFamily="18" charset="0"/>
              </a:rPr>
              <a:t>đã</a:t>
            </a: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làm gì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827141" y="4924115"/>
            <a:ext cx="4120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393982" y="4400895"/>
            <a:ext cx="50946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holiday?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230168" y="5522138"/>
            <a:ext cx="3326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____________.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027750" y="5477534"/>
            <a:ext cx="4488019" cy="623930"/>
            <a:chOff x="3444258" y="1620931"/>
            <a:chExt cx="4488019" cy="646986"/>
          </a:xfrm>
        </p:grpSpPr>
        <p:sp>
          <p:nvSpPr>
            <p:cNvPr id="44" name="Rounded Rectangle 43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 flipH="1">
            <a:off x="3020140" y="4323133"/>
            <a:ext cx="5609281" cy="646986"/>
            <a:chOff x="2309346" y="767956"/>
            <a:chExt cx="6931942" cy="646986"/>
          </a:xfrm>
        </p:grpSpPr>
        <p:sp>
          <p:nvSpPr>
            <p:cNvPr id="47" name="Rounded Rectangle 46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259" y="442054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98451" y="5287900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51" name="Rectangle 50"/>
          <p:cNvSpPr/>
          <p:nvPr/>
        </p:nvSpPr>
        <p:spPr>
          <a:xfrm>
            <a:off x="4945852" y="5552915"/>
            <a:ext cx="13901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activity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01993" y="36734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     Let’s talk.</a:t>
            </a:r>
          </a:p>
        </p:txBody>
      </p:sp>
    </p:spTree>
    <p:extLst>
      <p:ext uri="{BB962C8B-B14F-4D97-AF65-F5344CB8AC3E}">
        <p14:creationId xmlns:p14="http://schemas.microsoft.com/office/powerpoint/2010/main" val="127917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26326" y="947596"/>
            <a:ext cx="69821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đáp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chuyến đi như thế nào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26326" y="397844"/>
            <a:ext cx="17251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30588" y="2914155"/>
            <a:ext cx="41104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(___________như thế nào?)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55891" y="2390935"/>
            <a:ext cx="41777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the trip </a:t>
            </a:r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023107" y="3512178"/>
            <a:ext cx="3786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____________.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831197" y="3467574"/>
            <a:ext cx="4488019" cy="623930"/>
            <a:chOff x="3444258" y="1620931"/>
            <a:chExt cx="4488019" cy="646986"/>
          </a:xfrm>
        </p:grpSpPr>
        <p:sp>
          <p:nvSpPr>
            <p:cNvPr id="31" name="Rounded Rectangle 30"/>
            <p:cNvSpPr/>
            <p:nvPr/>
          </p:nvSpPr>
          <p:spPr>
            <a:xfrm>
              <a:off x="3444258" y="1620931"/>
              <a:ext cx="4181667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/>
            <a:srcRect l="7459"/>
            <a:stretch/>
          </p:blipFill>
          <p:spPr>
            <a:xfrm>
              <a:off x="7627620" y="1776845"/>
              <a:ext cx="304657" cy="249958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 flipH="1">
            <a:off x="2823587" y="2313173"/>
            <a:ext cx="5609281" cy="646986"/>
            <a:chOff x="2309346" y="767956"/>
            <a:chExt cx="6931942" cy="646986"/>
          </a:xfrm>
        </p:grpSpPr>
        <p:sp>
          <p:nvSpPr>
            <p:cNvPr id="34" name="Rounded Rectangle 33"/>
            <p:cNvSpPr/>
            <p:nvPr/>
          </p:nvSpPr>
          <p:spPr>
            <a:xfrm>
              <a:off x="2309346" y="767956"/>
              <a:ext cx="6648999" cy="646986"/>
            </a:xfrm>
            <a:prstGeom prst="roundRect">
              <a:avLst/>
            </a:prstGeom>
            <a:noFill/>
            <a:ln>
              <a:solidFill>
                <a:srgbClr val="FFA155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10" descr="https://s.sachmem.vn/public/temp/bubble-chat-right-top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953265" y="932440"/>
              <a:ext cx="288023" cy="19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6" y="2410587"/>
            <a:ext cx="617220" cy="61722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01898" y="3277940"/>
            <a:ext cx="695783" cy="69578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8" name="Rectangle 37"/>
          <p:cNvSpPr/>
          <p:nvPr/>
        </p:nvSpPr>
        <p:spPr>
          <a:xfrm>
            <a:off x="5074108" y="3542955"/>
            <a:ext cx="2433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tính từ miêu tả</a:t>
            </a:r>
          </a:p>
        </p:txBody>
      </p:sp>
    </p:spTree>
    <p:extLst>
      <p:ext uri="{BB962C8B-B14F-4D97-AF65-F5344CB8AC3E}">
        <p14:creationId xmlns:p14="http://schemas.microsoft.com/office/powerpoint/2010/main" val="348114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99204" y="421233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4.    Listen and match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28983" y="852120"/>
            <a:ext cx="2294835" cy="5382484"/>
            <a:chOff x="188466" y="-3095625"/>
            <a:chExt cx="3910750" cy="9172575"/>
          </a:xfrm>
        </p:grpSpPr>
        <p:pic>
          <p:nvPicPr>
            <p:cNvPr id="2050" name="Picture 2" descr="https://s.sachmem.vn/public/images/TA5T1SHS/U3-L1-4-1-0c1aea8c4000df3b6f70b79b5351a8c7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199" y="-3095625"/>
              <a:ext cx="3419475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1SHS/U3-L1-4-2-5a3954a9288fc1061a804cc57f3e530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11" y="-806450"/>
              <a:ext cx="363295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1SHS/U3-L1-4-3-8c84fcdd6557917155cdd1aa01250d4b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248" y="1492250"/>
              <a:ext cx="37049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s.sachmem.vn/public/images/TA5T1SHS/U3-L1-4-4-2683f3d469fd7a2ce47ff82815a49d9e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466" y="3790950"/>
              <a:ext cx="391075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029344" y="411361"/>
            <a:ext cx="4837169" cy="6179701"/>
            <a:chOff x="5535468" y="-219120"/>
            <a:chExt cx="5598383" cy="7152186"/>
          </a:xfrm>
        </p:grpSpPr>
        <p:pic>
          <p:nvPicPr>
            <p:cNvPr id="2055" name="Picture 7" descr="https://s.sachmem.vn/public/images/TA5T1SHS/U3-L1-4-5-fadbe2b0501b72b3bcd13e911ed084bf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521" y="-219120"/>
              <a:ext cx="2717952" cy="185701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ttps://s.sachmem.vn/public/images/TA5T1SHS/U3-L1-4-7-450d374a99dd72bbaef09f390ac3f732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491" t="-11491" r="-9667" b="-9667"/>
            <a:stretch/>
          </p:blipFill>
          <p:spPr bwMode="auto">
            <a:xfrm>
              <a:off x="7840832" y="3754630"/>
              <a:ext cx="3293019" cy="224992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https://s.sachmem.vn/public/images/TA5T1SHS/U3-L1-4-6-b962b335027645d2b9cad0bb9fcbbea4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5899" y="1541192"/>
              <a:ext cx="2717952" cy="185701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https://s.sachmem.vn/public/images/TA5T1SHS/U3-L1-4-8-291e7662bea0e2d864fad18ed799307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5468" y="5076049"/>
              <a:ext cx="2717951" cy="1857017"/>
            </a:xfrm>
            <a:prstGeom prst="star32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Heptagon 9"/>
          <p:cNvSpPr/>
          <p:nvPr/>
        </p:nvSpPr>
        <p:spPr>
          <a:xfrm>
            <a:off x="3426676" y="1396844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9" name="Heptagon 28"/>
          <p:cNvSpPr/>
          <p:nvPr/>
        </p:nvSpPr>
        <p:spPr>
          <a:xfrm>
            <a:off x="3426676" y="2813488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0" name="Heptagon 29"/>
          <p:cNvSpPr/>
          <p:nvPr/>
        </p:nvSpPr>
        <p:spPr>
          <a:xfrm>
            <a:off x="3426676" y="4181415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1" name="Heptagon 30"/>
          <p:cNvSpPr/>
          <p:nvPr/>
        </p:nvSpPr>
        <p:spPr>
          <a:xfrm>
            <a:off x="3466618" y="5560203"/>
            <a:ext cx="457200" cy="457200"/>
          </a:xfrm>
          <a:prstGeom prst="heptag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2" name="6-Point Star 31"/>
          <p:cNvSpPr/>
          <p:nvPr/>
        </p:nvSpPr>
        <p:spPr>
          <a:xfrm>
            <a:off x="6657085" y="985020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3" name="6-Point Star 32"/>
          <p:cNvSpPr/>
          <p:nvPr/>
        </p:nvSpPr>
        <p:spPr>
          <a:xfrm>
            <a:off x="8443816" y="2505982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4" name="6-Point Star 33"/>
          <p:cNvSpPr/>
          <p:nvPr/>
        </p:nvSpPr>
        <p:spPr>
          <a:xfrm>
            <a:off x="8215216" y="4375365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5" name="6-Point Star 34"/>
          <p:cNvSpPr/>
          <p:nvPr/>
        </p:nvSpPr>
        <p:spPr>
          <a:xfrm>
            <a:off x="5915721" y="5519239"/>
            <a:ext cx="457200" cy="548640"/>
          </a:xfrm>
          <a:prstGeom prst="star6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Arial Black" panose="020B0A04020102020204" pitchFamily="34" charset="0"/>
              </a:rPr>
              <a:t>d</a:t>
            </a:r>
          </a:p>
        </p:txBody>
      </p:sp>
      <p:cxnSp>
        <p:nvCxnSpPr>
          <p:cNvPr id="12" name="Straight Arrow Connector 11"/>
          <p:cNvCxnSpPr>
            <a:stCxn id="10" idx="1"/>
            <a:endCxn id="34" idx="4"/>
          </p:cNvCxnSpPr>
          <p:nvPr/>
        </p:nvCxnSpPr>
        <p:spPr>
          <a:xfrm>
            <a:off x="3883877" y="1690872"/>
            <a:ext cx="4331339" cy="2821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9" idx="1"/>
            <a:endCxn id="35" idx="4"/>
          </p:cNvCxnSpPr>
          <p:nvPr/>
        </p:nvCxnSpPr>
        <p:spPr>
          <a:xfrm>
            <a:off x="3883877" y="3107516"/>
            <a:ext cx="2031844" cy="25488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0" idx="1"/>
            <a:endCxn id="33" idx="3"/>
          </p:cNvCxnSpPr>
          <p:nvPr/>
        </p:nvCxnSpPr>
        <p:spPr>
          <a:xfrm flipV="1">
            <a:off x="3883877" y="2917462"/>
            <a:ext cx="4559939" cy="1557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1" idx="0"/>
            <a:endCxn id="32" idx="3"/>
          </p:cNvCxnSpPr>
          <p:nvPr/>
        </p:nvCxnSpPr>
        <p:spPr>
          <a:xfrm flipV="1">
            <a:off x="3878541" y="1396500"/>
            <a:ext cx="2778544" cy="4254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Mspham0936082789">
            <a:extLst>
              <a:ext uri="{FF2B5EF4-FFF2-40B4-BE49-F238E27FC236}">
                <a16:creationId xmlns="" xmlns:a16="http://schemas.microsoft.com/office/drawing/2014/main" id="{2368E978-3D32-49CD-8E9B-E0E4C7C44C4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42849" y="498556"/>
            <a:ext cx="361938" cy="365760"/>
          </a:xfrm>
          <a:prstGeom prst="rect">
            <a:avLst/>
          </a:prstGeom>
        </p:spPr>
      </p:pic>
      <p:pic>
        <p:nvPicPr>
          <p:cNvPr id="28" name="Mspham0936082789">
            <a:extLst>
              <a:ext uri="{FF2B5EF4-FFF2-40B4-BE49-F238E27FC236}">
                <a16:creationId xmlns="" xmlns:a16="http://schemas.microsoft.com/office/drawing/2014/main" id="{64A92ED7-F241-4329-BA25-D3E8BA87068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4776" y="1515201"/>
            <a:ext cx="361938" cy="365760"/>
          </a:xfrm>
          <a:prstGeom prst="rect">
            <a:avLst/>
          </a:prstGeom>
        </p:spPr>
      </p:pic>
      <p:pic>
        <p:nvPicPr>
          <p:cNvPr id="36" name="Mspham0936082789">
            <a:extLst>
              <a:ext uri="{FF2B5EF4-FFF2-40B4-BE49-F238E27FC236}">
                <a16:creationId xmlns="" xmlns:a16="http://schemas.microsoft.com/office/drawing/2014/main" id="{A497C37C-BE4D-44B3-8C31-607B687177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601" y="2918818"/>
            <a:ext cx="361938" cy="36576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="" xmlns:a16="http://schemas.microsoft.com/office/drawing/2014/main" id="{1BB8F8DC-1840-4056-B1CD-25FE7F6384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601" y="4217255"/>
            <a:ext cx="361938" cy="365760"/>
          </a:xfrm>
          <a:prstGeom prst="rect">
            <a:avLst/>
          </a:prstGeom>
        </p:spPr>
      </p:pic>
      <p:pic>
        <p:nvPicPr>
          <p:cNvPr id="38" name="Mspham0936082789">
            <a:extLst>
              <a:ext uri="{FF2B5EF4-FFF2-40B4-BE49-F238E27FC236}">
                <a16:creationId xmlns="" xmlns:a16="http://schemas.microsoft.com/office/drawing/2014/main" id="{3F4A0766-DE30-44CF-B746-13574AEAFA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64601" y="5377636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3 Where did you go on holiday- - Lesson 1 - 4 Listen and match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3 Where did you go on holiday- - Lesson 1 - 4 Listen and match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3 Where did you go on holiday- - Lesson 1 - 4 Listen and match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3 Where did you go on holiday- - Lesson 1 - 4 Listen and match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163" y="782672"/>
            <a:ext cx="9604442" cy="5571830"/>
          </a:xfrm>
          <a:prstGeom prst="roundRect">
            <a:avLst>
              <a:gd name="adj" fmla="val 6400"/>
            </a:avLst>
          </a:prstGeom>
        </p:spPr>
      </p:pic>
      <p:sp>
        <p:nvSpPr>
          <p:cNvPr id="4" name="Rectangle 3"/>
          <p:cNvSpPr/>
          <p:nvPr/>
        </p:nvSpPr>
        <p:spPr>
          <a:xfrm>
            <a:off x="707262" y="374935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200" b="1" i="0" u="none" strike="noStrike" cap="none" normalizeH="0" baseline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      Read and match.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989" y="4347245"/>
            <a:ext cx="4868491" cy="6309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989" y="5641541"/>
            <a:ext cx="4868491" cy="630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819" y="2986269"/>
            <a:ext cx="4861321" cy="623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139" y="3683949"/>
            <a:ext cx="4890001" cy="6309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6989" y="5017607"/>
            <a:ext cx="4868491" cy="6309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41" y="1627274"/>
            <a:ext cx="603233" cy="4117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819" y="1627274"/>
            <a:ext cx="603233" cy="4117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40" y="833315"/>
            <a:ext cx="603233" cy="41174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402" y="2291725"/>
            <a:ext cx="603233" cy="4117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89" y="851522"/>
            <a:ext cx="603233" cy="4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892" y="2417875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2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312</Words>
  <Application>Microsoft Office PowerPoint</Application>
  <PresentationFormat>Custom</PresentationFormat>
  <Paragraphs>76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Helvetica Neue</vt:lpstr>
      <vt:lpstr>Calibri</vt:lpstr>
      <vt:lpstr>.VnSouthern</vt:lpstr>
      <vt:lpstr>Century Gothic</vt:lpstr>
      <vt:lpstr>Cambria</vt:lpstr>
      <vt:lpstr>Wingdings</vt:lpstr>
      <vt:lpstr>Bodoni MT Black</vt:lpstr>
      <vt:lpstr>Arial 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CMC</cp:lastModifiedBy>
  <cp:revision>74</cp:revision>
  <dcterms:created xsi:type="dcterms:W3CDTF">2021-05-10T00:59:34Z</dcterms:created>
  <dcterms:modified xsi:type="dcterms:W3CDTF">2022-09-23T14:16:31Z</dcterms:modified>
</cp:coreProperties>
</file>