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78" r:id="rId4"/>
    <p:sldId id="260" r:id="rId5"/>
    <p:sldId id="279" r:id="rId6"/>
    <p:sldId id="280" r:id="rId7"/>
    <p:sldId id="281" r:id="rId8"/>
    <p:sldId id="282" r:id="rId9"/>
    <p:sldId id="294" r:id="rId10"/>
    <p:sldId id="295" r:id="rId11"/>
    <p:sldId id="296" r:id="rId12"/>
    <p:sldId id="283" r:id="rId13"/>
    <p:sldId id="304" r:id="rId14"/>
    <p:sldId id="284" r:id="rId15"/>
    <p:sldId id="285" r:id="rId16"/>
    <p:sldId id="286" r:id="rId17"/>
    <p:sldId id="287" r:id="rId18"/>
    <p:sldId id="291" r:id="rId19"/>
    <p:sldId id="288" r:id="rId20"/>
    <p:sldId id="289" r:id="rId21"/>
    <p:sldId id="290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>
        <p:scale>
          <a:sx n="76" d="100"/>
          <a:sy n="76" d="100"/>
        </p:scale>
        <p:origin x="-7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4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4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5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670260" y="4757378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</a:t>
            </a:r>
            <a:r>
              <a:rPr lang="en-US" sz="40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40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leArn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 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9266" y="30450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86"/>
          <a:stretch/>
        </p:blipFill>
        <p:spPr>
          <a:xfrm>
            <a:off x="1101996" y="704614"/>
            <a:ext cx="9870804" cy="5872519"/>
          </a:xfrm>
          <a:prstGeom prst="roundRect">
            <a:avLst>
              <a:gd name="adj" fmla="val 1032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1619943" y="1440586"/>
            <a:ext cx="304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speak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every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day.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5306" y="2542877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read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 in English.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5117" y="3640873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write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emails to my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88173" y="30301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11"/>
          <a:stretch/>
        </p:blipFill>
        <p:spPr>
          <a:xfrm>
            <a:off x="823277" y="944880"/>
            <a:ext cx="10431928" cy="5354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Why do you learn nglish?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your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723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07499" y="31091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904" y="214039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4994" y="216717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737" y="5296256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5381" y="2140398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7908" y="529625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6306" y="2600998"/>
            <a:ext cx="10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/frentʃ/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9599" y="531052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6539" y="2627772"/>
            <a:ext cx="181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/ˈlæŋɡwɪdʒ/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58507" y="262777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/ˈfɔːrən/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4742" y="5756856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/lɜːrn/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9670" y="574258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/tɔːk/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4439" y="5756856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/ˈfeɪvərɪt/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1337" y="2970158"/>
            <a:ext cx="174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Tiếng Pháp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15582" y="299693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66763" y="29969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Nước ngoài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20120" y="612601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92434" y="6111745"/>
            <a:ext cx="1726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Nói chuyện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44401" y="6126016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Yêu thích</a:t>
            </a:r>
          </a:p>
        </p:txBody>
      </p:sp>
      <p:pic>
        <p:nvPicPr>
          <p:cNvPr id="27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67" y="3731275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845" y="3802347"/>
            <a:ext cx="1975442" cy="150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521" r="21652"/>
          <a:stretch/>
        </p:blipFill>
        <p:spPr>
          <a:xfrm>
            <a:off x="1365696" y="809740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49" y="101941"/>
            <a:ext cx="1989996" cy="2192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89122" y="617082"/>
            <a:ext cx="2533376" cy="1590422"/>
            <a:chOff x="4717227" y="580148"/>
            <a:chExt cx="2533376" cy="1590422"/>
          </a:xfrm>
        </p:grpSpPr>
        <p:sp>
          <p:nvSpPr>
            <p:cNvPr id="44" name="TextBox 43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582" y="3644020"/>
            <a:ext cx="2086041" cy="17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9" grpId="0"/>
      <p:bldP spid="24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7958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36468" y="340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42" y="740551"/>
            <a:ext cx="8979983" cy="5777332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199" y="5192743"/>
            <a:ext cx="604375" cy="6144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9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41" y="906726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3223501" y="1562933"/>
            <a:ext cx="6207294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822016" y="2209919"/>
            <a:ext cx="2505132" cy="87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3074" idx="3"/>
          </p:cNvCxnSpPr>
          <p:nvPr/>
        </p:nvCxnSpPr>
        <p:spPr>
          <a:xfrm flipH="1">
            <a:off x="6094050" y="2209919"/>
            <a:ext cx="233098" cy="154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27148" y="2209919"/>
            <a:ext cx="2020444" cy="92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8366084" y="4687050"/>
            <a:ext cx="296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61758" y="461068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4619574" y="5641157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</a:p>
        </p:txBody>
      </p:sp>
      <p:pic>
        <p:nvPicPr>
          <p:cNvPr id="3073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4" y="262989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74" y="364138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41" y="2626824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97428" y="940699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884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26436" y="1021209"/>
            <a:ext cx="9006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Anh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endParaRPr lang="en-US" sz="3200" b="1" u="sng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78144" y="31223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683008" y="2510668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19" y="272395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Rounded Rectangular Callout 20"/>
          <p:cNvSpPr/>
          <p:nvPr/>
        </p:nvSpPr>
        <p:spPr>
          <a:xfrm>
            <a:off x="2228079" y="3380159"/>
            <a:ext cx="6603090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061" y="2771982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751244" y="3405002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lí do thích học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9250" y="1940614"/>
            <a:ext cx="5679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(Tại sao bạn thích học Tiếng Anh)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2480" y="4083856"/>
            <a:ext cx="586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(Bởi vì tớ muốn ______________)</a:t>
            </a:r>
          </a:p>
        </p:txBody>
      </p:sp>
    </p:spTree>
    <p:extLst>
      <p:ext uri="{BB962C8B-B14F-4D97-AF65-F5344CB8AC3E}">
        <p14:creationId xmlns:p14="http://schemas.microsoft.com/office/powerpoint/2010/main" val="26206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1" grpId="0" animBg="1"/>
      <p:bldP spid="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360935" y="1808410"/>
            <a:ext cx="3123901" cy="1191816"/>
          </a:xfrm>
          <a:prstGeom prst="wedgeRoundRectCallout">
            <a:avLst>
              <a:gd name="adj1" fmla="val 57523"/>
              <a:gd name="adj2" fmla="val 7255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711060" y="370473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60935" y="4038053"/>
            <a:ext cx="3053351" cy="1055608"/>
          </a:xfrm>
          <a:prstGeom prst="wedgeRoundRectCallout">
            <a:avLst>
              <a:gd name="adj1" fmla="val 65374"/>
              <a:gd name="adj2" fmla="val -3642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776802" y="3753906"/>
            <a:ext cx="3490638" cy="1055608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313937" y="192062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0262" y="3107066"/>
            <a:ext cx="930987" cy="93098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95" y="3288413"/>
            <a:ext cx="930986" cy="930986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90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65" y="1384418"/>
            <a:ext cx="11465696" cy="432190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637373" y="336637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68" y="328501"/>
            <a:ext cx="443127" cy="450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2551" y="499617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1992" y="503643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68047" y="50488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6178" y="504885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400</Words>
  <Application>Microsoft Office PowerPoint</Application>
  <PresentationFormat>Custom</PresentationFormat>
  <Paragraphs>99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16</cp:revision>
  <dcterms:created xsi:type="dcterms:W3CDTF">2021-05-28T11:10:47Z</dcterms:created>
  <dcterms:modified xsi:type="dcterms:W3CDTF">2022-11-10T13:44:59Z</dcterms:modified>
</cp:coreProperties>
</file>