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13" r:id="rId2"/>
    <p:sldId id="257" r:id="rId3"/>
    <p:sldId id="324" r:id="rId4"/>
    <p:sldId id="323" r:id="rId5"/>
    <p:sldId id="326" r:id="rId6"/>
    <p:sldId id="335" r:id="rId7"/>
    <p:sldId id="336" r:id="rId8"/>
    <p:sldId id="343" r:id="rId9"/>
    <p:sldId id="259" r:id="rId10"/>
    <p:sldId id="261" r:id="rId11"/>
    <p:sldId id="289" r:id="rId12"/>
    <p:sldId id="290" r:id="rId13"/>
    <p:sldId id="262" r:id="rId14"/>
    <p:sldId id="311" r:id="rId15"/>
    <p:sldId id="314" r:id="rId16"/>
    <p:sldId id="315" r:id="rId17"/>
    <p:sldId id="327" r:id="rId18"/>
    <p:sldId id="337" r:id="rId19"/>
    <p:sldId id="338" r:id="rId20"/>
    <p:sldId id="340" r:id="rId21"/>
    <p:sldId id="342" r:id="rId22"/>
    <p:sldId id="339" r:id="rId23"/>
    <p:sldId id="341" r:id="rId24"/>
    <p:sldId id="322" r:id="rId25"/>
    <p:sldId id="334" r:id="rId26"/>
    <p:sldId id="265" r:id="rId27"/>
    <p:sldId id="267" r:id="rId28"/>
  </p:sldIdLst>
  <p:sldSz cx="12192000" cy="6858000"/>
  <p:notesSz cx="6858000" cy="9144000"/>
  <p:embeddedFontLst>
    <p:embeddedFont>
      <p:font typeface="Lucida Calligraphy" pitchFamily="66" charset="0"/>
      <p:regular r:id="rId31"/>
    </p:embeddedFont>
    <p:embeddedFont>
      <p:font typeface="Arial Black" pitchFamily="34" charset="0"/>
      <p:bold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Berlin Sans FB" pitchFamily="34" charset="0"/>
      <p:regular r:id="rId37"/>
      <p:bold r:id="rId38"/>
    </p:embeddedFont>
    <p:embeddedFont>
      <p:font typeface="宋体" pitchFamily="2" charset="-122"/>
      <p:regular r:id="rId39"/>
    </p:embeddedFont>
    <p:embeddedFont>
      <p:font typeface="Tahoma" pitchFamily="34" charset="0"/>
      <p:regular r:id="rId40"/>
      <p:bold r:id="rId41"/>
    </p:embeddedFont>
    <p:embeddedFont>
      <p:font typeface="Berlin Sans FB Demi" pitchFamily="34" charset="0"/>
      <p:bold r:id="rId42"/>
    </p:embeddedFont>
    <p:embeddedFont>
      <p:font typeface="Century Gothic" pitchFamily="34" charset="0"/>
      <p:regular r:id="rId43"/>
      <p:bold r:id="rId44"/>
      <p:italic r:id="rId45"/>
      <p:boldItalic r:id="rId46"/>
    </p:embeddedFont>
    <p:embeddedFont>
      <p:font typeface=".VnRevue" pitchFamily="34" charset="0"/>
      <p:regular r:id="rId47"/>
    </p:embeddedFont>
    <p:embeddedFont>
      <p:font typeface="Algerian" pitchFamily="82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1F8EC"/>
    <a:srgbClr val="FFF8E5"/>
    <a:srgbClr val="FF3399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>
        <p:scale>
          <a:sx n="76" d="100"/>
          <a:sy n="76" d="100"/>
        </p:scale>
        <p:origin x="-46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1D582-6CDE-43C6-9AC0-E225A1CF3F1F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B1379-3BF5-4FCB-94BA-C07FC61A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51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99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4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71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90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1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6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50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42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0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15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381" y="1109810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  <a:endParaRPr lang="en-US" sz="6600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48867" y="4506685"/>
            <a:ext cx="2438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3286" y="5704487"/>
            <a:ext cx="284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Teacher: Ms.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23175" y="138027"/>
            <a:ext cx="1471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English </a:t>
            </a:r>
            <a:r>
              <a:rPr lang="en-U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4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8149" y="671411"/>
            <a:ext cx="310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Thursday </a:t>
            </a:r>
            <a:r>
              <a:rPr lang="en-US" b="1" dirty="0" smtClean="0"/>
              <a:t>, September 9</a:t>
            </a:r>
            <a:r>
              <a:rPr lang="en-US" b="1" baseline="30000" dirty="0" smtClean="0"/>
              <a:t>th</a:t>
            </a:r>
            <a:r>
              <a:rPr lang="en-US" b="1" dirty="0"/>
              <a:t> </a:t>
            </a:r>
            <a:r>
              <a:rPr lang="en-US" b="1" dirty="0" smtClean="0"/>
              <a:t>2021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54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0149" y="756993"/>
            <a:ext cx="8980990" cy="5852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594" y="356586"/>
            <a:ext cx="3736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reapeat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960903A7-D075-4ED1-8709-20A93430E0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8211" y="1665759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62E9EFFC-483A-47AB-A4AF-59CB294844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5514" y="1187880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CE43739F-4166-4FF9-A8A0-617BC8684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8211" y="446072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FC69C562-D2FA-440A-AA23-8498956AA6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0701" y="184863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9434CD4E-315F-4605-9B9B-90EB9DE541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0701" y="4643602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662E932C-F022-4475-A527-4351D2C57C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2714" y="4042840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D637BFEB-F8D2-4255-BA2A-B6A6AC582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76634" y="4460722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26B57492-E526-47BC-9C76-5527825D05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6119" y="4895062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="" xmlns:a16="http://schemas.microsoft.com/office/drawing/2014/main" id="{1E35DC48-38E5-4038-835C-816699EA93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14" y="3826940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2849FB09-E58B-4CDC-A43B-C05E27EE6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72155" y="4346422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69571881-93A1-47A3-9F76-B52D8EA2E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14" y="5986707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="" xmlns:a16="http://schemas.microsoft.com/office/drawing/2014/main" id="{47FE2947-7483-4D4C-8710-21DEBFE577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5834" y="308610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="" xmlns:a16="http://schemas.microsoft.com/office/drawing/2014/main" id="{C66B382F-7D32-437A-B272-115AD6DA40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8619" y="6205629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1 Nice to see you again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10 What do you do at break ti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1 Nice to see you again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1 Nice to see you again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1 Nice to see you again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1 Nice to see you again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1 Nice to see you again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1 Nice to see you again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DEMO/U1-L1-2a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90" y="1013889"/>
            <a:ext cx="2856619" cy="459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974" y="1789936"/>
            <a:ext cx="7835304" cy="2127755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5400942" y="1982625"/>
            <a:ext cx="376869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33562" y="3247402"/>
            <a:ext cx="3196127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TA4T1SHSDEMO/U1-L1-2b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18" y="1019660"/>
            <a:ext cx="2911790" cy="47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250" y="2469736"/>
            <a:ext cx="7682669" cy="20106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3312" y="2597922"/>
            <a:ext cx="3529413" cy="50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07693" y="3871245"/>
            <a:ext cx="3381438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4T1SHSDEMO/U1-L1-2c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79" y="1151855"/>
            <a:ext cx="2790896" cy="45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079" y="2486828"/>
            <a:ext cx="7384493" cy="20329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02595" y="2674835"/>
            <a:ext cx="3025212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65196" y="3819971"/>
            <a:ext cx="342318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642" y="373487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Structures: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a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b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kumimoji="0" lang="en-US" sz="48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940" y="604319"/>
            <a:ext cx="116022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 cách chào hỏi theo thời gian trong ngày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morning.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hào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sáng)</a:t>
            </a:r>
          </a:p>
          <a:p>
            <a:pPr fontAlgn="ctr">
              <a:lnSpc>
                <a:spcPct val="150000"/>
              </a:lnSpc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afternoon.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Chào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chiều)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evening.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tối)</a:t>
            </a:r>
          </a:p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trong lần gặp đầu tiên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meet you.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marL="1828800" lvl="3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khi gặp lại ai đó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see you again.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 lại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fontAlgn="ctr">
              <a:lnSpc>
                <a:spcPct val="150000"/>
              </a:lnSpc>
            </a:pPr>
            <a:endParaRPr lang="vi-VN" sz="3200" b="1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Hard-working Ants</a:t>
            </a:r>
            <a:endParaRPr lang="en-US" sz="7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4" name="Picture 3" descr="https://s.sachmem.vn/public/images/TA4T1SHS/U1-L1-3-2-ogetbagvdauhqbof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35" y="1293197"/>
            <a:ext cx="3535065" cy="23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0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8" name="Picture 4" descr="https://s.sachmem.vn/public/images/TA4T1SHS/U1-L1-3-3-dsehctphoeyimup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3" y="1206645"/>
            <a:ext cx="3806412" cy="25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1" descr="https://s.sachmem.vn/public/images/TA4T1SHS/U1-L1-3-1-jpbbzmuhvdjureg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18" y="1132017"/>
            <a:ext cx="3958232" cy="265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4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6" descr="https://s.sachmem.vn/public/images/TA4T1SHSDEMO/U1-L1-2c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/>
          <a:stretch/>
        </p:blipFill>
        <p:spPr bwMode="auto">
          <a:xfrm>
            <a:off x="4905949" y="1143594"/>
            <a:ext cx="1984220" cy="27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8980" y="2497976"/>
            <a:ext cx="775404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4" descr="https://s.sachmem.vn/public/images/TA4T1SHSDEMO/U1-L1-2a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/>
          <a:stretch/>
        </p:blipFill>
        <p:spPr bwMode="auto">
          <a:xfrm>
            <a:off x="4982674" y="1062358"/>
            <a:ext cx="2177521" cy="307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8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0700" y="1137752"/>
            <a:ext cx="4089094" cy="27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5" descr="https://s.sachmem.vn/public/images/TA4T1SHSDEMO/U1-L1-2b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 bwMode="auto">
          <a:xfrm>
            <a:off x="4976839" y="1043855"/>
            <a:ext cx="2071244" cy="28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81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3" descr="https://s.sachmem.vn/public/images/TA4T1SHS/U1-L1-4-2-ocayfljgwlwsggv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05" y="1274409"/>
            <a:ext cx="3160092" cy="24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9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1DD4E6F-D578-4276-A474-AD574F253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083" y="529918"/>
            <a:ext cx="6590277" cy="6044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6432" y="359962"/>
            <a:ext cx="2558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Listen and tick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7218720" y="1898207"/>
            <a:ext cx="413755" cy="3973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5056698" y="3928278"/>
            <a:ext cx="413755" cy="39738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5056698" y="5930698"/>
            <a:ext cx="413755" cy="397384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07A5EB88-8B5B-4DD5-AFC5-C2B97EECA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948" y="42508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0 What do you do at break ti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444" y="371851"/>
            <a:ext cx="2573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Look and write.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72640" y="486446"/>
            <a:ext cx="8420100" cy="6009549"/>
            <a:chOff x="-7713531" y="-7217393"/>
            <a:chExt cx="19090509" cy="13625177"/>
          </a:xfrm>
        </p:grpSpPr>
        <p:pic>
          <p:nvPicPr>
            <p:cNvPr id="1026" name="Picture 2" descr="https://s.sachmem.vn/public/images/TA4T1SHS/U1-L1-4-1-tmzduqsmcijirje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-7217393"/>
              <a:ext cx="5799138" cy="4441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1-L1-4-2-ocayfljgwlwsggvu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13531" y="-2464899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1-L1-4-3-dnuqqmlkvzzksvdi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1971443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8-Point Star 28"/>
          <p:cNvSpPr/>
          <p:nvPr/>
        </p:nvSpPr>
        <p:spPr>
          <a:xfrm>
            <a:off x="3256438" y="1191542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.VnRevue" panose="020B7200000000000000" pitchFamily="34" charset="0"/>
              </a:rPr>
              <a:t>1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398191" y="3253409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.VnRevue" panose="020B7200000000000000" pitchFamily="34" charset="0"/>
              </a:rPr>
              <a:t>2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3256438" y="5243324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Revue" panose="020B7200000000000000" pitchFamily="34" charset="0"/>
              </a:rPr>
              <a:t>3</a:t>
            </a:r>
            <a:endParaRPr lang="en-US" sz="2000" b="1" dirty="0">
              <a:latin typeface=".VnRevue" panose="020B7200000000000000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825398" y="1159395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882038" y="3253409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25397" y="5211177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42560" y="1161062"/>
            <a:ext cx="1916933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morning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01026" y="3255076"/>
            <a:ext cx="2211454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afternoon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96899" y="5241222"/>
            <a:ext cx="2211454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bye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4 - Unit 1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5795" y="1248771"/>
            <a:ext cx="8342267" cy="4692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8359"/>
          <a:stretch/>
        </p:blipFill>
        <p:spPr>
          <a:xfrm>
            <a:off x="723039" y="570344"/>
            <a:ext cx="11025750" cy="5632340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9176" y="386997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Let's sing.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39DD05D3-54AC-477F-A5C8-5E9F2075B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007" y="5830457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F2377A23-EF58-41B8-917B-6FD3DE87E4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8779" y="5784737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84886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91" y="1802788"/>
            <a:ext cx="5726122" cy="3134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81229" y="2458471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morning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2920" y="3209875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865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97" y="1949091"/>
            <a:ext cx="5982569" cy="328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afternoon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trưa, 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2999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90" y="1959760"/>
            <a:ext cx="5870871" cy="321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evening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chiều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3562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" t="9174" r="-160" b="8648"/>
          <a:stretch/>
        </p:blipFill>
        <p:spPr>
          <a:xfrm>
            <a:off x="860870" y="1517904"/>
            <a:ext cx="5613082" cy="3520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class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9996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94" y="1043836"/>
            <a:ext cx="2698047" cy="147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990" y="972745"/>
            <a:ext cx="2818880" cy="1548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492" y="3801885"/>
            <a:ext cx="2766250" cy="151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" t="9174" r="-160" b="8648"/>
          <a:stretch/>
        </p:blipFill>
        <p:spPr>
          <a:xfrm>
            <a:off x="7074038" y="3657600"/>
            <a:ext cx="2644784" cy="1658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4594" y="2429539"/>
            <a:ext cx="2698047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morning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6990" y="2429539"/>
            <a:ext cx="281888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afternoon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0492" y="5224928"/>
            <a:ext cx="276625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51361" y="5224928"/>
            <a:ext cx="289013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class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04593" y="2927254"/>
            <a:ext cx="269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0326" y="2928193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7513" y="5787024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40326" y="5797052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7523" y="1187906"/>
            <a:ext cx="2234946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Morning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523" y="2050814"/>
            <a:ext cx="281888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Afternoon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7523" y="2913722"/>
            <a:ext cx="276625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Evening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7523" y="3776630"/>
            <a:ext cx="289013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Class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2653" y="1308198"/>
            <a:ext cx="269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2653" y="2169962"/>
            <a:ext cx="3452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trưa/ 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2653" y="3031726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2653" y="3893490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3999" y="2497976"/>
            <a:ext cx="666400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865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346</Words>
  <Application>Microsoft Office PowerPoint</Application>
  <PresentationFormat>Custom</PresentationFormat>
  <Paragraphs>106</Paragraphs>
  <Slides>27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Arial</vt:lpstr>
      <vt:lpstr>Lucida Calligraphy</vt:lpstr>
      <vt:lpstr>Arial Black</vt:lpstr>
      <vt:lpstr>Helvetica Neue</vt:lpstr>
      <vt:lpstr>Times New Roman</vt:lpstr>
      <vt:lpstr>Calibri</vt:lpstr>
      <vt:lpstr>Berlin Sans FB</vt:lpstr>
      <vt:lpstr>宋体</vt:lpstr>
      <vt:lpstr>Tahoma</vt:lpstr>
      <vt:lpstr>Arial </vt:lpstr>
      <vt:lpstr>Berlin Sans FB Demi</vt:lpstr>
      <vt:lpstr>Century Gothic</vt:lpstr>
      <vt:lpstr>Wingdings</vt:lpstr>
      <vt:lpstr>.VnRevue</vt:lpstr>
      <vt:lpstr>Algerian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166</cp:revision>
  <dcterms:created xsi:type="dcterms:W3CDTF">2021-02-18T02:33:07Z</dcterms:created>
  <dcterms:modified xsi:type="dcterms:W3CDTF">2021-09-04T14:06:48Z</dcterms:modified>
</cp:coreProperties>
</file>