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2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15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4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95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0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2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0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2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A690-D9BB-4513-ACB7-8C7E2E805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UBND QUẬN LONG BIÊN</a:t>
            </a:r>
            <a:br>
              <a:rPr lang="vi-VN" dirty="0"/>
            </a:br>
            <a:r>
              <a:rPr lang="vi-VN" dirty="0"/>
              <a:t>TRƯỜNG TIỂU HỌC ÁI MỘ 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9868E-9BF0-46D1-B0BD-8EF75BC9C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400" b="1" dirty="0"/>
              <a:t>THỂ DỤC LỚP 5</a:t>
            </a:r>
          </a:p>
          <a:p>
            <a:pPr marL="0" indent="0" algn="ctr">
              <a:buNone/>
            </a:pPr>
            <a:r>
              <a:rPr lang="vi-VN" sz="4400" b="1" dirty="0"/>
              <a:t>LUYỆN TẬP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1497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D5-Tuần-18">
            <a:hlinkClick r:id="" action="ppaction://media"/>
            <a:extLst>
              <a:ext uri="{FF2B5EF4-FFF2-40B4-BE49-F238E27FC236}">
                <a16:creationId xmlns:a16="http://schemas.microsoft.com/office/drawing/2014/main" id="{7455E5F8-6A94-49B0-B951-DE5D98F14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</TotalTime>
  <Words>17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Times New Roman</vt:lpstr>
      <vt:lpstr>Trebuchet MS</vt:lpstr>
      <vt:lpstr>Berlin</vt:lpstr>
      <vt:lpstr>UBND QUẬN LONG BIÊN TRƯỜNG TIỂU HỌC ÁI MỘ 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5</cp:revision>
  <dcterms:created xsi:type="dcterms:W3CDTF">2022-01-03T11:42:33Z</dcterms:created>
  <dcterms:modified xsi:type="dcterms:W3CDTF">2022-01-15T04:08:41Z</dcterms:modified>
</cp:coreProperties>
</file>