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1326-B676-4B4B-ACA8-1665FA921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F5B60-8228-455B-9203-2750E3AE8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9616F-1E5A-47C6-B0AC-8EA8CAB0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F0720-0E7E-48F6-BF2F-B519190F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9D395-059B-44A3-9160-DAB98DFA3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3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6CEB-9AD5-451B-A4D9-A7192AB3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0E12D-4BC0-4C06-A4D3-56EC7420E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79ACC-9651-4164-874E-A31E1F00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1526D-CBB1-4C4B-A53D-F2D7A08D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E5CA-10C8-410C-91E2-C20FF260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1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6BDF71-FB77-4CF9-9B23-1DC4FCB83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7B730-0799-44FE-9C2C-50F0153FD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1F1D2-BDB1-478D-B69E-5F5E31C7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2AAC7-BAB2-4607-AA74-082ECE74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B69B-9972-4331-B467-54F9CB53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5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9039-F103-4E02-B826-DD29E617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B646-9C2A-466E-A997-3AD63B9E3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F0F77-1516-4D1E-BB87-0C76AFB5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B4407-7F05-4DE4-9239-C174EB5C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93905-C888-4BC4-80A0-02740F5E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D83A-3B01-45BC-BADE-EE3FD161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89B46-BDB2-4BFE-B0C6-34A6C57BA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1701B-FE3C-40CE-9535-647435A8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CF6D3-430A-4C0A-8C0D-EA21F550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2FD9B-96D0-4C32-9203-5F86614A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3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A8C3-29D2-4607-8004-90074E1D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461E1-89D4-41F3-B6BF-35FFB8DF4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45E31-521B-45C5-9B1F-1FDF7A5AA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BF2BA-D8EC-4A45-B0DC-CFD8C0CC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85A5D-45ED-4A62-BCB9-10FF1C6A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5B5AF-21A6-4AEE-BBF7-28A0497B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0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6DC9-D08F-495D-ADDB-81D66BC1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47C7A-2F42-40AC-879C-E422047FB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DBE2C-FC9F-465F-898A-7A2C63FF0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B34EB-119F-49E0-BDD3-65368AFD5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30808-4B4C-4EF8-92DB-434F81EF9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E35806-7732-428D-9BFD-991D8A45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81FD84-8BA5-4E26-B7F2-89A92FEA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4942B-88F4-4B03-BDDC-C14C7869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5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CDB8-E1E6-4318-9B4F-3054525F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D60C2-1E5C-4AE0-8755-B2145E57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174AC-BA9C-447E-853C-655185F5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B992D-E4DA-4D8F-BA40-6F858DAA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318F2-15CC-4339-A93B-48773837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040F8-DF8F-403C-96FA-D970789F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10E1B-9DD7-4BF5-A871-591509FD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1425-C01F-428D-8DB4-CA70D63E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42C3-D87A-467B-8E03-1A718F6A7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5B807-ED64-4B40-AA10-A05BE9CF4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8AD47-E99D-4484-BF70-C8C02AFD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E496B-8C59-4CC4-A046-0C046DD3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C1E4D-E332-4872-8F25-75859BB4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4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8EA0-EB43-428C-AD66-1653A2A4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CC721-636B-4B05-8E31-FB51D70D1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51D90-76F9-4C7F-A8CD-8144A331B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56F10-02A3-4239-988C-00A6B443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D9717-F773-4FD3-972D-5AA2D957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D2DD8-F5C5-44CC-B52B-B1AC626F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9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8753D-9D8D-4E43-8D9F-15F5B2831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DB777-53C3-4C38-BB2A-CD20FCE4A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B52D-DBC3-4B86-B0E8-FECAAD751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C05F-B27B-4723-B90C-BB305C769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3C647-38CD-4914-B4A4-C86812E1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0842-D3CF-49E9-AFC5-00579F0C3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3374E-5A3A-4086-BE2F-BFEE07F39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D5 - Tuần 19">
            <a:hlinkClick r:id="" action="ppaction://media"/>
            <a:extLst>
              <a:ext uri="{FF2B5EF4-FFF2-40B4-BE49-F238E27FC236}">
                <a16:creationId xmlns:a16="http://schemas.microsoft.com/office/drawing/2014/main" id="{9D98D628-AC32-425D-81B1-EFC217AF9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366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1</cp:revision>
  <dcterms:created xsi:type="dcterms:W3CDTF">2022-01-26T03:24:09Z</dcterms:created>
  <dcterms:modified xsi:type="dcterms:W3CDTF">2022-01-26T03:24:20Z</dcterms:modified>
</cp:coreProperties>
</file>