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custDataLst>
    <p:tags r:id="rId9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6212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714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854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592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3768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807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081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057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5384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98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710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ABDB8-CC22-454C-B8C6-ECF7EB9B3ABA}" type="datetimeFigureOut">
              <a:rPr lang="vi-VN" smtClean="0"/>
              <a:t>30/11/2018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152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68967" y="2505670"/>
            <a:ext cx="4647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Bảng chia 9</a:t>
            </a:r>
            <a:endParaRPr lang="en-US" sz="5400" b="1" cap="all" spc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57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576" y="1266165"/>
            <a:ext cx="3578579" cy="5760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8746" y="357499"/>
            <a:ext cx="3505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 BẢNG CHIA 9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28" y="2444131"/>
            <a:ext cx="3578579" cy="576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733" y="3298538"/>
            <a:ext cx="3578579" cy="576064"/>
          </a:xfrm>
          <a:prstGeom prst="rect">
            <a:avLst/>
          </a:prstGeom>
        </p:spPr>
      </p:pic>
      <p:sp>
        <p:nvSpPr>
          <p:cNvPr id="6" name="Right Brace 5"/>
          <p:cNvSpPr/>
          <p:nvPr/>
        </p:nvSpPr>
        <p:spPr>
          <a:xfrm>
            <a:off x="5113814" y="1052333"/>
            <a:ext cx="360040" cy="1008112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TextBox 6"/>
          <p:cNvSpPr txBox="1"/>
          <p:nvPr/>
        </p:nvSpPr>
        <p:spPr>
          <a:xfrm>
            <a:off x="5724128" y="1206946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x 1 = 9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24128" y="1598845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9: 9 = 1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5111642" y="2444131"/>
            <a:ext cx="384763" cy="1541361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extBox 9"/>
          <p:cNvSpPr txBox="1"/>
          <p:nvPr/>
        </p:nvSpPr>
        <p:spPr>
          <a:xfrm>
            <a:off x="5724128" y="2794825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x 2 = 18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128" y="3214811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18: 9 = 2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27" y="4437112"/>
            <a:ext cx="3578579" cy="5760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26" y="5157192"/>
            <a:ext cx="3578579" cy="57606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25" y="5877272"/>
            <a:ext cx="3578579" cy="576064"/>
          </a:xfrm>
          <a:prstGeom prst="rect">
            <a:avLst/>
          </a:prstGeom>
        </p:spPr>
      </p:pic>
      <p:sp>
        <p:nvSpPr>
          <p:cNvPr id="15" name="Right Brace 14"/>
          <p:cNvSpPr/>
          <p:nvPr/>
        </p:nvSpPr>
        <p:spPr>
          <a:xfrm>
            <a:off x="5115578" y="4437112"/>
            <a:ext cx="394738" cy="2117425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TextBox 15"/>
          <p:cNvSpPr txBox="1"/>
          <p:nvPr/>
        </p:nvSpPr>
        <p:spPr>
          <a:xfrm>
            <a:off x="5724128" y="4957137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x 3 = 27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24128" y="5477162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: 9 = 3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8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/>
      <p:bldP spid="11" grpId="0"/>
      <p:bldP spid="15" grpId="0" animBg="1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72268"/>
            <a:ext cx="3382835" cy="54455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63" y="2132856"/>
            <a:ext cx="3382835" cy="5445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62" y="2924944"/>
            <a:ext cx="3382835" cy="5445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576" y="3861048"/>
            <a:ext cx="3237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3 = 27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6474" y="4322713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27 : 9 =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2522" y="4790279"/>
            <a:ext cx="3237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27 : 3 = 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99993" y="91060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1 = 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99993" y="137226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2 = 18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93057" y="183393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3 = 27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93057" y="229559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4 = 36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93057" y="275726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5 = 45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78309" y="321892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6 = 54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99993" y="368059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7 = 63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9993" y="414225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8 = 72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2554" y="460392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9= 81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2554" y="5065588"/>
            <a:ext cx="1777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10 = 90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04248" y="910602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9</a:t>
            </a:r>
            <a:r>
              <a:rPr lang="en-US" sz="2400" b="1" smtClean="0">
                <a:solidFill>
                  <a:srgbClr val="002060"/>
                </a:solidFill>
              </a:rPr>
              <a:t> : 9 = 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04248" y="1372267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18 : 9 = 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04248" y="1833933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27 : 9 =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95618" y="2295597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36 : 9 = 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95618" y="2757263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45 : 9 = 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95617" y="3238665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54 : 9 = 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04248" y="3680593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63 : 9 = 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04248" y="4140219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72 : 9 = 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15568" y="4604681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81 : 9 = 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15568" y="5066346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90 : 9 = 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1560" y="510492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 CHIA 9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43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39552" y="47667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1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476672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Tính nhẩm:</a:t>
            </a:r>
            <a:endParaRPr lang="vi-VN" sz="32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611418"/>
              </p:ext>
            </p:extLst>
          </p:nvPr>
        </p:nvGraphicFramePr>
        <p:xfrm>
          <a:off x="251520" y="1397000"/>
          <a:ext cx="8712968" cy="311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2178242"/>
                <a:gridCol w="2178242"/>
                <a:gridCol w="2178242"/>
              </a:tblGrid>
              <a:tr h="311212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18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 : 9 =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9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27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: 9 =</a:t>
                      </a:r>
                    </a:p>
                    <a:p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90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54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36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81 : 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7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 : 8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60195" y="139742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2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33247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5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247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1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10724" y="1385137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3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10724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8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99892" y="3068959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10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28283" y="1385138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6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28283" y="220486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4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25751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56376" y="1385139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7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41458" y="2204863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25095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6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39552" y="47667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2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476672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Tính nhẩm:</a:t>
            </a:r>
            <a:endParaRPr lang="vi-VN" sz="320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616732"/>
              </p:ext>
            </p:extLst>
          </p:nvPr>
        </p:nvGraphicFramePr>
        <p:xfrm>
          <a:off x="251520" y="1397000"/>
          <a:ext cx="8712968" cy="311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2178242"/>
                <a:gridCol w="2178242"/>
                <a:gridCol w="2178242"/>
              </a:tblGrid>
              <a:tr h="311212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x 5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 : 9 =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: 5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x 6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54 : 9 =</a:t>
                      </a:r>
                    </a:p>
                    <a:p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54 : 6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x 7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7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x 8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 : 8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60194" y="1397422"/>
            <a:ext cx="663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45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3247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5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33247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10724" y="1385137"/>
            <a:ext cx="637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54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10724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6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99892" y="3068959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28282" y="1385138"/>
            <a:ext cx="687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63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28283" y="220486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7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25751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56376" y="1385139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72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41458" y="2204863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8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25095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19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87524" y="476672"/>
            <a:ext cx="612068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</a:rPr>
              <a:t>3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47667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Có 45kg gạo, chia đều vào 9 túi. Hỏi mỗi túi có bao nhiêu ki – lô – gam gạo?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971600" y="2060848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/>
              <a:t>Bài giải</a:t>
            </a:r>
          </a:p>
          <a:p>
            <a:pPr algn="ctr"/>
            <a:r>
              <a:rPr lang="en-US" sz="3600" smtClean="0"/>
              <a:t>Mỗi túi có số ki – lô – gam gạo là:</a:t>
            </a:r>
          </a:p>
          <a:p>
            <a:pPr algn="ctr"/>
            <a:r>
              <a:rPr lang="en-US" sz="3600" smtClean="0"/>
              <a:t>45 : 9 = 5 (kg)</a:t>
            </a:r>
          </a:p>
          <a:p>
            <a:pPr algn="ctr"/>
            <a:r>
              <a:rPr lang="en-US" sz="3600" smtClean="0"/>
              <a:t>Đáp số: 5kg</a:t>
            </a:r>
            <a:endParaRPr lang="vi-VN" sz="3600"/>
          </a:p>
        </p:txBody>
      </p:sp>
    </p:spTree>
    <p:extLst>
      <p:ext uri="{BB962C8B-B14F-4D97-AF65-F5344CB8AC3E}">
        <p14:creationId xmlns:p14="http://schemas.microsoft.com/office/powerpoint/2010/main" val="356774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87524" y="476672"/>
            <a:ext cx="612068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4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47667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Có 45kg gạo chia vào các túi, mỗi túi có 9kg. Hỏi có bao nhiêu túi gạo?</a:t>
            </a:r>
            <a:endParaRPr lang="vi-VN" sz="3200"/>
          </a:p>
        </p:txBody>
      </p:sp>
      <p:sp>
        <p:nvSpPr>
          <p:cNvPr id="4" name="TextBox 3"/>
          <p:cNvSpPr txBox="1"/>
          <p:nvPr/>
        </p:nvSpPr>
        <p:spPr>
          <a:xfrm>
            <a:off x="580544" y="2060848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/>
              <a:t>Bài giải</a:t>
            </a:r>
          </a:p>
          <a:p>
            <a:pPr algn="ctr"/>
            <a:r>
              <a:rPr lang="en-US" sz="3600" smtClean="0"/>
              <a:t>Có số túi gạo là:</a:t>
            </a:r>
          </a:p>
          <a:p>
            <a:pPr algn="ctr"/>
            <a:r>
              <a:rPr lang="en-US" sz="3600" smtClean="0"/>
              <a:t>45 : 9 = 5 (túi)</a:t>
            </a:r>
          </a:p>
          <a:p>
            <a:pPr algn="ctr"/>
            <a:r>
              <a:rPr lang="en-US" sz="3600" smtClean="0"/>
              <a:t>Đáp số: 5 túi.</a:t>
            </a:r>
          </a:p>
        </p:txBody>
      </p:sp>
    </p:spTree>
    <p:extLst>
      <p:ext uri="{BB962C8B-B14F-4D97-AF65-F5344CB8AC3E}">
        <p14:creationId xmlns:p14="http://schemas.microsoft.com/office/powerpoint/2010/main" val="85262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34&quot;&gt;&lt;property id=&quot;20148&quot; value=&quot;5&quot;/&gt;&lt;property id=&quot;20300&quot; value=&quot;Slide 1&quot;/&gt;&lt;property id=&quot;20307&quot; value=&quot;264&quot;/&gt;&lt;/object&gt;&lt;/object&gt;&lt;/object&gt;&lt;/database&gt;"/>
  <p:tag name="ISPRING_RESOURCE_PATHS_HASH_2" val="4692eabfee4bcca999ac6c1db2c7fd05b85784f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379</Words>
  <Application>Microsoft Office PowerPoint</Application>
  <PresentationFormat>On-screen Show (4:3)</PresentationFormat>
  <Paragraphs>112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ASUS</cp:lastModifiedBy>
  <cp:revision>9</cp:revision>
  <dcterms:created xsi:type="dcterms:W3CDTF">2016-12-03T14:41:15Z</dcterms:created>
  <dcterms:modified xsi:type="dcterms:W3CDTF">2018-11-30T15:34:07Z</dcterms:modified>
</cp:coreProperties>
</file>