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6" r:id="rId1"/>
  </p:sldMasterIdLst>
  <p:notesMasterIdLst>
    <p:notesMasterId r:id="rId18"/>
  </p:notesMasterIdLst>
  <p:sldIdLst>
    <p:sldId id="333" r:id="rId2"/>
    <p:sldId id="269" r:id="rId3"/>
    <p:sldId id="284" r:id="rId4"/>
    <p:sldId id="304" r:id="rId5"/>
    <p:sldId id="287" r:id="rId6"/>
    <p:sldId id="264" r:id="rId7"/>
    <p:sldId id="285" r:id="rId8"/>
    <p:sldId id="274" r:id="rId9"/>
    <p:sldId id="330" r:id="rId10"/>
    <p:sldId id="331" r:id="rId11"/>
    <p:sldId id="294" r:id="rId12"/>
    <p:sldId id="295" r:id="rId13"/>
    <p:sldId id="325" r:id="rId14"/>
    <p:sldId id="319" r:id="rId15"/>
    <p:sldId id="321" r:id="rId16"/>
    <p:sldId id="282" r:id="rId17"/>
  </p:sldIdLst>
  <p:sldSz cx="9144000" cy="6858000" type="screen4x3"/>
  <p:notesSz cx="6858000" cy="9144000"/>
  <p:custDataLst>
    <p:tags r:id="rId1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99CCFF"/>
    <a:srgbClr val="CC99FF"/>
    <a:srgbClr val="FF0000"/>
    <a:srgbClr val="0000CC"/>
    <a:srgbClr val="000000"/>
    <a:srgbClr val="FFFF00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28" autoAdjust="0"/>
    <p:restoredTop sz="94660"/>
  </p:normalViewPr>
  <p:slideViewPr>
    <p:cSldViewPr>
      <p:cViewPr varScale="1">
        <p:scale>
          <a:sx n="65" d="100"/>
          <a:sy n="65" d="100"/>
        </p:scale>
        <p:origin x="-13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>
        <p:scale>
          <a:sx n="33" d="100"/>
          <a:sy n="33" d="100"/>
        </p:scale>
        <p:origin x="-1554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.VnTime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.VnTime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.VnTime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.VnTime" pitchFamily="34" charset="0"/>
              </a:defRPr>
            </a:lvl1pPr>
          </a:lstStyle>
          <a:p>
            <a:pPr>
              <a:defRPr/>
            </a:pPr>
            <a:fld id="{CE9B5335-625C-40BC-B254-AFB4853C9B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478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.VnTime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.VnTime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.VnTime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.VnTime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.VnTime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9525 h 1912"/>
              <a:gd name="T4" fmla="*/ 0 w 1588"/>
              <a:gd name="T5" fmla="*/ 9525 h 1912"/>
              <a:gd name="T6" fmla="*/ 0 w 1588"/>
              <a:gd name="T7" fmla="*/ 95250 h 1912"/>
              <a:gd name="T8" fmla="*/ 0 w 1588"/>
              <a:gd name="T9" fmla="*/ 3035300 h 1912"/>
              <a:gd name="T10" fmla="*/ 0 w 1588"/>
              <a:gd name="T11" fmla="*/ 3035300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10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B2492-E20F-4ECE-B798-510BD4ABA8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524D18-AFBE-4804-843B-CEF3738C4E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711209-5F8E-40E1-B180-AE88DB2ED0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552B03-33F2-4041-B315-DA33EE6816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DE78CE-33A7-4EF5-BB8D-B1497D1CBE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F08675-47A5-4048-92B8-9988DFAF2B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C14CC3-DE00-4EA4-A112-38E9108F48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07FF1-6234-4E8C-A304-13CB1B38E3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199937-5320-43F9-84E6-9C9AF3C89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FE402D-F508-4639-932D-D826229E38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1155EC-D620-4358-AAA9-804687A8F0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158AB3-659F-4030-BD9A-62281F0C4F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23659E-BA8F-4EDD-BB19-EADC12F206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99"/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0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0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0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D1E8823E-ED30-4A93-862A-8B8DA95900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1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</p:sldLayoutIdLst>
  <p:transition spd="slow">
    <p:split dir="in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0" i="0" u="none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 b="0" i="0" u="none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6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7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TBComputer\Desktop\rung%20chuong%20vang.wma" TargetMode="External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7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7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7" name="Rectangle 3"/>
          <p:cNvSpPr>
            <a:spLocks noChangeArrowheads="1"/>
          </p:cNvSpPr>
          <p:nvPr/>
        </p:nvSpPr>
        <p:spPr bwMode="auto">
          <a:xfrm>
            <a:off x="0" y="0"/>
            <a:ext cx="9220200" cy="685800"/>
          </a:xfrm>
          <a:prstGeom prst="rect">
            <a:avLst/>
          </a:prstGeom>
          <a:gradFill rotWithShape="1">
            <a:gsLst>
              <a:gs pos="0">
                <a:srgbClr val="FFF200"/>
              </a:gs>
              <a:gs pos="45000">
                <a:srgbClr val="FF7A00">
                  <a:alpha val="80200"/>
                </a:srgbClr>
              </a:gs>
              <a:gs pos="70000">
                <a:srgbClr val="FF0300">
                  <a:alpha val="69200"/>
                </a:srgbClr>
              </a:gs>
              <a:gs pos="100000">
                <a:srgbClr val="4D0808">
                  <a:alpha val="56000"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eaLnBrk="1" hangingPunct="1">
              <a:defRPr/>
            </a:pPr>
            <a:endParaRPr lang="en-US" sz="2000" dirty="0">
              <a:solidFill>
                <a:srgbClr val="FFCC00"/>
              </a:solidFill>
              <a:latin typeface="Arial"/>
            </a:endParaRPr>
          </a:p>
        </p:txBody>
      </p:sp>
      <p:pic>
        <p:nvPicPr>
          <p:cNvPr id="9221" name="Picture 6" descr="GOLDSTAR"/>
          <p:cNvPicPr>
            <a:picLocks noChangeAspect="1" noChangeArrowheads="1" noCrop="1"/>
          </p:cNvPicPr>
          <p:nvPr/>
        </p:nvPicPr>
        <p:blipFill>
          <a:blip r:embed="rId2">
            <a:lum contrast="18000"/>
          </a:blip>
          <a:srcRect/>
          <a:stretch>
            <a:fillRect/>
          </a:stretch>
        </p:blipFill>
        <p:spPr bwMode="auto">
          <a:xfrm>
            <a:off x="2667000" y="550863"/>
            <a:ext cx="914400" cy="89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7" descr="GOLDSTAR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48500" y="1114425"/>
            <a:ext cx="4953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8" descr="GOLDSTAR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7600" y="2133600"/>
            <a:ext cx="4953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9" descr="GOLDSTAR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4800" y="457200"/>
            <a:ext cx="1333500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10" descr="GOLDSTAR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09800"/>
            <a:ext cx="4953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Picture 11" descr="GOLDSTAR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10600" y="1828800"/>
            <a:ext cx="4953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7" name="Picture 12" descr="GOLDSTAR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1828800"/>
            <a:ext cx="762000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8" name="Picture 13" descr="bluline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590800"/>
            <a:ext cx="9144000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9" name="Picture 136"/>
          <p:cNvPicPr>
            <a:picLocks noChangeAspect="1" noChangeArrowheads="1"/>
          </p:cNvPicPr>
          <p:nvPr/>
        </p:nvPicPr>
        <p:blipFill>
          <a:blip r:embed="rId4">
            <a:lum bright="-54000"/>
          </a:blip>
          <a:srcRect/>
          <a:stretch>
            <a:fillRect/>
          </a:stretch>
        </p:blipFill>
        <p:spPr bwMode="auto">
          <a:xfrm>
            <a:off x="0" y="2743200"/>
            <a:ext cx="9220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30" name="WordArt 138"/>
          <p:cNvSpPr>
            <a:spLocks noChangeArrowheads="1" noChangeShapeType="1" noTextEdit="1"/>
          </p:cNvSpPr>
          <p:nvPr/>
        </p:nvSpPr>
        <p:spPr bwMode="auto">
          <a:xfrm>
            <a:off x="1828800" y="3657600"/>
            <a:ext cx="57150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"/>
              <a:lightRig rig="legacyFlat3" dir="t"/>
            </a:scene3d>
            <a:sp3d extrusionH="887400" prstMaterial="legacyMatte">
              <a:extrusionClr>
                <a:srgbClr val="FF0000"/>
              </a:extrusion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atin typeface="Arial"/>
                <a:cs typeface="Arial"/>
              </a:rPr>
              <a:t>MÔN: TỰ NHIÊN XÃ HỘI</a:t>
            </a:r>
          </a:p>
        </p:txBody>
      </p:sp>
      <p:grpSp>
        <p:nvGrpSpPr>
          <p:cNvPr id="9231" name="Group 139"/>
          <p:cNvGrpSpPr>
            <a:grpSpLocks/>
          </p:cNvGrpSpPr>
          <p:nvPr/>
        </p:nvGrpSpPr>
        <p:grpSpPr bwMode="auto">
          <a:xfrm flipH="1" flipV="1">
            <a:off x="0" y="3962400"/>
            <a:ext cx="3962400" cy="2971800"/>
            <a:chOff x="3695" y="0"/>
            <a:chExt cx="2038" cy="1680"/>
          </a:xfrm>
        </p:grpSpPr>
        <p:pic>
          <p:nvPicPr>
            <p:cNvPr id="9238" name="Picture 140" descr="N7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5400000">
              <a:off x="4845" y="838"/>
              <a:ext cx="1680" cy="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9" name="Picture 141" descr="N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5400000">
              <a:off x="4814" y="788"/>
              <a:ext cx="1610" cy="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40" name="Picture 142" descr="N7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10800000">
              <a:off x="3695" y="58"/>
              <a:ext cx="2011" cy="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41" name="Picture 143" descr="N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10800000">
              <a:off x="3806" y="92"/>
              <a:ext cx="1927" cy="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232" name="Picture 8" descr="Fireworks-09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56150" y="665163"/>
            <a:ext cx="1644650" cy="200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3" name="Picture 8" descr="Fireworks-09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91200" y="1503363"/>
            <a:ext cx="1644650" cy="200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4" name="Picture 8" descr="Fireworks-09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19400" y="1579563"/>
            <a:ext cx="1644650" cy="200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5" name="Picture 147" descr="GOLDSTAR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920750"/>
            <a:ext cx="160020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6" name="Picture 148" descr="Earth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81400" y="4419600"/>
            <a:ext cx="1752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37" name="WordArt 149"/>
          <p:cNvSpPr>
            <a:spLocks noChangeArrowheads="1" noChangeShapeType="1" noTextEdit="1"/>
          </p:cNvSpPr>
          <p:nvPr/>
        </p:nvSpPr>
        <p:spPr bwMode="auto">
          <a:xfrm>
            <a:off x="2895600" y="4724400"/>
            <a:ext cx="2971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35003" dir="2928844" algn="ctr" rotWithShape="0">
                    <a:srgbClr val="C0C0C0">
                      <a:alpha val="50000"/>
                    </a:srgbClr>
                  </a:outerShdw>
                </a:effectLst>
                <a:latin typeface="Arial"/>
                <a:cs typeface="Arial"/>
              </a:rPr>
              <a:t>Lớp 3</a:t>
            </a: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15"/>
          <p:cNvGrpSpPr>
            <a:grpSpLocks/>
          </p:cNvGrpSpPr>
          <p:nvPr/>
        </p:nvGrpSpPr>
        <p:grpSpPr bwMode="auto">
          <a:xfrm>
            <a:off x="990600" y="0"/>
            <a:ext cx="3429000" cy="3048000"/>
            <a:chOff x="240" y="0"/>
            <a:chExt cx="2592" cy="2352"/>
          </a:xfrm>
        </p:grpSpPr>
        <p:pic>
          <p:nvPicPr>
            <p:cNvPr id="16399" name="Picture 2" descr="IMG0080A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40" y="0"/>
              <a:ext cx="2544" cy="2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400" name="Text Box 10"/>
            <p:cNvSpPr txBox="1">
              <a:spLocks noChangeArrowheads="1"/>
            </p:cNvSpPr>
            <p:nvPr/>
          </p:nvSpPr>
          <p:spPr bwMode="auto">
            <a:xfrm>
              <a:off x="337" y="2016"/>
              <a:ext cx="2495" cy="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b="1">
                  <a:solidFill>
                    <a:srgbClr val="003300"/>
                  </a:solidFill>
                  <a:latin typeface="Arial" charset="0"/>
                </a:rPr>
                <a:t>Bạn nhỏ đang tắm</a:t>
              </a:r>
            </a:p>
          </p:txBody>
        </p:sp>
      </p:grpSp>
      <p:grpSp>
        <p:nvGrpSpPr>
          <p:cNvPr id="16387" name="Group 16"/>
          <p:cNvGrpSpPr>
            <a:grpSpLocks/>
          </p:cNvGrpSpPr>
          <p:nvPr/>
        </p:nvGrpSpPr>
        <p:grpSpPr bwMode="auto">
          <a:xfrm>
            <a:off x="4343400" y="0"/>
            <a:ext cx="4038600" cy="3059113"/>
            <a:chOff x="2736" y="0"/>
            <a:chExt cx="2880" cy="2372"/>
          </a:xfrm>
        </p:grpSpPr>
        <p:pic>
          <p:nvPicPr>
            <p:cNvPr id="16397" name="Picture 6" descr="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80" y="0"/>
              <a:ext cx="2448" cy="2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398" name="Text Box 11"/>
            <p:cNvSpPr txBox="1">
              <a:spLocks noChangeArrowheads="1"/>
            </p:cNvSpPr>
            <p:nvPr/>
          </p:nvSpPr>
          <p:spPr bwMode="auto">
            <a:xfrm>
              <a:off x="2736" y="2064"/>
              <a:ext cx="2880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b="1">
                  <a:solidFill>
                    <a:srgbClr val="003300"/>
                  </a:solidFill>
                  <a:latin typeface="Arial" charset="0"/>
                </a:rPr>
                <a:t>Bạn nhỏ đang thay quần áo</a:t>
              </a:r>
            </a:p>
          </p:txBody>
        </p:sp>
      </p:grpSp>
      <p:grpSp>
        <p:nvGrpSpPr>
          <p:cNvPr id="16388" name="Group 17"/>
          <p:cNvGrpSpPr>
            <a:grpSpLocks/>
          </p:cNvGrpSpPr>
          <p:nvPr/>
        </p:nvGrpSpPr>
        <p:grpSpPr bwMode="auto">
          <a:xfrm>
            <a:off x="914400" y="3200400"/>
            <a:ext cx="3429000" cy="2573338"/>
            <a:chOff x="240" y="2400"/>
            <a:chExt cx="2544" cy="1966"/>
          </a:xfrm>
        </p:grpSpPr>
        <p:pic>
          <p:nvPicPr>
            <p:cNvPr id="16395" name="Picture 4" descr="IMG0079A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40" y="2400"/>
              <a:ext cx="2544" cy="1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396" name="Text Box 13"/>
            <p:cNvSpPr txBox="1">
              <a:spLocks noChangeArrowheads="1"/>
            </p:cNvSpPr>
            <p:nvPr/>
          </p:nvSpPr>
          <p:spPr bwMode="auto">
            <a:xfrm>
              <a:off x="384" y="4086"/>
              <a:ext cx="2258" cy="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>
                  <a:solidFill>
                    <a:srgbClr val="003300"/>
                  </a:solidFill>
                  <a:latin typeface="Arial" charset="0"/>
                </a:rPr>
                <a:t>Bạn nhỏ đang uống nước</a:t>
              </a:r>
            </a:p>
          </p:txBody>
        </p:sp>
      </p:grpSp>
      <p:grpSp>
        <p:nvGrpSpPr>
          <p:cNvPr id="16389" name="Group 18"/>
          <p:cNvGrpSpPr>
            <a:grpSpLocks/>
          </p:cNvGrpSpPr>
          <p:nvPr/>
        </p:nvGrpSpPr>
        <p:grpSpPr bwMode="auto">
          <a:xfrm>
            <a:off x="4495800" y="3200400"/>
            <a:ext cx="3505200" cy="2532063"/>
            <a:chOff x="2880" y="2400"/>
            <a:chExt cx="2448" cy="1975"/>
          </a:xfrm>
        </p:grpSpPr>
        <p:pic>
          <p:nvPicPr>
            <p:cNvPr id="16393" name="Picture 8" descr="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880" y="2400"/>
              <a:ext cx="2448" cy="1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394" name="Text Box 14"/>
            <p:cNvSpPr txBox="1">
              <a:spLocks noChangeArrowheads="1"/>
            </p:cNvSpPr>
            <p:nvPr/>
          </p:nvSpPr>
          <p:spPr bwMode="auto">
            <a:xfrm>
              <a:off x="3024" y="4089"/>
              <a:ext cx="2038" cy="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>
                  <a:solidFill>
                    <a:srgbClr val="003300"/>
                  </a:solidFill>
                  <a:latin typeface="Arial" charset="0"/>
                </a:rPr>
                <a:t>Bạn nhỏ đang đi vệ sinh</a:t>
              </a:r>
            </a:p>
          </p:txBody>
        </p:sp>
      </p:grpSp>
      <p:sp>
        <p:nvSpPr>
          <p:cNvPr id="16390" name="Text Box 19"/>
          <p:cNvSpPr txBox="1">
            <a:spLocks noChangeArrowheads="1"/>
          </p:cNvSpPr>
          <p:nvPr/>
        </p:nvSpPr>
        <p:spPr bwMode="auto">
          <a:xfrm>
            <a:off x="441325" y="58991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800">
              <a:latin typeface="Arial" charset="0"/>
            </a:endParaRPr>
          </a:p>
        </p:txBody>
      </p:sp>
      <p:sp>
        <p:nvSpPr>
          <p:cNvPr id="137237" name="Rectangle 21"/>
          <p:cNvSpPr>
            <a:spLocks noChangeArrowheads="1"/>
          </p:cNvSpPr>
          <p:nvPr/>
        </p:nvSpPr>
        <p:spPr bwMode="auto">
          <a:xfrm>
            <a:off x="1219200" y="5988050"/>
            <a:ext cx="67754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600">
                <a:solidFill>
                  <a:srgbClr val="000000"/>
                </a:solidFill>
                <a:latin typeface="Arial" charset="0"/>
              </a:rPr>
              <a:t>Những việc làm của các bạn nói lên điều gì?</a:t>
            </a:r>
          </a:p>
        </p:txBody>
      </p:sp>
      <p:sp>
        <p:nvSpPr>
          <p:cNvPr id="137238" name="Text Box 22"/>
          <p:cNvSpPr txBox="1">
            <a:spLocks noChangeArrowheads="1"/>
          </p:cNvSpPr>
          <p:nvPr/>
        </p:nvSpPr>
        <p:spPr bwMode="auto">
          <a:xfrm>
            <a:off x="396875" y="5867400"/>
            <a:ext cx="8736013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500">
                <a:solidFill>
                  <a:srgbClr val="000000"/>
                </a:solidFill>
                <a:latin typeface="Arial" charset="0"/>
              </a:rPr>
              <a:t>Các bạn có ý thức giữ vệ sinh cơ quan bài tiết nước tiểu để </a:t>
            </a:r>
          </a:p>
          <a:p>
            <a:pPr algn="ctr"/>
            <a:r>
              <a:rPr lang="en-US" sz="2500">
                <a:solidFill>
                  <a:srgbClr val="000000"/>
                </a:solidFill>
                <a:latin typeface="Arial" charset="0"/>
              </a:rPr>
              <a:t>phòng tránh một số bệnh tật.</a:t>
            </a: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37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7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37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37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37" grpId="0"/>
      <p:bldP spid="1372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0" y="609600"/>
            <a:ext cx="9144000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00"/>
                </a:solidFill>
                <a:latin typeface="Arial" charset="0"/>
              </a:rPr>
              <a:t>     Chúng ta cần tắm rửa th</a:t>
            </a:r>
            <a:r>
              <a:rPr lang="vi-VN" sz="2000" b="1">
                <a:solidFill>
                  <a:srgbClr val="000000"/>
                </a:solidFill>
                <a:latin typeface="Arial" charset="0"/>
              </a:rPr>
              <a:t>ư</a:t>
            </a:r>
            <a:r>
              <a:rPr lang="en-US" sz="2000" b="1">
                <a:solidFill>
                  <a:srgbClr val="000000"/>
                </a:solidFill>
                <a:latin typeface="Arial" charset="0"/>
              </a:rPr>
              <a:t>ờng xuyên, lau khô ng</a:t>
            </a:r>
            <a:r>
              <a:rPr lang="vi-VN" sz="2000" b="1">
                <a:solidFill>
                  <a:srgbClr val="000000"/>
                </a:solidFill>
                <a:latin typeface="Arial" charset="0"/>
              </a:rPr>
              <a:t>ư</a:t>
            </a:r>
            <a:r>
              <a:rPr lang="en-US" sz="2000" b="1">
                <a:solidFill>
                  <a:srgbClr val="000000"/>
                </a:solidFill>
                <a:latin typeface="Arial" charset="0"/>
              </a:rPr>
              <a:t>ời tr</a:t>
            </a:r>
            <a:r>
              <a:rPr lang="vi-VN" sz="2000" b="1">
                <a:solidFill>
                  <a:srgbClr val="000000"/>
                </a:solidFill>
                <a:latin typeface="Arial" charset="0"/>
              </a:rPr>
              <a:t>ư</a:t>
            </a:r>
            <a:r>
              <a:rPr lang="en-US" sz="2000" b="1">
                <a:solidFill>
                  <a:srgbClr val="000000"/>
                </a:solidFill>
                <a:latin typeface="Arial" charset="0"/>
              </a:rPr>
              <a:t>ớc khi mặc</a:t>
            </a:r>
          </a:p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00"/>
                </a:solidFill>
                <a:latin typeface="Arial" charset="0"/>
              </a:rPr>
              <a:t> quần áo, hàng ngày thay quần áo, </a:t>
            </a:r>
            <a:r>
              <a:rPr lang="vi-VN" sz="2000" b="1">
                <a:solidFill>
                  <a:srgbClr val="000000"/>
                </a:solidFill>
                <a:latin typeface="Arial" charset="0"/>
              </a:rPr>
              <a:t>đ</a:t>
            </a:r>
            <a:r>
              <a:rPr lang="en-US" sz="2000" b="1">
                <a:solidFill>
                  <a:srgbClr val="000000"/>
                </a:solidFill>
                <a:latin typeface="Arial" charset="0"/>
              </a:rPr>
              <a:t>ặc biệt là quần áo lót.</a:t>
            </a:r>
          </a:p>
        </p:txBody>
      </p:sp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76200" y="1800225"/>
            <a:ext cx="73152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00"/>
                </a:solidFill>
                <a:latin typeface="Arial" charset="0"/>
              </a:rPr>
              <a:t>     Chúng ta cần uống n</a:t>
            </a:r>
            <a:r>
              <a:rPr lang="vi-VN" sz="2000" b="1">
                <a:solidFill>
                  <a:srgbClr val="000000"/>
                </a:solidFill>
                <a:latin typeface="Arial" charset="0"/>
              </a:rPr>
              <a:t>ư</a:t>
            </a:r>
            <a:r>
              <a:rPr lang="en-US" sz="2000" b="1">
                <a:solidFill>
                  <a:srgbClr val="000000"/>
                </a:solidFill>
                <a:latin typeface="Arial" charset="0"/>
              </a:rPr>
              <a:t>ớc </a:t>
            </a:r>
            <a:r>
              <a:rPr lang="vi-VN" sz="2000" b="1">
                <a:solidFill>
                  <a:srgbClr val="000000"/>
                </a:solidFill>
                <a:latin typeface="Arial" charset="0"/>
              </a:rPr>
              <a:t>đ</a:t>
            </a:r>
            <a:r>
              <a:rPr lang="en-US" sz="2000" b="1">
                <a:solidFill>
                  <a:srgbClr val="000000"/>
                </a:solidFill>
                <a:latin typeface="Arial" charset="0"/>
              </a:rPr>
              <a:t>ể bù n</a:t>
            </a:r>
            <a:r>
              <a:rPr lang="vi-VN" sz="2000" b="1">
                <a:solidFill>
                  <a:srgbClr val="000000"/>
                </a:solidFill>
                <a:latin typeface="Arial" charset="0"/>
              </a:rPr>
              <a:t>ư</a:t>
            </a:r>
            <a:r>
              <a:rPr lang="en-US" sz="2000" b="1">
                <a:solidFill>
                  <a:srgbClr val="000000"/>
                </a:solidFill>
                <a:latin typeface="Arial" charset="0"/>
              </a:rPr>
              <a:t>ớc cho quá trình</a:t>
            </a:r>
          </a:p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00"/>
                </a:solidFill>
                <a:latin typeface="Arial" charset="0"/>
              </a:rPr>
              <a:t> mất n</a:t>
            </a:r>
            <a:r>
              <a:rPr lang="vi-VN" sz="2000" b="1">
                <a:solidFill>
                  <a:srgbClr val="000000"/>
                </a:solidFill>
                <a:latin typeface="Arial" charset="0"/>
              </a:rPr>
              <a:t>ư</a:t>
            </a:r>
            <a:r>
              <a:rPr lang="en-US" sz="2000" b="1">
                <a:solidFill>
                  <a:srgbClr val="000000"/>
                </a:solidFill>
                <a:latin typeface="Arial" charset="0"/>
              </a:rPr>
              <a:t>ớc do việc thải n</a:t>
            </a:r>
            <a:r>
              <a:rPr lang="vi-VN" sz="2000" b="1">
                <a:solidFill>
                  <a:srgbClr val="000000"/>
                </a:solidFill>
                <a:latin typeface="Arial" charset="0"/>
              </a:rPr>
              <a:t>ư</a:t>
            </a:r>
            <a:r>
              <a:rPr lang="en-US" sz="2000" b="1">
                <a:solidFill>
                  <a:srgbClr val="000000"/>
                </a:solidFill>
                <a:latin typeface="Arial" charset="0"/>
              </a:rPr>
              <a:t>ớc tiểu ra ngoài hàng ngày </a:t>
            </a:r>
          </a:p>
          <a:p>
            <a:pPr>
              <a:spcBef>
                <a:spcPct val="50000"/>
              </a:spcBef>
            </a:pPr>
            <a:r>
              <a:rPr lang="vi-VN" sz="2000" b="1">
                <a:solidFill>
                  <a:srgbClr val="000000"/>
                </a:solidFill>
                <a:latin typeface="Arial" charset="0"/>
              </a:rPr>
              <a:t>đ</a:t>
            </a:r>
            <a:r>
              <a:rPr lang="en-US" sz="2000" b="1">
                <a:solidFill>
                  <a:srgbClr val="000000"/>
                </a:solidFill>
                <a:latin typeface="Arial" charset="0"/>
              </a:rPr>
              <a:t>ể tránh sỏi thận.</a:t>
            </a:r>
          </a:p>
        </p:txBody>
      </p:sp>
      <p:graphicFrame>
        <p:nvGraphicFramePr>
          <p:cNvPr id="48136" name="Object 8"/>
          <p:cNvGraphicFramePr>
            <a:graphicFrameLocks noChangeAspect="1"/>
          </p:cNvGraphicFramePr>
          <p:nvPr/>
        </p:nvGraphicFramePr>
        <p:xfrm>
          <a:off x="6877050" y="1828800"/>
          <a:ext cx="2354263" cy="350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Clip" r:id="rId3" imgW="5281613" imgH="4662488" progId="MS_ClipArt_Gallery.2">
                  <p:embed/>
                </p:oleObj>
              </mc:Choice>
              <mc:Fallback>
                <p:oleObj name="Clip" r:id="rId3" imgW="5281613" imgH="4662488" progId="MS_ClipArt_Gallery.2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7050" y="1828800"/>
                        <a:ext cx="2354263" cy="350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37" name="Text Box 9"/>
          <p:cNvSpPr txBox="1">
            <a:spLocks noChangeArrowheads="1"/>
          </p:cNvSpPr>
          <p:nvPr/>
        </p:nvSpPr>
        <p:spPr bwMode="auto">
          <a:xfrm>
            <a:off x="0" y="3733800"/>
            <a:ext cx="830580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000000"/>
                </a:solidFill>
                <a:latin typeface="Arial" charset="0"/>
              </a:rPr>
              <a:t>Liên hệ</a:t>
            </a:r>
          </a:p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00"/>
                </a:solidFill>
                <a:latin typeface="Arial" charset="0"/>
              </a:rPr>
              <a:t>      Hàng ngày em </a:t>
            </a:r>
            <a:r>
              <a:rPr lang="vi-VN" sz="2000" b="1">
                <a:solidFill>
                  <a:srgbClr val="000000"/>
                </a:solidFill>
                <a:latin typeface="Arial" charset="0"/>
              </a:rPr>
              <a:t>đ</a:t>
            </a:r>
            <a:r>
              <a:rPr lang="en-US" sz="2000" b="1">
                <a:solidFill>
                  <a:srgbClr val="000000"/>
                </a:solidFill>
                <a:latin typeface="Arial" charset="0"/>
              </a:rPr>
              <a:t>ã làm gì </a:t>
            </a:r>
            <a:r>
              <a:rPr lang="vi-VN" sz="2000" b="1">
                <a:solidFill>
                  <a:srgbClr val="000000"/>
                </a:solidFill>
                <a:latin typeface="Arial" charset="0"/>
              </a:rPr>
              <a:t>đ</a:t>
            </a:r>
            <a:r>
              <a:rPr lang="en-US" sz="2000" b="1">
                <a:solidFill>
                  <a:srgbClr val="000000"/>
                </a:solidFill>
                <a:latin typeface="Arial" charset="0"/>
              </a:rPr>
              <a:t>ể bảo vệ và giữ vệ sinh c</a:t>
            </a:r>
            <a:r>
              <a:rPr lang="vi-VN" sz="2000" b="1">
                <a:solidFill>
                  <a:srgbClr val="000000"/>
                </a:solidFill>
                <a:latin typeface="Arial" charset="0"/>
              </a:rPr>
              <a:t>ơ</a:t>
            </a:r>
            <a:r>
              <a:rPr lang="en-US" sz="2000" b="1">
                <a:solidFill>
                  <a:srgbClr val="000000"/>
                </a:solidFill>
                <a:latin typeface="Arial" charset="0"/>
              </a:rPr>
              <a:t> quan bài tiết n</a:t>
            </a:r>
            <a:r>
              <a:rPr lang="vi-VN" sz="2000" b="1">
                <a:solidFill>
                  <a:srgbClr val="000000"/>
                </a:solidFill>
                <a:latin typeface="Arial" charset="0"/>
              </a:rPr>
              <a:t>ư</a:t>
            </a:r>
            <a:r>
              <a:rPr lang="en-US" sz="2000" b="1">
                <a:solidFill>
                  <a:srgbClr val="000000"/>
                </a:solidFill>
                <a:latin typeface="Arial" charset="0"/>
              </a:rPr>
              <a:t>ớc tiểu?</a:t>
            </a:r>
          </a:p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00"/>
                </a:solidFill>
                <a:latin typeface="Arial" charset="0"/>
              </a:rPr>
              <a:t>     Nếu không vệ sinh tốt c</a:t>
            </a:r>
            <a:r>
              <a:rPr lang="vi-VN" sz="2000" b="1">
                <a:solidFill>
                  <a:srgbClr val="000000"/>
                </a:solidFill>
                <a:latin typeface="Arial" charset="0"/>
              </a:rPr>
              <a:t>ơ</a:t>
            </a:r>
            <a:r>
              <a:rPr lang="en-US" sz="2000" b="1">
                <a:solidFill>
                  <a:srgbClr val="000000"/>
                </a:solidFill>
                <a:latin typeface="Arial" charset="0"/>
              </a:rPr>
              <a:t> quan bài tiết n</a:t>
            </a:r>
            <a:r>
              <a:rPr lang="vi-VN" sz="2000" b="1">
                <a:solidFill>
                  <a:srgbClr val="000000"/>
                </a:solidFill>
                <a:latin typeface="Arial" charset="0"/>
              </a:rPr>
              <a:t>ư</a:t>
            </a:r>
            <a:r>
              <a:rPr lang="en-US" sz="2000" b="1">
                <a:solidFill>
                  <a:srgbClr val="000000"/>
                </a:solidFill>
                <a:latin typeface="Arial" charset="0"/>
              </a:rPr>
              <a:t>ớc tiểu chúng ta sẽ </a:t>
            </a:r>
          </a:p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00"/>
                </a:solidFill>
                <a:latin typeface="Arial" charset="0"/>
              </a:rPr>
              <a:t>mắc bệnh gì ?</a:t>
            </a: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8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8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8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8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8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8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3" grpId="0"/>
      <p:bldP spid="481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685800" y="1219200"/>
            <a:ext cx="8305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000000"/>
                </a:solidFill>
                <a:latin typeface="Arial" charset="0"/>
              </a:rPr>
              <a:t>TRÒ CH</a:t>
            </a:r>
            <a:r>
              <a:rPr lang="vi-VN" sz="4000" b="1">
                <a:solidFill>
                  <a:srgbClr val="000000"/>
                </a:solidFill>
                <a:latin typeface="Arial" charset="0"/>
              </a:rPr>
              <a:t>Ơ</a:t>
            </a:r>
            <a:r>
              <a:rPr lang="en-US" sz="4000" b="1">
                <a:solidFill>
                  <a:srgbClr val="000000"/>
                </a:solidFill>
                <a:latin typeface="Arial" charset="0"/>
              </a:rPr>
              <a:t>I: </a:t>
            </a:r>
            <a:r>
              <a:rPr lang="en-US" sz="3600" b="1">
                <a:solidFill>
                  <a:srgbClr val="000000"/>
                </a:solidFill>
                <a:latin typeface="Arial" charset="0"/>
              </a:rPr>
              <a:t>NÊN HAY KHÔNG NÊN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2514600" y="3810000"/>
            <a:ext cx="5181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4101" name="Text Box 6"/>
          <p:cNvSpPr txBox="1">
            <a:spLocks noChangeArrowheads="1"/>
          </p:cNvSpPr>
          <p:nvPr/>
        </p:nvSpPr>
        <p:spPr bwMode="auto">
          <a:xfrm>
            <a:off x="2362200" y="4114800"/>
            <a:ext cx="5105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graphicFrame>
        <p:nvGraphicFramePr>
          <p:cNvPr id="49159" name="Object 7"/>
          <p:cNvGraphicFramePr>
            <a:graphicFrameLocks noChangeAspect="1"/>
          </p:cNvGraphicFramePr>
          <p:nvPr/>
        </p:nvGraphicFramePr>
        <p:xfrm>
          <a:off x="2570163" y="2700338"/>
          <a:ext cx="3811587" cy="315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Clip" r:id="rId3" imgW="4046538" imgH="3352800" progId="MS_ClipArt_Gallery.2">
                  <p:embed/>
                </p:oleObj>
              </mc:Choice>
              <mc:Fallback>
                <p:oleObj name="Clip" r:id="rId3" imgW="4046538" imgH="3352800" progId="MS_ClipArt_Gallery.2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0163" y="2700338"/>
                        <a:ext cx="3811587" cy="3157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ext Box 2"/>
          <p:cNvSpPr txBox="1">
            <a:spLocks noChangeArrowheads="1"/>
          </p:cNvSpPr>
          <p:nvPr/>
        </p:nvSpPr>
        <p:spPr bwMode="auto">
          <a:xfrm>
            <a:off x="685800" y="4646613"/>
            <a:ext cx="80772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00"/>
                </a:solidFill>
                <a:latin typeface="Arial" charset="0"/>
              </a:rPr>
              <a:t>    Khi nghe các việc nên làm các em gi</a:t>
            </a:r>
            <a:r>
              <a:rPr lang="vi-VN" sz="2800">
                <a:solidFill>
                  <a:srgbClr val="000000"/>
                </a:solidFill>
                <a:latin typeface="Arial" charset="0"/>
              </a:rPr>
              <a:t>ơ</a:t>
            </a:r>
            <a:r>
              <a:rPr lang="en-US" sz="2800">
                <a:solidFill>
                  <a:srgbClr val="000000"/>
                </a:solidFill>
                <a:latin typeface="Arial" charset="0"/>
              </a:rPr>
              <a:t> thẻ màu xanh, việc không nên làm các em gi</a:t>
            </a:r>
            <a:r>
              <a:rPr lang="vi-VN" sz="2800">
                <a:solidFill>
                  <a:srgbClr val="000000"/>
                </a:solidFill>
                <a:latin typeface="Arial" charset="0"/>
              </a:rPr>
              <a:t>ơ</a:t>
            </a:r>
            <a:r>
              <a:rPr lang="en-US" sz="2800">
                <a:solidFill>
                  <a:srgbClr val="000000"/>
                </a:solidFill>
                <a:latin typeface="Arial" charset="0"/>
              </a:rPr>
              <a:t> thẻ màu </a:t>
            </a:r>
            <a:r>
              <a:rPr lang="vi-VN" sz="2800">
                <a:solidFill>
                  <a:srgbClr val="000000"/>
                </a:solidFill>
                <a:latin typeface="Arial" charset="0"/>
              </a:rPr>
              <a:t>đ</a:t>
            </a:r>
            <a:r>
              <a:rPr lang="en-US" sz="2800">
                <a:solidFill>
                  <a:srgbClr val="000000"/>
                </a:solidFill>
                <a:latin typeface="Arial" charset="0"/>
              </a:rPr>
              <a:t>ỏ. </a:t>
            </a:r>
            <a:r>
              <a:rPr lang="vi-VN" sz="2800">
                <a:solidFill>
                  <a:srgbClr val="000000"/>
                </a:solidFill>
                <a:latin typeface="Arial" charset="0"/>
              </a:rPr>
              <a:t>đ</a:t>
            </a:r>
            <a:r>
              <a:rPr lang="en-US" sz="2800">
                <a:solidFill>
                  <a:srgbClr val="000000"/>
                </a:solidFill>
                <a:latin typeface="Arial" charset="0"/>
              </a:rPr>
              <a:t>ội  nào gi</a:t>
            </a:r>
            <a:r>
              <a:rPr lang="vi-VN" sz="2800">
                <a:solidFill>
                  <a:srgbClr val="000000"/>
                </a:solidFill>
                <a:latin typeface="Arial" charset="0"/>
              </a:rPr>
              <a:t>ơ</a:t>
            </a:r>
            <a:r>
              <a:rPr lang="en-US" sz="2800">
                <a:solidFill>
                  <a:srgbClr val="000000"/>
                </a:solidFill>
                <a:latin typeface="Arial" charset="0"/>
              </a:rPr>
              <a:t> thẻ </a:t>
            </a:r>
            <a:r>
              <a:rPr lang="vi-VN" sz="2800">
                <a:solidFill>
                  <a:srgbClr val="000000"/>
                </a:solidFill>
                <a:latin typeface="Arial" charset="0"/>
              </a:rPr>
              <a:t>đ</a:t>
            </a:r>
            <a:r>
              <a:rPr lang="en-US" sz="2800">
                <a:solidFill>
                  <a:srgbClr val="000000"/>
                </a:solidFill>
                <a:latin typeface="Arial" charset="0"/>
              </a:rPr>
              <a:t>úng nhiều sẽ dành chiến thắng trong trò ch</a:t>
            </a:r>
            <a:r>
              <a:rPr lang="vi-VN" sz="2800">
                <a:solidFill>
                  <a:srgbClr val="000000"/>
                </a:solidFill>
                <a:latin typeface="Arial" charset="0"/>
              </a:rPr>
              <a:t>ơ</a:t>
            </a:r>
            <a:r>
              <a:rPr lang="en-US" sz="2800">
                <a:solidFill>
                  <a:srgbClr val="000000"/>
                </a:solidFill>
                <a:latin typeface="Arial" charset="0"/>
              </a:rPr>
              <a:t>i. </a:t>
            </a:r>
            <a:endParaRPr lang="en-US" sz="36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7411" name="rung chuong vang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229600" y="2286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447800" y="1295400"/>
            <a:ext cx="624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latin typeface="Arial" charset="0"/>
            </a:endParaRPr>
          </a:p>
        </p:txBody>
      </p:sp>
      <p:pic>
        <p:nvPicPr>
          <p:cNvPr id="114693" name="Picture 5" descr="Trochoi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694" name="Picture 6" descr="!danc_cl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3600" y="990600"/>
            <a:ext cx="2316163" cy="319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1371600" y="2286000"/>
            <a:ext cx="457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latin typeface="Arial" charset="0"/>
            </a:endParaRPr>
          </a:p>
        </p:txBody>
      </p:sp>
      <p:pic>
        <p:nvPicPr>
          <p:cNvPr id="114697" name="Picture 9" descr="!danc_cl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0" y="1143000"/>
            <a:ext cx="2798763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7" name="Text Box 10"/>
          <p:cNvSpPr txBox="1">
            <a:spLocks noChangeArrowheads="1"/>
          </p:cNvSpPr>
          <p:nvPr/>
        </p:nvSpPr>
        <p:spPr bwMode="auto">
          <a:xfrm>
            <a:off x="1600200" y="3429000"/>
            <a:ext cx="525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latin typeface="Arial" charset="0"/>
            </a:endParaRPr>
          </a:p>
        </p:txBody>
      </p:sp>
      <p:sp>
        <p:nvSpPr>
          <p:cNvPr id="114699" name="WordArt 11"/>
          <p:cNvSpPr>
            <a:spLocks noChangeArrowheads="1" noChangeShapeType="1" noTextEdit="1"/>
          </p:cNvSpPr>
          <p:nvPr/>
        </p:nvSpPr>
        <p:spPr bwMode="auto">
          <a:xfrm rot="259598">
            <a:off x="1828800" y="3276600"/>
            <a:ext cx="5029200" cy="96361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9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vi-VN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100000" scaled="1"/>
                </a:gradFill>
                <a:latin typeface="Arial"/>
                <a:cs typeface="Arial"/>
              </a:rPr>
              <a:t>LUẬT CHƠI</a:t>
            </a:r>
            <a:endParaRPr lang="en-US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100000" scaled="1"/>
              </a:gradFill>
              <a:latin typeface="Arial"/>
              <a:cs typeface="Arial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4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4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1000"/>
                                        <p:tgtEl>
                                          <p:spTgt spid="114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14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14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0" grpId="0"/>
      <p:bldP spid="11469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4" name="Rectangle 14"/>
          <p:cNvSpPr>
            <a:spLocks noChangeArrowheads="1"/>
          </p:cNvSpPr>
          <p:nvPr/>
        </p:nvSpPr>
        <p:spPr bwMode="auto">
          <a:xfrm>
            <a:off x="1066800" y="609600"/>
            <a:ext cx="5105400" cy="762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  Uống n</a:t>
            </a:r>
            <a:r>
              <a:rPr lang="vi-VN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ư</a:t>
            </a:r>
            <a:r>
              <a:rPr lang="en-US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ớc thật nhiều</a:t>
            </a:r>
          </a:p>
        </p:txBody>
      </p:sp>
      <p:sp>
        <p:nvSpPr>
          <p:cNvPr id="92181" name="Rectangle 21"/>
          <p:cNvSpPr>
            <a:spLocks noChangeArrowheads="1"/>
          </p:cNvSpPr>
          <p:nvPr/>
        </p:nvSpPr>
        <p:spPr bwMode="auto">
          <a:xfrm>
            <a:off x="1066800" y="2514600"/>
            <a:ext cx="5105400" cy="762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sz="3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   </a:t>
            </a:r>
            <a:r>
              <a:rPr lang="en-US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Nhịn </a:t>
            </a:r>
            <a:r>
              <a:rPr lang="vi-VN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đ</a:t>
            </a:r>
            <a:r>
              <a:rPr lang="en-US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i </a:t>
            </a:r>
            <a:r>
              <a:rPr lang="vi-VN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đ</a:t>
            </a:r>
            <a:r>
              <a:rPr lang="en-US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ái</a:t>
            </a:r>
          </a:p>
        </p:txBody>
      </p:sp>
      <p:sp>
        <p:nvSpPr>
          <p:cNvPr id="92188" name="Text Box 28"/>
          <p:cNvSpPr txBox="1">
            <a:spLocks noChangeArrowheads="1"/>
          </p:cNvSpPr>
          <p:nvPr/>
        </p:nvSpPr>
        <p:spPr bwMode="auto">
          <a:xfrm>
            <a:off x="1066800" y="1631950"/>
            <a:ext cx="5105400" cy="584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spcBef>
                <a:spcPct val="20000"/>
              </a:spcBef>
            </a:pPr>
            <a:r>
              <a:rPr kumimoji="1" lang="en-US">
                <a:solidFill>
                  <a:srgbClr val="000000"/>
                </a:solidFill>
                <a:latin typeface="Arial" charset="0"/>
              </a:rPr>
              <a:t>Uống </a:t>
            </a:r>
            <a:r>
              <a:rPr kumimoji="1" lang="vi-VN">
                <a:solidFill>
                  <a:srgbClr val="000000"/>
                </a:solidFill>
                <a:latin typeface="Arial" charset="0"/>
              </a:rPr>
              <a:t>đ</a:t>
            </a:r>
            <a:r>
              <a:rPr kumimoji="1" lang="en-US">
                <a:solidFill>
                  <a:srgbClr val="000000"/>
                </a:solidFill>
                <a:latin typeface="Arial" charset="0"/>
              </a:rPr>
              <a:t>ủ n</a:t>
            </a:r>
            <a:r>
              <a:rPr kumimoji="1" lang="vi-VN">
                <a:solidFill>
                  <a:srgbClr val="000000"/>
                </a:solidFill>
                <a:latin typeface="Arial" charset="0"/>
              </a:rPr>
              <a:t>ư</a:t>
            </a:r>
            <a:r>
              <a:rPr kumimoji="1" lang="en-US">
                <a:solidFill>
                  <a:srgbClr val="000000"/>
                </a:solidFill>
                <a:latin typeface="Arial" charset="0"/>
              </a:rPr>
              <a:t>ớc</a:t>
            </a: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2197" name="Text Box 37"/>
          <p:cNvSpPr txBox="1">
            <a:spLocks noChangeArrowheads="1"/>
          </p:cNvSpPr>
          <p:nvPr/>
        </p:nvSpPr>
        <p:spPr bwMode="auto">
          <a:xfrm>
            <a:off x="457200" y="3535363"/>
            <a:ext cx="5848350" cy="584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kumimoji="1" lang="en-US">
                <a:solidFill>
                  <a:srgbClr val="000000"/>
                </a:solidFill>
                <a:latin typeface="Arial" charset="0"/>
              </a:rPr>
              <a:t>Thay và giặt sạch sẽ quần áo.</a:t>
            </a:r>
          </a:p>
        </p:txBody>
      </p:sp>
      <p:sp>
        <p:nvSpPr>
          <p:cNvPr id="92204" name="Text Box 44"/>
          <p:cNvSpPr txBox="1">
            <a:spLocks noChangeArrowheads="1"/>
          </p:cNvSpPr>
          <p:nvPr/>
        </p:nvSpPr>
        <p:spPr bwMode="auto">
          <a:xfrm>
            <a:off x="1143000" y="4416425"/>
            <a:ext cx="5105400" cy="584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  <a:latin typeface="Arial" charset="0"/>
              </a:rPr>
              <a:t>Mặc quần áo ẩm </a:t>
            </a:r>
            <a:r>
              <a:rPr lang="vi-VN">
                <a:solidFill>
                  <a:srgbClr val="000000"/>
                </a:solidFill>
                <a:latin typeface="Arial" charset="0"/>
              </a:rPr>
              <a:t>ư</a:t>
            </a:r>
            <a:r>
              <a:rPr lang="en-US">
                <a:solidFill>
                  <a:srgbClr val="000000"/>
                </a:solidFill>
                <a:latin typeface="Arial" charset="0"/>
              </a:rPr>
              <a:t>ớt.</a:t>
            </a:r>
          </a:p>
        </p:txBody>
      </p:sp>
      <p:sp>
        <p:nvSpPr>
          <p:cNvPr id="92209" name="Text Box 49"/>
          <p:cNvSpPr txBox="1">
            <a:spLocks noChangeArrowheads="1"/>
          </p:cNvSpPr>
          <p:nvPr/>
        </p:nvSpPr>
        <p:spPr bwMode="auto">
          <a:xfrm>
            <a:off x="304800" y="5410200"/>
            <a:ext cx="6172200" cy="10779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  <a:latin typeface="Arial" charset="0"/>
              </a:rPr>
              <a:t>Khi muốn </a:t>
            </a:r>
            <a:r>
              <a:rPr lang="vi-VN">
                <a:solidFill>
                  <a:srgbClr val="000000"/>
                </a:solidFill>
                <a:latin typeface="Arial" charset="0"/>
              </a:rPr>
              <a:t>đ</a:t>
            </a:r>
            <a:r>
              <a:rPr lang="en-US">
                <a:solidFill>
                  <a:srgbClr val="000000"/>
                </a:solidFill>
                <a:latin typeface="Arial" charset="0"/>
              </a:rPr>
              <a:t>i giải thì phải </a:t>
            </a:r>
            <a:r>
              <a:rPr lang="vi-VN">
                <a:solidFill>
                  <a:srgbClr val="000000"/>
                </a:solidFill>
                <a:latin typeface="Arial" charset="0"/>
              </a:rPr>
              <a:t>đ</a:t>
            </a:r>
            <a:r>
              <a:rPr lang="en-US">
                <a:solidFill>
                  <a:srgbClr val="000000"/>
                </a:solidFill>
                <a:latin typeface="Arial" charset="0"/>
              </a:rPr>
              <a:t>i không nên nhịn </a:t>
            </a:r>
            <a:r>
              <a:rPr lang="vi-VN">
                <a:solidFill>
                  <a:srgbClr val="000000"/>
                </a:solidFill>
                <a:latin typeface="Arial" charset="0"/>
              </a:rPr>
              <a:t>đ</a:t>
            </a:r>
            <a:r>
              <a:rPr lang="en-US">
                <a:solidFill>
                  <a:srgbClr val="000000"/>
                </a:solidFill>
                <a:latin typeface="Arial" charset="0"/>
              </a:rPr>
              <a:t>i giải.</a:t>
            </a:r>
          </a:p>
        </p:txBody>
      </p:sp>
      <p:sp>
        <p:nvSpPr>
          <p:cNvPr id="92214" name="Oval 54"/>
          <p:cNvSpPr>
            <a:spLocks noChangeArrowheads="1"/>
          </p:cNvSpPr>
          <p:nvPr/>
        </p:nvSpPr>
        <p:spPr bwMode="auto">
          <a:xfrm>
            <a:off x="7016750" y="5594350"/>
            <a:ext cx="1752600" cy="762000"/>
          </a:xfrm>
          <a:prstGeom prst="ellipse">
            <a:avLst/>
          </a:prstGeom>
          <a:solidFill>
            <a:srgbClr val="33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800">
              <a:latin typeface="Arial" charset="0"/>
            </a:endParaRPr>
          </a:p>
        </p:txBody>
      </p:sp>
      <p:sp>
        <p:nvSpPr>
          <p:cNvPr id="92216" name="Text Box 56"/>
          <p:cNvSpPr txBox="1">
            <a:spLocks noChangeArrowheads="1"/>
          </p:cNvSpPr>
          <p:nvPr/>
        </p:nvSpPr>
        <p:spPr bwMode="auto">
          <a:xfrm>
            <a:off x="7450138" y="5668963"/>
            <a:ext cx="1143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Arial" charset="0"/>
              </a:rPr>
              <a:t> Nên</a:t>
            </a:r>
          </a:p>
        </p:txBody>
      </p:sp>
      <p:sp>
        <p:nvSpPr>
          <p:cNvPr id="92233" name="Oval 73"/>
          <p:cNvSpPr>
            <a:spLocks noChangeArrowheads="1"/>
          </p:cNvSpPr>
          <p:nvPr/>
        </p:nvSpPr>
        <p:spPr bwMode="auto">
          <a:xfrm>
            <a:off x="7010400" y="4492625"/>
            <a:ext cx="1752600" cy="7620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800">
              <a:latin typeface="Arial" charset="0"/>
            </a:endParaRPr>
          </a:p>
        </p:txBody>
      </p:sp>
      <p:sp>
        <p:nvSpPr>
          <p:cNvPr id="92234" name="Oval 74"/>
          <p:cNvSpPr>
            <a:spLocks noChangeArrowheads="1"/>
          </p:cNvSpPr>
          <p:nvPr/>
        </p:nvSpPr>
        <p:spPr bwMode="auto">
          <a:xfrm>
            <a:off x="7010400" y="3511550"/>
            <a:ext cx="1752600" cy="762000"/>
          </a:xfrm>
          <a:prstGeom prst="ellipse">
            <a:avLst/>
          </a:prstGeom>
          <a:solidFill>
            <a:srgbClr val="33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800">
              <a:latin typeface="Arial" charset="0"/>
            </a:endParaRPr>
          </a:p>
        </p:txBody>
      </p:sp>
      <p:sp>
        <p:nvSpPr>
          <p:cNvPr id="92235" name="Oval 75"/>
          <p:cNvSpPr>
            <a:spLocks noChangeArrowheads="1"/>
          </p:cNvSpPr>
          <p:nvPr/>
        </p:nvSpPr>
        <p:spPr bwMode="auto">
          <a:xfrm>
            <a:off x="6999288" y="1590675"/>
            <a:ext cx="1752600" cy="762000"/>
          </a:xfrm>
          <a:prstGeom prst="ellipse">
            <a:avLst/>
          </a:prstGeom>
          <a:solidFill>
            <a:srgbClr val="33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800">
              <a:latin typeface="Arial" charset="0"/>
            </a:endParaRPr>
          </a:p>
        </p:txBody>
      </p:sp>
      <p:sp>
        <p:nvSpPr>
          <p:cNvPr id="92236" name="Oval 76"/>
          <p:cNvSpPr>
            <a:spLocks noChangeArrowheads="1"/>
          </p:cNvSpPr>
          <p:nvPr/>
        </p:nvSpPr>
        <p:spPr bwMode="auto">
          <a:xfrm>
            <a:off x="6897688" y="609600"/>
            <a:ext cx="1752600" cy="762000"/>
          </a:xfrm>
          <a:prstGeom prst="ellipse">
            <a:avLst/>
          </a:prstGeom>
          <a:solidFill>
            <a:srgbClr val="FF0066"/>
          </a:solidFill>
          <a:ln w="9525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800">
              <a:latin typeface="Arial" charset="0"/>
            </a:endParaRPr>
          </a:p>
        </p:txBody>
      </p:sp>
      <p:sp>
        <p:nvSpPr>
          <p:cNvPr id="92237" name="Text Box 77"/>
          <p:cNvSpPr txBox="1">
            <a:spLocks noChangeArrowheads="1"/>
          </p:cNvSpPr>
          <p:nvPr/>
        </p:nvSpPr>
        <p:spPr bwMode="auto">
          <a:xfrm>
            <a:off x="6935788" y="685800"/>
            <a:ext cx="2590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Arial" charset="0"/>
              </a:rPr>
              <a:t>Không nên</a:t>
            </a:r>
          </a:p>
        </p:txBody>
      </p:sp>
      <p:sp>
        <p:nvSpPr>
          <p:cNvPr id="92239" name="Text Box 79"/>
          <p:cNvSpPr txBox="1">
            <a:spLocks noChangeArrowheads="1"/>
          </p:cNvSpPr>
          <p:nvPr/>
        </p:nvSpPr>
        <p:spPr bwMode="auto">
          <a:xfrm>
            <a:off x="6858000" y="1662113"/>
            <a:ext cx="2057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Arial" charset="0"/>
              </a:rPr>
              <a:t>Nên</a:t>
            </a:r>
          </a:p>
        </p:txBody>
      </p:sp>
      <p:sp>
        <p:nvSpPr>
          <p:cNvPr id="92240" name="Oval 80"/>
          <p:cNvSpPr>
            <a:spLocks noChangeArrowheads="1"/>
          </p:cNvSpPr>
          <p:nvPr/>
        </p:nvSpPr>
        <p:spPr bwMode="auto">
          <a:xfrm>
            <a:off x="6946900" y="2568575"/>
            <a:ext cx="1752600" cy="7620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800">
              <a:latin typeface="Arial" charset="0"/>
            </a:endParaRPr>
          </a:p>
        </p:txBody>
      </p:sp>
      <p:sp>
        <p:nvSpPr>
          <p:cNvPr id="92241" name="Text Box 81"/>
          <p:cNvSpPr txBox="1">
            <a:spLocks noChangeArrowheads="1"/>
          </p:cNvSpPr>
          <p:nvPr/>
        </p:nvSpPr>
        <p:spPr bwMode="auto">
          <a:xfrm>
            <a:off x="6999288" y="2644775"/>
            <a:ext cx="2590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Arial" charset="0"/>
              </a:rPr>
              <a:t>Không nên</a:t>
            </a:r>
          </a:p>
        </p:txBody>
      </p:sp>
      <p:sp>
        <p:nvSpPr>
          <p:cNvPr id="92242" name="Text Box 82"/>
          <p:cNvSpPr txBox="1">
            <a:spLocks noChangeArrowheads="1"/>
          </p:cNvSpPr>
          <p:nvPr/>
        </p:nvSpPr>
        <p:spPr bwMode="auto">
          <a:xfrm>
            <a:off x="6889750" y="3568700"/>
            <a:ext cx="2057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Arial" charset="0"/>
              </a:rPr>
              <a:t>Nên</a:t>
            </a:r>
          </a:p>
        </p:txBody>
      </p:sp>
      <p:sp>
        <p:nvSpPr>
          <p:cNvPr id="92243" name="Text Box 83"/>
          <p:cNvSpPr txBox="1">
            <a:spLocks noChangeArrowheads="1"/>
          </p:cNvSpPr>
          <p:nvPr/>
        </p:nvSpPr>
        <p:spPr bwMode="auto">
          <a:xfrm>
            <a:off x="7088188" y="4594225"/>
            <a:ext cx="2590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Arial" charset="0"/>
              </a:rPr>
              <a:t>Không nên</a:t>
            </a: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2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2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2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2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2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2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2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2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2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2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2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2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2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2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2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2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2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2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2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2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2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2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92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92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92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92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92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92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92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92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92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92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74" grpId="0" animBg="1"/>
      <p:bldP spid="92181" grpId="0" animBg="1"/>
      <p:bldP spid="92188" grpId="0" animBg="1"/>
      <p:bldP spid="92197" grpId="0" animBg="1"/>
      <p:bldP spid="92204" grpId="0" animBg="1"/>
      <p:bldP spid="92209" grpId="0" animBg="1"/>
      <p:bldP spid="92214" grpId="0" animBg="1"/>
      <p:bldP spid="92233" grpId="0" animBg="1"/>
      <p:bldP spid="92234" grpId="0" animBg="1"/>
      <p:bldP spid="92235" grpId="0" animBg="1"/>
      <p:bldP spid="92236" grpId="0" animBg="1"/>
      <p:bldP spid="92237" grpId="0"/>
      <p:bldP spid="92239" grpId="0"/>
      <p:bldP spid="92240" grpId="0" animBg="1"/>
      <p:bldP spid="92241" grpId="0"/>
      <p:bldP spid="92242" grpId="0"/>
      <p:bldP spid="9224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7292" name="Object 12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504825" y="1181100"/>
          <a:ext cx="1300163" cy="1077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Clip" r:id="rId3" imgW="4046538" imgH="3352800" progId="MS_ClipArt_Gallery.2">
                  <p:embed/>
                </p:oleObj>
              </mc:Choice>
              <mc:Fallback>
                <p:oleObj name="Clip" r:id="rId3" imgW="4046538" imgH="3352800" progId="MS_ClipArt_Gallery.2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8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825" y="1181100"/>
                        <a:ext cx="1300163" cy="1077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306" name="WordArt 26"/>
          <p:cNvSpPr>
            <a:spLocks noChangeArrowheads="1" noChangeShapeType="1" noTextEdit="1"/>
          </p:cNvSpPr>
          <p:nvPr/>
        </p:nvSpPr>
        <p:spPr bwMode="auto">
          <a:xfrm>
            <a:off x="1752600" y="2286000"/>
            <a:ext cx="6553200" cy="213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Tổng kết trò chơi</a:t>
            </a:r>
            <a:endParaRPr lang="en-US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7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7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72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7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7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7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73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7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30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53" name="Text Box 13"/>
          <p:cNvSpPr txBox="1">
            <a:spLocks noChangeArrowheads="1"/>
          </p:cNvSpPr>
          <p:nvPr/>
        </p:nvSpPr>
        <p:spPr bwMode="auto">
          <a:xfrm>
            <a:off x="4876800" y="4495800"/>
            <a:ext cx="1295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0">
              <a:latin typeface="Arial" charset="0"/>
            </a:endParaRPr>
          </a:p>
        </p:txBody>
      </p:sp>
      <p:sp>
        <p:nvSpPr>
          <p:cNvPr id="35857" name="Text Box 17"/>
          <p:cNvSpPr txBox="1">
            <a:spLocks noChangeArrowheads="1"/>
          </p:cNvSpPr>
          <p:nvPr/>
        </p:nvSpPr>
        <p:spPr bwMode="auto">
          <a:xfrm>
            <a:off x="1981200" y="1143000"/>
            <a:ext cx="67818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ebdings" pitchFamily="18" charset="2"/>
              <a:buChar char="H"/>
            </a:pPr>
            <a:r>
              <a:rPr lang="en-US">
                <a:solidFill>
                  <a:srgbClr val="000000"/>
                </a:solidFill>
                <a:latin typeface="Arial" charset="0"/>
              </a:rPr>
              <a:t> Bài học: Để bảo vệ và giữ vệ sinh c</a:t>
            </a:r>
            <a:r>
              <a:rPr lang="vi-VN">
                <a:solidFill>
                  <a:srgbClr val="000000"/>
                </a:solidFill>
                <a:latin typeface="Arial" charset="0"/>
              </a:rPr>
              <a:t>ơ</a:t>
            </a:r>
            <a:r>
              <a:rPr lang="en-US">
                <a:solidFill>
                  <a:srgbClr val="000000"/>
                </a:solidFill>
                <a:latin typeface="Arial" charset="0"/>
              </a:rPr>
              <a:t> quan bài tiết n</a:t>
            </a:r>
            <a:r>
              <a:rPr lang="vi-VN">
                <a:solidFill>
                  <a:srgbClr val="000000"/>
                </a:solidFill>
                <a:latin typeface="Arial" charset="0"/>
              </a:rPr>
              <a:t>ư</a:t>
            </a:r>
            <a:r>
              <a:rPr lang="en-US">
                <a:solidFill>
                  <a:srgbClr val="000000"/>
                </a:solidFill>
                <a:latin typeface="Arial" charset="0"/>
              </a:rPr>
              <a:t>ớc tiểu, chúng ta cần th</a:t>
            </a:r>
            <a:r>
              <a:rPr lang="vi-VN">
                <a:solidFill>
                  <a:srgbClr val="000000"/>
                </a:solidFill>
                <a:latin typeface="Arial" charset="0"/>
              </a:rPr>
              <a:t>ư</a:t>
            </a:r>
            <a:r>
              <a:rPr lang="en-US">
                <a:solidFill>
                  <a:srgbClr val="000000"/>
                </a:solidFill>
                <a:latin typeface="Arial" charset="0"/>
              </a:rPr>
              <a:t>ờng xuyên tắm rửa sạch sẽ, thay quần áo, </a:t>
            </a:r>
            <a:r>
              <a:rPr lang="vi-VN">
                <a:solidFill>
                  <a:srgbClr val="000000"/>
                </a:solidFill>
                <a:latin typeface="Arial" charset="0"/>
              </a:rPr>
              <a:t>đ</a:t>
            </a:r>
            <a:r>
              <a:rPr lang="en-US">
                <a:solidFill>
                  <a:srgbClr val="000000"/>
                </a:solidFill>
                <a:latin typeface="Arial" charset="0"/>
              </a:rPr>
              <a:t>ặc biệt là quần áo lót. Hằng ngày cần uống </a:t>
            </a:r>
            <a:r>
              <a:rPr lang="vi-VN">
                <a:solidFill>
                  <a:srgbClr val="000000"/>
                </a:solidFill>
                <a:latin typeface="Arial" charset="0"/>
              </a:rPr>
              <a:t>đ</a:t>
            </a:r>
            <a:r>
              <a:rPr lang="en-US">
                <a:solidFill>
                  <a:srgbClr val="000000"/>
                </a:solidFill>
                <a:latin typeface="Arial" charset="0"/>
              </a:rPr>
              <a:t>ủ n</a:t>
            </a:r>
            <a:r>
              <a:rPr lang="vi-VN">
                <a:solidFill>
                  <a:srgbClr val="000000"/>
                </a:solidFill>
                <a:latin typeface="Arial" charset="0"/>
              </a:rPr>
              <a:t>ư</a:t>
            </a:r>
            <a:r>
              <a:rPr lang="en-US">
                <a:solidFill>
                  <a:srgbClr val="000000"/>
                </a:solidFill>
                <a:latin typeface="Arial" charset="0"/>
              </a:rPr>
              <a:t>ớc và không nhịn </a:t>
            </a:r>
            <a:r>
              <a:rPr lang="vi-VN">
                <a:solidFill>
                  <a:srgbClr val="000000"/>
                </a:solidFill>
                <a:latin typeface="Arial" charset="0"/>
              </a:rPr>
              <a:t>đ</a:t>
            </a:r>
            <a:r>
              <a:rPr lang="en-US">
                <a:solidFill>
                  <a:srgbClr val="000000"/>
                </a:solidFill>
                <a:latin typeface="Arial" charset="0"/>
              </a:rPr>
              <a:t>i tiểu.</a:t>
            </a:r>
          </a:p>
        </p:txBody>
      </p:sp>
      <p:sp>
        <p:nvSpPr>
          <p:cNvPr id="35858" name="Text Box 18"/>
          <p:cNvSpPr txBox="1">
            <a:spLocks noChangeArrowheads="1"/>
          </p:cNvSpPr>
          <p:nvPr/>
        </p:nvSpPr>
        <p:spPr bwMode="auto">
          <a:xfrm>
            <a:off x="1371600" y="5257800"/>
            <a:ext cx="7772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ebdings" pitchFamily="18" charset="2"/>
              <a:buChar char="H"/>
            </a:pPr>
            <a:r>
              <a:rPr lang="en-US">
                <a:solidFill>
                  <a:srgbClr val="000000"/>
                </a:solidFill>
                <a:latin typeface="Arial" charset="0"/>
              </a:rPr>
              <a:t>   Chuẩn bị bài sau : C</a:t>
            </a:r>
            <a:r>
              <a:rPr lang="vi-VN">
                <a:solidFill>
                  <a:srgbClr val="000000"/>
                </a:solidFill>
                <a:latin typeface="Arial" charset="0"/>
              </a:rPr>
              <a:t>ơ</a:t>
            </a:r>
            <a:r>
              <a:rPr lang="en-US">
                <a:solidFill>
                  <a:srgbClr val="000000"/>
                </a:solidFill>
                <a:latin typeface="Arial" charset="0"/>
              </a:rPr>
              <a:t> quan thần kinh</a:t>
            </a:r>
            <a:endParaRPr lang="en-US" sz="200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35859" name="Object 19"/>
          <p:cNvGraphicFramePr>
            <a:graphicFrameLocks noChangeAspect="1"/>
          </p:cNvGraphicFramePr>
          <p:nvPr/>
        </p:nvGraphicFramePr>
        <p:xfrm>
          <a:off x="-609600" y="3700463"/>
          <a:ext cx="3813175" cy="315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Clip" r:id="rId3" imgW="4046538" imgH="3352800" progId="MS_ClipArt_Gallery.2">
                  <p:embed/>
                </p:oleObj>
              </mc:Choice>
              <mc:Fallback>
                <p:oleObj name="Clip" r:id="rId3" imgW="4046538" imgH="3352800" progId="MS_ClipArt_Gallery.2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609600" y="3700463"/>
                        <a:ext cx="3813175" cy="3157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35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3" grpId="0" autoUpdateAnimBg="0"/>
      <p:bldP spid="35857" grpId="0" autoUpdateAnimBg="0"/>
      <p:bldP spid="35858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WordArt 2"/>
          <p:cNvSpPr>
            <a:spLocks noChangeArrowheads="1" noChangeShapeType="1" noTextEdit="1"/>
          </p:cNvSpPr>
          <p:nvPr/>
        </p:nvSpPr>
        <p:spPr bwMode="auto">
          <a:xfrm>
            <a:off x="1905000" y="762000"/>
            <a:ext cx="5783263" cy="23622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14852"/>
              </a:avLst>
            </a:prstTxWarp>
          </a:bodyPr>
          <a:lstStyle/>
          <a:p>
            <a:pPr algn="ctr"/>
            <a:r>
              <a:rPr lang="en-US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Arial"/>
                <a:cs typeface="Arial"/>
              </a:rPr>
              <a:t> </a:t>
            </a:r>
          </a:p>
        </p:txBody>
      </p:sp>
      <p:graphicFrame>
        <p:nvGraphicFramePr>
          <p:cNvPr id="21510" name="Object 6"/>
          <p:cNvGraphicFramePr>
            <a:graphicFrameLocks noChangeAspect="1"/>
          </p:cNvGraphicFramePr>
          <p:nvPr/>
        </p:nvGraphicFramePr>
        <p:xfrm>
          <a:off x="5181600" y="3581400"/>
          <a:ext cx="3360738" cy="303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Clip" r:id="rId3" imgW="4435475" imgH="3328988" progId="MS_ClipArt_Gallery.2">
                  <p:embed/>
                </p:oleObj>
              </mc:Choice>
              <mc:Fallback>
                <p:oleObj name="Clip" r:id="rId3" imgW="4435475" imgH="3328988" progId="MS_ClipArt_Gallery.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3581400"/>
                        <a:ext cx="3360738" cy="3036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1371600" y="1219200"/>
            <a:ext cx="63246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u="sng">
                <a:solidFill>
                  <a:srgbClr val="0000FF"/>
                </a:solidFill>
                <a:latin typeface="Arial" charset="0"/>
              </a:rPr>
              <a:t>Tự nhiên và xã hội</a:t>
            </a: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WordArt 2"/>
          <p:cNvSpPr>
            <a:spLocks noChangeArrowheads="1" noChangeShapeType="1" noTextEdit="1"/>
          </p:cNvSpPr>
          <p:nvPr/>
        </p:nvSpPr>
        <p:spPr bwMode="auto">
          <a:xfrm>
            <a:off x="3048000" y="1066800"/>
            <a:ext cx="45720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7500"/>
              </a:avLst>
            </a:prstTxWarp>
          </a:bodyPr>
          <a:lstStyle/>
          <a:p>
            <a:pPr algn="ctr"/>
            <a:r>
              <a:rPr lang="en-US" b="1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ÔN </a:t>
            </a:r>
            <a:r>
              <a:rPr lang="en-US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BÀI CŨ</a:t>
            </a:r>
          </a:p>
        </p:txBody>
      </p:sp>
      <p:sp>
        <p:nvSpPr>
          <p:cNvPr id="37894" name="AutoShape 6"/>
          <p:cNvSpPr>
            <a:spLocks noChangeArrowheads="1"/>
          </p:cNvSpPr>
          <p:nvPr/>
        </p:nvSpPr>
        <p:spPr bwMode="auto">
          <a:xfrm>
            <a:off x="1447800" y="609600"/>
            <a:ext cx="1143000" cy="1066800"/>
          </a:xfrm>
          <a:prstGeom prst="smileyFace">
            <a:avLst>
              <a:gd name="adj" fmla="val 4653"/>
            </a:avLst>
          </a:prstGeom>
          <a:solidFill>
            <a:srgbClr val="FF66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800">
              <a:latin typeface="Arial" charset="0"/>
            </a:endParaRPr>
          </a:p>
        </p:txBody>
      </p:sp>
      <p:sp>
        <p:nvSpPr>
          <p:cNvPr id="37895" name="AutoShape 7"/>
          <p:cNvSpPr>
            <a:spLocks noChangeArrowheads="1"/>
          </p:cNvSpPr>
          <p:nvPr/>
        </p:nvSpPr>
        <p:spPr bwMode="auto">
          <a:xfrm>
            <a:off x="1828800" y="1676400"/>
            <a:ext cx="6705600" cy="54102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800">
              <a:latin typeface="Arial" charset="0"/>
            </a:endParaRPr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3505200" y="3248025"/>
            <a:ext cx="32766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latin typeface="Arial" charset="0"/>
              </a:rPr>
              <a:t>Chỉ và nêu các bộ phận của c</a:t>
            </a:r>
            <a:r>
              <a:rPr lang="vi-VN" sz="2800" b="1">
                <a:latin typeface="Arial" charset="0"/>
              </a:rPr>
              <a:t>ơ</a:t>
            </a:r>
            <a:r>
              <a:rPr lang="en-US" sz="2800" b="1">
                <a:latin typeface="Arial" charset="0"/>
              </a:rPr>
              <a:t> quan bài tiết n</a:t>
            </a:r>
            <a:r>
              <a:rPr lang="vi-VN" sz="2800" b="1">
                <a:latin typeface="Arial" charset="0"/>
              </a:rPr>
              <a:t>ư</a:t>
            </a:r>
            <a:r>
              <a:rPr lang="en-US" sz="2800" b="1">
                <a:latin typeface="Arial" charset="0"/>
              </a:rPr>
              <a:t>ớc tiểu trên s</a:t>
            </a:r>
            <a:r>
              <a:rPr lang="vi-VN" sz="2800" b="1">
                <a:latin typeface="Arial" charset="0"/>
              </a:rPr>
              <a:t>ơ</a:t>
            </a:r>
            <a:r>
              <a:rPr lang="en-US" sz="2800" b="1">
                <a:latin typeface="Arial" charset="0"/>
              </a:rPr>
              <a:t> </a:t>
            </a:r>
            <a:r>
              <a:rPr lang="vi-VN" sz="2800" b="1">
                <a:latin typeface="Arial" charset="0"/>
              </a:rPr>
              <a:t>đ</a:t>
            </a:r>
            <a:r>
              <a:rPr lang="en-US" sz="2800" b="1">
                <a:latin typeface="Arial" charset="0"/>
              </a:rPr>
              <a:t>ồ.</a:t>
            </a:r>
            <a:endParaRPr lang="en-US" sz="2800">
              <a:latin typeface="Arial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animBg="1"/>
      <p:bldP spid="37894" grpId="0" animBg="1"/>
      <p:bldP spid="37895" grpId="0" animBg="1"/>
      <p:bldP spid="3789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57200" y="0"/>
            <a:ext cx="8153400" cy="6553200"/>
            <a:chOff x="336" y="288"/>
            <a:chExt cx="5136" cy="3840"/>
          </a:xfrm>
        </p:grpSpPr>
        <p:pic>
          <p:nvPicPr>
            <p:cNvPr id="11283" name="Picture 3" descr="SANY000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36" y="288"/>
              <a:ext cx="5136" cy="3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64" name="Oval 4"/>
            <p:cNvSpPr>
              <a:spLocks noChangeArrowheads="1"/>
            </p:cNvSpPr>
            <p:nvPr/>
          </p:nvSpPr>
          <p:spPr bwMode="auto">
            <a:xfrm>
              <a:off x="1344" y="2352"/>
              <a:ext cx="864" cy="432"/>
            </a:xfrm>
            <a:prstGeom prst="ellipse">
              <a:avLst/>
            </a:prstGeom>
            <a:solidFill>
              <a:srgbClr val="CCFFCC"/>
            </a:solidFill>
            <a:ln w="9525" algn="ctr">
              <a:solidFill>
                <a:srgbClr val="CC99FF"/>
              </a:solidFill>
              <a:round/>
              <a:headEnd/>
              <a:tailEnd/>
            </a:ln>
            <a:effectLst>
              <a:outerShdw dist="53882" dir="2700000" algn="ctr" rotWithShape="0">
                <a:srgbClr val="9999FF">
                  <a:alpha val="79999"/>
                </a:srgb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n-US" sz="2000">
                <a:latin typeface="Arial" charset="0"/>
              </a:endParaRPr>
            </a:p>
          </p:txBody>
        </p:sp>
        <p:sp>
          <p:nvSpPr>
            <p:cNvPr id="6165" name="Oval 5"/>
            <p:cNvSpPr>
              <a:spLocks noChangeArrowheads="1"/>
            </p:cNvSpPr>
            <p:nvPr/>
          </p:nvSpPr>
          <p:spPr bwMode="auto">
            <a:xfrm>
              <a:off x="1045" y="3477"/>
              <a:ext cx="864" cy="433"/>
            </a:xfrm>
            <a:prstGeom prst="ellipse">
              <a:avLst/>
            </a:prstGeom>
            <a:solidFill>
              <a:srgbClr val="CCFFCC"/>
            </a:solidFill>
            <a:ln w="9525" algn="ctr">
              <a:solidFill>
                <a:srgbClr val="CC99FF"/>
              </a:solidFill>
              <a:round/>
              <a:headEnd/>
              <a:tailEnd/>
            </a:ln>
            <a:effectLst>
              <a:outerShdw dist="53882" dir="2700000" algn="ctr" rotWithShape="0">
                <a:srgbClr val="9999FF">
                  <a:alpha val="79999"/>
                </a:srgb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n-US" sz="2000">
                <a:solidFill>
                  <a:srgbClr val="003366"/>
                </a:solidFill>
                <a:latin typeface="Arial" charset="0"/>
              </a:endParaRPr>
            </a:p>
          </p:txBody>
        </p:sp>
        <p:sp>
          <p:nvSpPr>
            <p:cNvPr id="6166" name="Oval 6"/>
            <p:cNvSpPr>
              <a:spLocks noChangeArrowheads="1"/>
            </p:cNvSpPr>
            <p:nvPr/>
          </p:nvSpPr>
          <p:spPr bwMode="auto">
            <a:xfrm>
              <a:off x="3805" y="3243"/>
              <a:ext cx="864" cy="432"/>
            </a:xfrm>
            <a:prstGeom prst="ellipse">
              <a:avLst/>
            </a:prstGeom>
            <a:solidFill>
              <a:srgbClr val="CCFFCC"/>
            </a:solidFill>
            <a:ln w="9525" algn="ctr">
              <a:solidFill>
                <a:srgbClr val="CC99FF"/>
              </a:solidFill>
              <a:round/>
              <a:headEnd/>
              <a:tailEnd/>
            </a:ln>
            <a:effectLst>
              <a:outerShdw dist="53882" dir="2700000" algn="ctr" rotWithShape="0">
                <a:srgbClr val="9999FF">
                  <a:alpha val="79999"/>
                </a:srgb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n-US" sz="2000">
                <a:solidFill>
                  <a:srgbClr val="003366"/>
                </a:solidFill>
                <a:latin typeface="Arial" charset="0"/>
              </a:endParaRPr>
            </a:p>
          </p:txBody>
        </p:sp>
        <p:sp>
          <p:nvSpPr>
            <p:cNvPr id="6167" name="Oval 7"/>
            <p:cNvSpPr>
              <a:spLocks noChangeArrowheads="1"/>
            </p:cNvSpPr>
            <p:nvPr/>
          </p:nvSpPr>
          <p:spPr bwMode="auto">
            <a:xfrm>
              <a:off x="3714" y="2260"/>
              <a:ext cx="864" cy="432"/>
            </a:xfrm>
            <a:prstGeom prst="ellipse">
              <a:avLst/>
            </a:prstGeom>
            <a:solidFill>
              <a:srgbClr val="CCFFCC"/>
            </a:solidFill>
            <a:ln w="9525" algn="ctr">
              <a:solidFill>
                <a:srgbClr val="CC99FF"/>
              </a:solidFill>
              <a:round/>
              <a:headEnd/>
              <a:tailEnd/>
            </a:ln>
            <a:effectLst>
              <a:outerShdw dist="53882" dir="2700000" algn="ctr" rotWithShape="0">
                <a:srgbClr val="9999FF">
                  <a:alpha val="79999"/>
                </a:srgb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6168" name="Oval 8"/>
            <p:cNvSpPr>
              <a:spLocks noChangeArrowheads="1"/>
            </p:cNvSpPr>
            <p:nvPr/>
          </p:nvSpPr>
          <p:spPr bwMode="auto">
            <a:xfrm>
              <a:off x="977" y="2954"/>
              <a:ext cx="997" cy="432"/>
            </a:xfrm>
            <a:prstGeom prst="ellipse">
              <a:avLst/>
            </a:prstGeom>
            <a:solidFill>
              <a:srgbClr val="CCFFCC"/>
            </a:solidFill>
            <a:ln w="9525" algn="ctr">
              <a:solidFill>
                <a:srgbClr val="CC99FF"/>
              </a:solidFill>
              <a:round/>
              <a:headEnd/>
              <a:tailEnd/>
            </a:ln>
            <a:effectLst>
              <a:outerShdw dist="53882" dir="2700000" algn="ctr" rotWithShape="0">
                <a:srgbClr val="9999FF">
                  <a:alpha val="79999"/>
                </a:srgb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n-US" sz="2000">
                <a:solidFill>
                  <a:srgbClr val="003366"/>
                </a:solidFill>
                <a:latin typeface="Arial" charset="0"/>
              </a:endParaRPr>
            </a:p>
          </p:txBody>
        </p:sp>
      </p:grpSp>
      <p:sp>
        <p:nvSpPr>
          <p:cNvPr id="6147" name="Rectangle 9"/>
          <p:cNvSpPr>
            <a:spLocks noChangeArrowheads="1"/>
          </p:cNvSpPr>
          <p:nvPr/>
        </p:nvSpPr>
        <p:spPr bwMode="auto">
          <a:xfrm>
            <a:off x="1676400" y="4419600"/>
            <a:ext cx="1905000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53882" dir="2700000" algn="ctr" rotWithShape="0">
              <a:srgbClr val="9999FF">
                <a:alpha val="79999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sz="1800">
              <a:latin typeface="Arial" charset="0"/>
            </a:endParaRPr>
          </a:p>
        </p:txBody>
      </p:sp>
      <p:sp>
        <p:nvSpPr>
          <p:cNvPr id="6148" name="Rectangle 10"/>
          <p:cNvSpPr>
            <a:spLocks noChangeArrowheads="1"/>
          </p:cNvSpPr>
          <p:nvPr/>
        </p:nvSpPr>
        <p:spPr bwMode="auto">
          <a:xfrm>
            <a:off x="1752600" y="5638800"/>
            <a:ext cx="1143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53882" dir="2700000" algn="ctr" rotWithShape="0">
              <a:srgbClr val="9999FF">
                <a:alpha val="79999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1269" name="Text Box 19"/>
          <p:cNvSpPr txBox="1">
            <a:spLocks noChangeArrowheads="1"/>
          </p:cNvSpPr>
          <p:nvPr/>
        </p:nvSpPr>
        <p:spPr bwMode="auto">
          <a:xfrm>
            <a:off x="3124200" y="41148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latin typeface="Arial" charset="0"/>
            </a:endParaRPr>
          </a:p>
        </p:txBody>
      </p:sp>
      <p:sp>
        <p:nvSpPr>
          <p:cNvPr id="11270" name="Text Box 21"/>
          <p:cNvSpPr txBox="1">
            <a:spLocks noChangeArrowheads="1"/>
          </p:cNvSpPr>
          <p:nvPr/>
        </p:nvSpPr>
        <p:spPr bwMode="auto">
          <a:xfrm>
            <a:off x="4724400" y="12954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latin typeface="Arial" charset="0"/>
            </a:endParaRPr>
          </a:p>
        </p:txBody>
      </p:sp>
      <p:sp>
        <p:nvSpPr>
          <p:cNvPr id="11271" name="Text Box 22"/>
          <p:cNvSpPr txBox="1">
            <a:spLocks noChangeArrowheads="1"/>
          </p:cNvSpPr>
          <p:nvPr/>
        </p:nvSpPr>
        <p:spPr bwMode="auto">
          <a:xfrm>
            <a:off x="5334000" y="685800"/>
            <a:ext cx="23622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 sz="2400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 sz="2400">
              <a:latin typeface="Arial" charset="0"/>
            </a:endParaRPr>
          </a:p>
        </p:txBody>
      </p:sp>
      <p:sp>
        <p:nvSpPr>
          <p:cNvPr id="70680" name="Line 24"/>
          <p:cNvSpPr>
            <a:spLocks noChangeShapeType="1"/>
          </p:cNvSpPr>
          <p:nvPr/>
        </p:nvSpPr>
        <p:spPr bwMode="auto">
          <a:xfrm flipV="1">
            <a:off x="4973638" y="3886200"/>
            <a:ext cx="1046162" cy="7620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0681" name="Line 25"/>
          <p:cNvSpPr>
            <a:spLocks noChangeShapeType="1"/>
          </p:cNvSpPr>
          <p:nvPr/>
        </p:nvSpPr>
        <p:spPr bwMode="auto">
          <a:xfrm flipH="1" flipV="1">
            <a:off x="3429000" y="4114800"/>
            <a:ext cx="436563" cy="4572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0683" name="Line 27"/>
          <p:cNvSpPr>
            <a:spLocks noChangeShapeType="1"/>
          </p:cNvSpPr>
          <p:nvPr/>
        </p:nvSpPr>
        <p:spPr bwMode="auto">
          <a:xfrm flipV="1">
            <a:off x="3789363" y="5029200"/>
            <a:ext cx="706437" cy="249238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87" name="Line 31"/>
          <p:cNvSpPr>
            <a:spLocks noChangeShapeType="1"/>
          </p:cNvSpPr>
          <p:nvPr/>
        </p:nvSpPr>
        <p:spPr bwMode="auto">
          <a:xfrm flipV="1">
            <a:off x="4648200" y="5486400"/>
            <a:ext cx="1371600" cy="56515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0689" name="Line 33"/>
          <p:cNvSpPr>
            <a:spLocks noChangeShapeType="1"/>
          </p:cNvSpPr>
          <p:nvPr/>
        </p:nvSpPr>
        <p:spPr bwMode="auto">
          <a:xfrm flipH="1" flipV="1">
            <a:off x="2819400" y="6096000"/>
            <a:ext cx="1447800" cy="276225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0690" name="Line 34"/>
          <p:cNvSpPr>
            <a:spLocks noChangeShapeType="1"/>
          </p:cNvSpPr>
          <p:nvPr/>
        </p:nvSpPr>
        <p:spPr bwMode="auto">
          <a:xfrm flipH="1" flipV="1">
            <a:off x="2843213" y="5181600"/>
            <a:ext cx="1271587" cy="141288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0691" name="Text Box 35"/>
          <p:cNvSpPr txBox="1">
            <a:spLocks noChangeArrowheads="1"/>
          </p:cNvSpPr>
          <p:nvPr/>
        </p:nvSpPr>
        <p:spPr bwMode="auto">
          <a:xfrm>
            <a:off x="1714500" y="5543550"/>
            <a:ext cx="1371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  <a:latin typeface="Arial" charset="0"/>
              </a:rPr>
              <a:t>ống </a:t>
            </a:r>
            <a:r>
              <a:rPr lang="vi-VN" sz="2800">
                <a:solidFill>
                  <a:srgbClr val="FF0000"/>
                </a:solidFill>
                <a:latin typeface="Arial" charset="0"/>
              </a:rPr>
              <a:t>đ</a:t>
            </a:r>
            <a:r>
              <a:rPr lang="en-US" sz="2800">
                <a:solidFill>
                  <a:srgbClr val="FF0000"/>
                </a:solidFill>
                <a:latin typeface="Arial" charset="0"/>
              </a:rPr>
              <a:t>ái</a:t>
            </a:r>
          </a:p>
        </p:txBody>
      </p:sp>
      <p:sp>
        <p:nvSpPr>
          <p:cNvPr id="70692" name="Text Box 36"/>
          <p:cNvSpPr txBox="1">
            <a:spLocks noChangeArrowheads="1"/>
          </p:cNvSpPr>
          <p:nvPr/>
        </p:nvSpPr>
        <p:spPr bwMode="auto">
          <a:xfrm>
            <a:off x="2057400" y="3657600"/>
            <a:ext cx="2100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  <a:latin typeface="Arial" charset="0"/>
              </a:rPr>
              <a:t>Thận phải</a:t>
            </a:r>
          </a:p>
        </p:txBody>
      </p:sp>
      <p:sp>
        <p:nvSpPr>
          <p:cNvPr id="70693" name="Text Box 37"/>
          <p:cNvSpPr txBox="1">
            <a:spLocks noChangeArrowheads="1"/>
          </p:cNvSpPr>
          <p:nvPr/>
        </p:nvSpPr>
        <p:spPr bwMode="auto">
          <a:xfrm>
            <a:off x="5867400" y="3505200"/>
            <a:ext cx="156686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  <a:latin typeface="Arial" charset="0"/>
              </a:rPr>
              <a:t>Thận trái</a:t>
            </a:r>
          </a:p>
        </p:txBody>
      </p:sp>
      <p:sp>
        <p:nvSpPr>
          <p:cNvPr id="70694" name="Text Box 38"/>
          <p:cNvSpPr txBox="1">
            <a:spLocks noChangeArrowheads="1"/>
          </p:cNvSpPr>
          <p:nvPr/>
        </p:nvSpPr>
        <p:spPr bwMode="auto">
          <a:xfrm>
            <a:off x="1176338" y="4659313"/>
            <a:ext cx="25241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  <a:latin typeface="Arial" charset="0"/>
              </a:rPr>
              <a:t>ống dẫn n</a:t>
            </a:r>
            <a:r>
              <a:rPr lang="vi-VN" sz="2400">
                <a:solidFill>
                  <a:srgbClr val="FF0000"/>
                </a:solidFill>
                <a:latin typeface="Arial" charset="0"/>
              </a:rPr>
              <a:t>ư</a:t>
            </a:r>
            <a:r>
              <a:rPr lang="en-US" sz="2400">
                <a:solidFill>
                  <a:srgbClr val="FF0000"/>
                </a:solidFill>
                <a:latin typeface="Arial" charset="0"/>
              </a:rPr>
              <a:t>ớc tiểu</a:t>
            </a:r>
          </a:p>
        </p:txBody>
      </p:sp>
      <p:sp>
        <p:nvSpPr>
          <p:cNvPr id="70695" name="Text Box 39"/>
          <p:cNvSpPr txBox="1">
            <a:spLocks noChangeArrowheads="1"/>
          </p:cNvSpPr>
          <p:nvPr/>
        </p:nvSpPr>
        <p:spPr bwMode="auto">
          <a:xfrm>
            <a:off x="5943600" y="5181600"/>
            <a:ext cx="1981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  <a:latin typeface="Arial" charset="0"/>
              </a:rPr>
              <a:t>Bóng </a:t>
            </a:r>
            <a:r>
              <a:rPr lang="vi-VN" sz="2800">
                <a:solidFill>
                  <a:srgbClr val="FF0000"/>
                </a:solidFill>
                <a:latin typeface="Arial" charset="0"/>
              </a:rPr>
              <a:t>đ</a:t>
            </a:r>
            <a:r>
              <a:rPr lang="en-US" sz="2800">
                <a:solidFill>
                  <a:srgbClr val="FF0000"/>
                </a:solidFill>
                <a:latin typeface="Arial" charset="0"/>
              </a:rPr>
              <a:t>ái</a:t>
            </a: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0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06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500"/>
                                        <p:tgtEl>
                                          <p:spTgt spid="70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0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0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500"/>
                                        <p:tgtEl>
                                          <p:spTgt spid="70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0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06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06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06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500"/>
                                        <p:tgtEl>
                                          <p:spTgt spid="70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06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06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8" dur="500"/>
                                        <p:tgtEl>
                                          <p:spTgt spid="70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06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06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9" dur="500"/>
                                        <p:tgtEl>
                                          <p:spTgt spid="70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80" grpId="0" animBg="1"/>
      <p:bldP spid="70681" grpId="0" animBg="1"/>
      <p:bldP spid="70683" grpId="0" animBg="1"/>
      <p:bldP spid="70687" grpId="0" animBg="1"/>
      <p:bldP spid="70689" grpId="0" animBg="1"/>
      <p:bldP spid="70690" grpId="0" animBg="1"/>
      <p:bldP spid="70691" grpId="0"/>
      <p:bldP spid="70692" grpId="0"/>
      <p:bldP spid="70693" grpId="0"/>
      <p:bldP spid="70694" grpId="0"/>
      <p:bldP spid="7069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0"/>
          <p:cNvSpPr txBox="1">
            <a:spLocks noChangeArrowheads="1"/>
          </p:cNvSpPr>
          <p:nvPr/>
        </p:nvSpPr>
        <p:spPr bwMode="auto">
          <a:xfrm>
            <a:off x="2438400" y="838200"/>
            <a:ext cx="457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>
              <a:latin typeface="Arial" charset="0"/>
            </a:endParaRPr>
          </a:p>
        </p:txBody>
      </p:sp>
      <p:sp>
        <p:nvSpPr>
          <p:cNvPr id="40973" name="Text Box 13"/>
          <p:cNvSpPr txBox="1">
            <a:spLocks noChangeArrowheads="1"/>
          </p:cNvSpPr>
          <p:nvPr/>
        </p:nvSpPr>
        <p:spPr bwMode="auto">
          <a:xfrm>
            <a:off x="1524000" y="3124200"/>
            <a:ext cx="7620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000000"/>
                </a:solidFill>
                <a:latin typeface="Arial" charset="0"/>
              </a:rPr>
              <a:t>VỆ SINH C</a:t>
            </a:r>
            <a:r>
              <a:rPr lang="vi-VN" sz="2000">
                <a:solidFill>
                  <a:srgbClr val="000000"/>
                </a:solidFill>
                <a:latin typeface="Arial" charset="0"/>
              </a:rPr>
              <a:t>Ơ</a:t>
            </a:r>
            <a:r>
              <a:rPr lang="en-US" sz="2000">
                <a:solidFill>
                  <a:srgbClr val="000000"/>
                </a:solidFill>
                <a:latin typeface="Arial" charset="0"/>
              </a:rPr>
              <a:t> QUAN BÀI TIẾT N</a:t>
            </a:r>
            <a:r>
              <a:rPr lang="vi-VN" sz="2000">
                <a:solidFill>
                  <a:srgbClr val="000000"/>
                </a:solidFill>
                <a:latin typeface="Arial" charset="0"/>
              </a:rPr>
              <a:t>Ư</a:t>
            </a:r>
            <a:r>
              <a:rPr lang="en-US" sz="2000">
                <a:solidFill>
                  <a:srgbClr val="000000"/>
                </a:solidFill>
                <a:latin typeface="Arial" charset="0"/>
              </a:rPr>
              <a:t>ỚC TIỂU</a:t>
            </a:r>
          </a:p>
        </p:txBody>
      </p:sp>
      <p:sp>
        <p:nvSpPr>
          <p:cNvPr id="40976" name="Text Box 16"/>
          <p:cNvSpPr txBox="1">
            <a:spLocks noChangeArrowheads="1"/>
          </p:cNvSpPr>
          <p:nvPr/>
        </p:nvSpPr>
        <p:spPr bwMode="auto">
          <a:xfrm>
            <a:off x="381000" y="3124200"/>
            <a:ext cx="1371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400" u="sng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Bài 11:</a:t>
            </a:r>
          </a:p>
        </p:txBody>
      </p:sp>
      <p:sp>
        <p:nvSpPr>
          <p:cNvPr id="40977" name="Text Box 17"/>
          <p:cNvSpPr txBox="1">
            <a:spLocks noChangeArrowheads="1"/>
          </p:cNvSpPr>
          <p:nvPr/>
        </p:nvSpPr>
        <p:spPr bwMode="auto">
          <a:xfrm>
            <a:off x="2667000" y="2041525"/>
            <a:ext cx="4419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u="sng">
                <a:solidFill>
                  <a:srgbClr val="0000FF"/>
                </a:solidFill>
                <a:latin typeface="Arial" charset="0"/>
              </a:rPr>
              <a:t>Tự nhiên và xã hội</a:t>
            </a: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3" grpId="0"/>
      <p:bldP spid="4097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/>
          <p:cNvSpPr>
            <a:spLocks noChangeArrowheads="1"/>
          </p:cNvSpPr>
          <p:nvPr/>
        </p:nvSpPr>
        <p:spPr bwMode="auto">
          <a:xfrm>
            <a:off x="1981200" y="1814513"/>
            <a:ext cx="5638800" cy="3033712"/>
          </a:xfrm>
          <a:prstGeom prst="cloudCallout">
            <a:avLst>
              <a:gd name="adj1" fmla="val -37273"/>
              <a:gd name="adj2" fmla="val 108713"/>
            </a:avLst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800">
              <a:latin typeface="Arial" charset="0"/>
            </a:endParaRPr>
          </a:p>
        </p:txBody>
      </p:sp>
      <p:sp>
        <p:nvSpPr>
          <p:cNvPr id="16398" name="Text Box 14"/>
          <p:cNvSpPr txBox="1">
            <a:spLocks noChangeArrowheads="1"/>
          </p:cNvSpPr>
          <p:nvPr/>
        </p:nvSpPr>
        <p:spPr bwMode="auto">
          <a:xfrm>
            <a:off x="2743200" y="2105025"/>
            <a:ext cx="44196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>
                <a:solidFill>
                  <a:srgbClr val="003300"/>
                </a:solidFill>
                <a:latin typeface="Arial" charset="0"/>
              </a:rPr>
              <a:t>Tại sao chúng ta cần giữ vệ sinh c</a:t>
            </a:r>
            <a:r>
              <a:rPr lang="vi-VN" sz="3600">
                <a:solidFill>
                  <a:srgbClr val="003300"/>
                </a:solidFill>
                <a:latin typeface="Arial" charset="0"/>
              </a:rPr>
              <a:t>ơ</a:t>
            </a:r>
            <a:r>
              <a:rPr lang="en-US" sz="3600">
                <a:solidFill>
                  <a:srgbClr val="003300"/>
                </a:solidFill>
                <a:latin typeface="Arial" charset="0"/>
              </a:rPr>
              <a:t> quan bài tiết n</a:t>
            </a:r>
            <a:r>
              <a:rPr lang="vi-VN" sz="3600">
                <a:solidFill>
                  <a:srgbClr val="003300"/>
                </a:solidFill>
                <a:latin typeface="Arial" charset="0"/>
              </a:rPr>
              <a:t>ư</a:t>
            </a:r>
            <a:r>
              <a:rPr lang="en-US" sz="3600">
                <a:solidFill>
                  <a:srgbClr val="003300"/>
                </a:solidFill>
                <a:latin typeface="Arial" charset="0"/>
              </a:rPr>
              <a:t>ớc tiểu?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381000" y="838200"/>
            <a:ext cx="1905000" cy="1676400"/>
            <a:chOff x="1152" y="432"/>
            <a:chExt cx="1008" cy="960"/>
          </a:xfrm>
        </p:grpSpPr>
        <p:sp>
          <p:nvSpPr>
            <p:cNvPr id="13320" name="Oval 17"/>
            <p:cNvSpPr>
              <a:spLocks noChangeArrowheads="1"/>
            </p:cNvSpPr>
            <p:nvPr/>
          </p:nvSpPr>
          <p:spPr bwMode="auto">
            <a:xfrm>
              <a:off x="1152" y="432"/>
              <a:ext cx="1008" cy="960"/>
            </a:xfrm>
            <a:prstGeom prst="ellipse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Arial" charset="0"/>
              </a:endParaRPr>
            </a:p>
          </p:txBody>
        </p:sp>
        <p:sp>
          <p:nvSpPr>
            <p:cNvPr id="13321" name="Text Box 18"/>
            <p:cNvSpPr txBox="1">
              <a:spLocks noChangeArrowheads="1"/>
            </p:cNvSpPr>
            <p:nvPr/>
          </p:nvSpPr>
          <p:spPr bwMode="auto">
            <a:xfrm>
              <a:off x="1392" y="602"/>
              <a:ext cx="480" cy="441"/>
            </a:xfrm>
            <a:prstGeom prst="rect">
              <a:avLst/>
            </a:prstGeom>
            <a:solidFill>
              <a:srgbClr val="66CC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400">
                  <a:solidFill>
                    <a:srgbClr val="FF0000"/>
                  </a:solidFill>
                  <a:latin typeface="Arial" charset="0"/>
                  <a:sym typeface="Marlett" pitchFamily="2" charset="2"/>
                </a:rPr>
                <a:t></a:t>
              </a:r>
              <a:endParaRPr lang="en-US" sz="4400">
                <a:solidFill>
                  <a:srgbClr val="FF0000"/>
                </a:solidFill>
                <a:latin typeface="Arial" charset="0"/>
              </a:endParaRPr>
            </a:p>
          </p:txBody>
        </p:sp>
      </p:grpSp>
      <p:sp>
        <p:nvSpPr>
          <p:cNvPr id="13317" name="Text Box 19"/>
          <p:cNvSpPr txBox="1">
            <a:spLocks noChangeArrowheads="1"/>
          </p:cNvSpPr>
          <p:nvPr/>
        </p:nvSpPr>
        <p:spPr bwMode="auto">
          <a:xfrm rot="47486">
            <a:off x="4114800" y="1568450"/>
            <a:ext cx="54102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>
              <a:latin typeface="Arial" charset="0"/>
            </a:endParaRPr>
          </a:p>
        </p:txBody>
      </p:sp>
      <p:sp>
        <p:nvSpPr>
          <p:cNvPr id="16404" name="Text Box 20"/>
          <p:cNvSpPr txBox="1">
            <a:spLocks noChangeArrowheads="1"/>
          </p:cNvSpPr>
          <p:nvPr/>
        </p:nvSpPr>
        <p:spPr bwMode="auto">
          <a:xfrm>
            <a:off x="2590800" y="990600"/>
            <a:ext cx="4572000" cy="104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  <a:latin typeface="Arial" charset="0"/>
              </a:rPr>
              <a:t>Thảo luận nhóm </a:t>
            </a:r>
            <a:r>
              <a:rPr lang="vi-VN">
                <a:solidFill>
                  <a:srgbClr val="000000"/>
                </a:solidFill>
                <a:latin typeface="Arial" charset="0"/>
              </a:rPr>
              <a:t>đ</a:t>
            </a:r>
            <a:r>
              <a:rPr lang="en-US">
                <a:solidFill>
                  <a:srgbClr val="000000"/>
                </a:solidFill>
                <a:latin typeface="Arial" charset="0"/>
              </a:rPr>
              <a:t>ôi:</a:t>
            </a:r>
          </a:p>
          <a:p>
            <a:pPr>
              <a:spcBef>
                <a:spcPct val="50000"/>
              </a:spcBef>
            </a:pPr>
            <a:endParaRPr lang="en-US" sz="20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6405" name="Picture 21" descr="pe03166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9000" y="685800"/>
            <a:ext cx="1706563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"/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6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nimBg="1"/>
      <p:bldP spid="16398" grpId="0"/>
      <p:bldP spid="1640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1143000" y="1828800"/>
            <a:ext cx="73914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3300"/>
                </a:solidFill>
                <a:latin typeface="Arial" charset="0"/>
              </a:rPr>
              <a:t>   Giữ vệ sinh c</a:t>
            </a:r>
            <a:r>
              <a:rPr lang="vi-VN">
                <a:solidFill>
                  <a:srgbClr val="003300"/>
                </a:solidFill>
                <a:latin typeface="Arial" charset="0"/>
              </a:rPr>
              <a:t>ơ</a:t>
            </a:r>
            <a:r>
              <a:rPr lang="en-US">
                <a:solidFill>
                  <a:srgbClr val="003300"/>
                </a:solidFill>
                <a:latin typeface="Arial" charset="0"/>
              </a:rPr>
              <a:t> quan bài tiết n</a:t>
            </a:r>
            <a:r>
              <a:rPr lang="vi-VN">
                <a:solidFill>
                  <a:srgbClr val="003300"/>
                </a:solidFill>
                <a:latin typeface="Arial" charset="0"/>
              </a:rPr>
              <a:t>ư</a:t>
            </a:r>
            <a:r>
              <a:rPr lang="en-US">
                <a:solidFill>
                  <a:srgbClr val="003300"/>
                </a:solidFill>
                <a:latin typeface="Arial" charset="0"/>
              </a:rPr>
              <a:t>ớc tiểu giúp cho bộ phận bên ngoài của c</a:t>
            </a:r>
            <a:r>
              <a:rPr lang="vi-VN">
                <a:solidFill>
                  <a:srgbClr val="003300"/>
                </a:solidFill>
                <a:latin typeface="Arial" charset="0"/>
              </a:rPr>
              <a:t>ơ</a:t>
            </a:r>
            <a:r>
              <a:rPr lang="en-US">
                <a:solidFill>
                  <a:srgbClr val="003300"/>
                </a:solidFill>
                <a:latin typeface="Arial" charset="0"/>
              </a:rPr>
              <a:t> quan bài tiết n</a:t>
            </a:r>
            <a:r>
              <a:rPr lang="vi-VN">
                <a:solidFill>
                  <a:srgbClr val="003300"/>
                </a:solidFill>
                <a:latin typeface="Arial" charset="0"/>
              </a:rPr>
              <a:t>ư</a:t>
            </a:r>
            <a:r>
              <a:rPr lang="en-US">
                <a:solidFill>
                  <a:srgbClr val="003300"/>
                </a:solidFill>
                <a:latin typeface="Arial" charset="0"/>
              </a:rPr>
              <a:t>ớc tiểu sạch sẽ, không hôi hám, không ngứa ngáy, không bị nhiễm trùng</a:t>
            </a: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/>
          <p:cNvSpPr>
            <a:spLocks noChangeArrowheads="1"/>
          </p:cNvSpPr>
          <p:nvPr/>
        </p:nvSpPr>
        <p:spPr bwMode="auto">
          <a:xfrm>
            <a:off x="2605088" y="1766888"/>
            <a:ext cx="3352800" cy="2895600"/>
          </a:xfrm>
          <a:prstGeom prst="cloudCallout">
            <a:avLst>
              <a:gd name="adj1" fmla="val 76704"/>
              <a:gd name="adj2" fmla="val 46875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800">
              <a:latin typeface="Arial" charset="0"/>
            </a:endParaRP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2944813" y="2262188"/>
            <a:ext cx="2590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003300"/>
                </a:solidFill>
                <a:latin typeface="Arial" charset="0"/>
              </a:rPr>
              <a:t> Quan sát tranh và trả lời câu hỏi.</a:t>
            </a:r>
            <a:endParaRPr lang="en-US" sz="1800">
              <a:solidFill>
                <a:srgbClr val="003300"/>
              </a:solidFill>
              <a:latin typeface="Arial" charset="0"/>
            </a:endParaRP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457200" y="5057775"/>
            <a:ext cx="8382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000000"/>
                </a:solidFill>
                <a:latin typeface="Arial" charset="0"/>
              </a:rPr>
              <a:t>Các bạn trong tranh đang làm gì ? </a:t>
            </a:r>
          </a:p>
        </p:txBody>
      </p:sp>
      <p:graphicFrame>
        <p:nvGraphicFramePr>
          <p:cNvPr id="26632" name="Object 8"/>
          <p:cNvGraphicFramePr>
            <a:graphicFrameLocks noChangeAspect="1"/>
          </p:cNvGraphicFramePr>
          <p:nvPr/>
        </p:nvGraphicFramePr>
        <p:xfrm>
          <a:off x="381000" y="609600"/>
          <a:ext cx="2438400" cy="274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Clip" r:id="rId3" imgW="3025775" imgH="3252788" progId="MS_ClipArt_Gallery.2">
                  <p:embed/>
                </p:oleObj>
              </mc:Choice>
              <mc:Fallback>
                <p:oleObj name="Clip" r:id="rId3" imgW="3025775" imgH="3252788" progId="MS_ClipArt_Gallery.2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609600"/>
                        <a:ext cx="2438400" cy="2743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3309938" y="838200"/>
            <a:ext cx="45196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000000"/>
                </a:solidFill>
                <a:latin typeface="Arial" charset="0"/>
              </a:rPr>
              <a:t>Thảo luận nhóm 4:</a:t>
            </a: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animBg="1"/>
      <p:bldP spid="26627" grpId="0"/>
      <p:bldP spid="26630" grpId="0"/>
      <p:bldP spid="266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IMG0080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0"/>
            <a:ext cx="40386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177" name="Oval 9"/>
          <p:cNvSpPr>
            <a:spLocks noChangeArrowheads="1"/>
          </p:cNvSpPr>
          <p:nvPr/>
        </p:nvSpPr>
        <p:spPr bwMode="auto">
          <a:xfrm>
            <a:off x="2286000" y="3352800"/>
            <a:ext cx="4572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1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1</a:t>
            </a:r>
          </a:p>
        </p:txBody>
      </p:sp>
      <p:pic>
        <p:nvPicPr>
          <p:cNvPr id="15364" name="Picture 6" descr="IMG0079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810000"/>
            <a:ext cx="40386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178" name="Oval 10"/>
          <p:cNvSpPr>
            <a:spLocks noChangeArrowheads="1"/>
          </p:cNvSpPr>
          <p:nvPr/>
        </p:nvSpPr>
        <p:spPr bwMode="auto">
          <a:xfrm>
            <a:off x="2286000" y="6477000"/>
            <a:ext cx="4572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200" b="1">
                <a:solidFill>
                  <a:srgbClr val="003300"/>
                </a:solidFill>
                <a:latin typeface="Arial" charset="0"/>
              </a:rPr>
              <a:t>3</a:t>
            </a:r>
          </a:p>
        </p:txBody>
      </p:sp>
      <p:pic>
        <p:nvPicPr>
          <p:cNvPr id="15366" name="Picture 11" descr="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0"/>
            <a:ext cx="38862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180" name="Oval 12"/>
          <p:cNvSpPr>
            <a:spLocks noChangeArrowheads="1"/>
          </p:cNvSpPr>
          <p:nvPr/>
        </p:nvSpPr>
        <p:spPr bwMode="auto">
          <a:xfrm>
            <a:off x="6324600" y="3352800"/>
            <a:ext cx="4572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1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2</a:t>
            </a:r>
          </a:p>
        </p:txBody>
      </p:sp>
      <p:pic>
        <p:nvPicPr>
          <p:cNvPr id="15368" name="Picture 8" descr="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810000"/>
            <a:ext cx="38862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181" name="Oval 13"/>
          <p:cNvSpPr>
            <a:spLocks noChangeArrowheads="1"/>
          </p:cNvSpPr>
          <p:nvPr/>
        </p:nvSpPr>
        <p:spPr bwMode="auto">
          <a:xfrm>
            <a:off x="6324600" y="6553200"/>
            <a:ext cx="4572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1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4</a:t>
            </a:r>
          </a:p>
        </p:txBody>
      </p:sp>
      <p:sp>
        <p:nvSpPr>
          <p:cNvPr id="135186" name="Text Box 18"/>
          <p:cNvSpPr txBox="1">
            <a:spLocks noChangeArrowheads="1"/>
          </p:cNvSpPr>
          <p:nvPr/>
        </p:nvSpPr>
        <p:spPr bwMode="auto">
          <a:xfrm>
            <a:off x="698500" y="3213100"/>
            <a:ext cx="396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003300"/>
                </a:solidFill>
                <a:latin typeface="Arial" charset="0"/>
              </a:rPr>
              <a:t>Bạn nhỏ </a:t>
            </a:r>
            <a:r>
              <a:rPr lang="vi-VN" sz="2400" b="1">
                <a:solidFill>
                  <a:srgbClr val="003300"/>
                </a:solidFill>
                <a:latin typeface="Arial" charset="0"/>
              </a:rPr>
              <a:t>đ</a:t>
            </a:r>
            <a:r>
              <a:rPr lang="en-US" sz="2400" b="1">
                <a:solidFill>
                  <a:srgbClr val="003300"/>
                </a:solidFill>
                <a:latin typeface="Arial" charset="0"/>
              </a:rPr>
              <a:t>ang tắm</a:t>
            </a:r>
          </a:p>
        </p:txBody>
      </p:sp>
      <p:sp>
        <p:nvSpPr>
          <p:cNvPr id="135187" name="Text Box 19"/>
          <p:cNvSpPr txBox="1">
            <a:spLocks noChangeArrowheads="1"/>
          </p:cNvSpPr>
          <p:nvPr/>
        </p:nvSpPr>
        <p:spPr bwMode="auto">
          <a:xfrm>
            <a:off x="4267200" y="3200400"/>
            <a:ext cx="457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003300"/>
                </a:solidFill>
                <a:latin typeface="Arial" charset="0"/>
              </a:rPr>
              <a:t>Bạn nhỏ đang thay quần áo</a:t>
            </a:r>
          </a:p>
        </p:txBody>
      </p:sp>
      <p:sp>
        <p:nvSpPr>
          <p:cNvPr id="135188" name="Text Box 20"/>
          <p:cNvSpPr txBox="1">
            <a:spLocks noChangeArrowheads="1"/>
          </p:cNvSpPr>
          <p:nvPr/>
        </p:nvSpPr>
        <p:spPr bwMode="auto">
          <a:xfrm>
            <a:off x="598488" y="6324600"/>
            <a:ext cx="36941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3300"/>
                </a:solidFill>
                <a:latin typeface="Arial" charset="0"/>
              </a:rPr>
              <a:t>Bạn nhỏ đang uống nước</a:t>
            </a:r>
          </a:p>
        </p:txBody>
      </p:sp>
      <p:sp>
        <p:nvSpPr>
          <p:cNvPr id="135190" name="Text Box 22"/>
          <p:cNvSpPr txBox="1">
            <a:spLocks noChangeArrowheads="1"/>
          </p:cNvSpPr>
          <p:nvPr/>
        </p:nvSpPr>
        <p:spPr bwMode="auto">
          <a:xfrm>
            <a:off x="4930775" y="6400800"/>
            <a:ext cx="34893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3300"/>
                </a:solidFill>
                <a:latin typeface="Arial" charset="0"/>
              </a:rPr>
              <a:t>Bạn nhỏ đang đi vệ sinh</a:t>
            </a: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35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5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5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5" dur="2000"/>
                                        <p:tgtEl>
                                          <p:spTgt spid="135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5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5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5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35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35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351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35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5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5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35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35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35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5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5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5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5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7" grpId="0" animBg="1"/>
      <p:bldP spid="135178" grpId="0" animBg="1"/>
      <p:bldP spid="135180" grpId="0" animBg="1"/>
      <p:bldP spid="135181" grpId="0" animBg="1"/>
      <p:bldP spid="135186" grpId="0"/>
      <p:bldP spid="135187" grpId="0"/>
      <p:bldP spid="135188" grpId="0"/>
      <p:bldP spid="13519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0.0&quot;&gt;&lt;object type=&quot;1&quot; unique_id=&quot;10001&quot;&gt;&lt;object type=&quot;2&quot; unique_id=&quot;11527&quot;&gt;&lt;object type=&quot;3&quot; unique_id=&quot;11528&quot;&gt;&lt;property id=&quot;20148&quot; value=&quot;5&quot;/&gt;&lt;property id=&quot;20300&quot; value=&quot;Slide 1&quot;/&gt;&lt;property id=&quot;20307&quot; value=&quot;333&quot;/&gt;&lt;/object&gt;&lt;object type=&quot;3&quot; unique_id=&quot;11529&quot;&gt;&lt;property id=&quot;20148&quot; value=&quot;5&quot;/&gt;&lt;property id=&quot;20300&quot; value=&quot;Slide 2&quot;/&gt;&lt;property id=&quot;20307&quot; value=&quot;269&quot;/&gt;&lt;/object&gt;&lt;object type=&quot;3&quot; unique_id=&quot;11530&quot;&gt;&lt;property id=&quot;20148&quot; value=&quot;5&quot;/&gt;&lt;property id=&quot;20300&quot; value=&quot;Slide 3&quot;/&gt;&lt;property id=&quot;20307&quot; value=&quot;284&quot;/&gt;&lt;/object&gt;&lt;object type=&quot;3&quot; unique_id=&quot;11531&quot;&gt;&lt;property id=&quot;20148&quot; value=&quot;5&quot;/&gt;&lt;property id=&quot;20300&quot; value=&quot;Slide 4&quot;/&gt;&lt;property id=&quot;20307&quot; value=&quot;304&quot;/&gt;&lt;/object&gt;&lt;object type=&quot;3&quot; unique_id=&quot;11532&quot;&gt;&lt;property id=&quot;20148&quot; value=&quot;5&quot;/&gt;&lt;property id=&quot;20300&quot; value=&quot;Slide 5&quot;/&gt;&lt;property id=&quot;20307&quot; value=&quot;287&quot;/&gt;&lt;/object&gt;&lt;object type=&quot;3&quot; unique_id=&quot;11533&quot;&gt;&lt;property id=&quot;20148&quot; value=&quot;5&quot;/&gt;&lt;property id=&quot;20300&quot; value=&quot;Slide 6&quot;/&gt;&lt;property id=&quot;20307&quot; value=&quot;264&quot;/&gt;&lt;/object&gt;&lt;object type=&quot;3&quot; unique_id=&quot;11534&quot;&gt;&lt;property id=&quot;20148&quot; value=&quot;5&quot;/&gt;&lt;property id=&quot;20300&quot; value=&quot;Slide 7&quot;/&gt;&lt;property id=&quot;20307&quot; value=&quot;285&quot;/&gt;&lt;/object&gt;&lt;object type=&quot;3&quot; unique_id=&quot;11535&quot;&gt;&lt;property id=&quot;20148&quot; value=&quot;5&quot;/&gt;&lt;property id=&quot;20300&quot; value=&quot;Slide 8&quot;/&gt;&lt;property id=&quot;20307&quot; value=&quot;274&quot;/&gt;&lt;/object&gt;&lt;object type=&quot;3&quot; unique_id=&quot;11536&quot;&gt;&lt;property id=&quot;20148&quot; value=&quot;5&quot;/&gt;&lt;property id=&quot;20300&quot; value=&quot;Slide 9&quot;/&gt;&lt;property id=&quot;20307&quot; value=&quot;330&quot;/&gt;&lt;/object&gt;&lt;object type=&quot;3&quot; unique_id=&quot;11537&quot;&gt;&lt;property id=&quot;20148&quot; value=&quot;5&quot;/&gt;&lt;property id=&quot;20300&quot; value=&quot;Slide 10&quot;/&gt;&lt;property id=&quot;20307&quot; value=&quot;331&quot;/&gt;&lt;/object&gt;&lt;object type=&quot;3&quot; unique_id=&quot;11538&quot;&gt;&lt;property id=&quot;20148&quot; value=&quot;5&quot;/&gt;&lt;property id=&quot;20300&quot; value=&quot;Slide 11&quot;/&gt;&lt;property id=&quot;20307&quot; value=&quot;294&quot;/&gt;&lt;/object&gt;&lt;object type=&quot;3&quot; unique_id=&quot;11539&quot;&gt;&lt;property id=&quot;20148&quot; value=&quot;5&quot;/&gt;&lt;property id=&quot;20300&quot; value=&quot;Slide 12&quot;/&gt;&lt;property id=&quot;20307&quot; value=&quot;295&quot;/&gt;&lt;/object&gt;&lt;object type=&quot;3&quot; unique_id=&quot;11540&quot;&gt;&lt;property id=&quot;20148&quot; value=&quot;5&quot;/&gt;&lt;property id=&quot;20300&quot; value=&quot;Slide 13&quot;/&gt;&lt;property id=&quot;20307&quot; value=&quot;325&quot;/&gt;&lt;/object&gt;&lt;object type=&quot;3&quot; unique_id=&quot;11541&quot;&gt;&lt;property id=&quot;20148&quot; value=&quot;5&quot;/&gt;&lt;property id=&quot;20300&quot; value=&quot;Slide 14&quot;/&gt;&lt;property id=&quot;20307&quot; value=&quot;319&quot;/&gt;&lt;/object&gt;&lt;object type=&quot;3&quot; unique_id=&quot;11542&quot;&gt;&lt;property id=&quot;20148&quot; value=&quot;5&quot;/&gt;&lt;property id=&quot;20300&quot; value=&quot;Slide 15&quot;/&gt;&lt;property id=&quot;20307&quot; value=&quot;321&quot;/&gt;&lt;/object&gt;&lt;object type=&quot;3&quot; unique_id=&quot;11543&quot;&gt;&lt;property id=&quot;20148&quot; value=&quot;5&quot;/&gt;&lt;property id=&quot;20300&quot; value=&quot;Slide 16&quot;/&gt;&lt;property id=&quot;20307&quot; value=&quot;282&quot;/&gt;&lt;/object&gt;&lt;/object&gt;&lt;object type=&quot;8&quot; unique_id=&quot;11561&quot;&gt;&lt;/object&gt;&lt;/object&gt;&lt;/database&gt;"/>
  <p:tag name="MMPROD_NEXTUNIQUEID" val="10013"/>
  <p:tag name="SECTOMILLISECCONVERTED" val="1"/>
</p:tagLst>
</file>

<file path=ppt/theme/theme1.xml><?xml version="1.0" encoding="utf-8"?>
<a:theme xmlns:a="http://schemas.openxmlformats.org/drawingml/2006/main" name="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1326</TotalTime>
  <Words>568</Words>
  <Application>Microsoft Office PowerPoint</Application>
  <PresentationFormat>On-screen Show (4:3)</PresentationFormat>
  <Paragraphs>64</Paragraphs>
  <Slides>16</Slides>
  <Notes>0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Ocean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huy</dc:creator>
  <cp:lastModifiedBy>MTC</cp:lastModifiedBy>
  <cp:revision>70</cp:revision>
  <dcterms:created xsi:type="dcterms:W3CDTF">2000-02-25T09:52:29Z</dcterms:created>
  <dcterms:modified xsi:type="dcterms:W3CDTF">2020-10-08T10:42:43Z</dcterms:modified>
</cp:coreProperties>
</file>