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8" r:id="rId2"/>
    <p:sldMasterId id="2147483723" r:id="rId3"/>
    <p:sldMasterId id="2147483738" r:id="rId4"/>
  </p:sldMasterIdLst>
  <p:notesMasterIdLst>
    <p:notesMasterId r:id="rId21"/>
  </p:notesMasterIdLst>
  <p:sldIdLst>
    <p:sldId id="285" r:id="rId5"/>
    <p:sldId id="288" r:id="rId6"/>
    <p:sldId id="311" r:id="rId7"/>
    <p:sldId id="286" r:id="rId8"/>
    <p:sldId id="305" r:id="rId9"/>
    <p:sldId id="289" r:id="rId10"/>
    <p:sldId id="313" r:id="rId11"/>
    <p:sldId id="291" r:id="rId12"/>
    <p:sldId id="294" r:id="rId13"/>
    <p:sldId id="295" r:id="rId14"/>
    <p:sldId id="298" r:id="rId15"/>
    <p:sldId id="317" r:id="rId16"/>
    <p:sldId id="258" r:id="rId17"/>
    <p:sldId id="307" r:id="rId18"/>
    <p:sldId id="299" r:id="rId19"/>
    <p:sldId id="316" r:id="rId20"/>
  </p:sldIdLst>
  <p:sldSz cx="12192000" cy="6858000"/>
  <p:notesSz cx="6858000" cy="9144000"/>
  <p:custDataLst>
    <p:tags r:id="rId22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E9562B"/>
    <a:srgbClr val="C5639E"/>
    <a:srgbClr val="B90FB1"/>
    <a:srgbClr val="00FF00"/>
    <a:srgbClr val="FF6600"/>
    <a:srgbClr val="0CCA30"/>
    <a:srgbClr val="B0DC80"/>
    <a:srgbClr val="A0D565"/>
    <a:srgbClr val="C7C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6" autoAdjust="0"/>
    <p:restoredTop sz="94660"/>
  </p:normalViewPr>
  <p:slideViewPr>
    <p:cSldViewPr>
      <p:cViewPr varScale="1">
        <p:scale>
          <a:sx n="81" d="100"/>
          <a:sy n="81" d="100"/>
        </p:scale>
        <p:origin x="102" y="3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 smtClean="0"/>
              <a:t>Click to edit Master text styles</a:t>
            </a:r>
          </a:p>
          <a:p>
            <a:pPr lvl="1"/>
            <a:r>
              <a:rPr lang="en-US" altLang="vi-VN" noProof="0" smtClean="0"/>
              <a:t>Second level</a:t>
            </a:r>
          </a:p>
          <a:p>
            <a:pPr lvl="2"/>
            <a:r>
              <a:rPr lang="en-US" altLang="vi-VN" noProof="0" smtClean="0"/>
              <a:t>Third level</a:t>
            </a:r>
          </a:p>
          <a:p>
            <a:pPr lvl="3"/>
            <a:r>
              <a:rPr lang="en-US" altLang="vi-VN" noProof="0" smtClean="0"/>
              <a:t>Fourth level</a:t>
            </a:r>
          </a:p>
          <a:p>
            <a:pPr lvl="4"/>
            <a:r>
              <a:rPr lang="en-US" altLang="vi-VN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704B26-9B0D-49F3-8C6C-99A84FDDE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853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2377CDDE-4D8F-4E4B-99B0-A264E554FE51}" type="slidenum">
              <a:rPr lang="en-US" altLang="vi-VN"/>
              <a:pPr/>
              <a:t>13</a:t>
            </a:fld>
            <a:endParaRPr lang="en-US" altLang="vi-VN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3836638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B6B1-18FB-48AE-836A-BEDF5EC3DE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32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F9388-2F26-41B8-9CFD-76C0368A0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17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FB205-86A2-4988-9351-86CE95021C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105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6892-091C-43FE-8FE1-96A9DCE71E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114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B6C2-7960-4F85-82DD-3E2AC55120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49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C044-7C1B-49DA-A312-B71603CD3B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252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65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32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8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0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2408-75FA-445C-93E6-FDDA9AFA1F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7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3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0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4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6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2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5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89F14C-AC79-4DCB-927C-99F143CFAF3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60076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34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39F6-B038-4859-9219-C47D85041890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13530-5522-4F3C-AAA1-26EA1B730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55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4009-8604-4C5C-A34E-741D32CC27BE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CCD787-B26A-4D7C-B45D-818825FA8D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7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737B9-A8CD-4DFC-9EF4-0E1461B4523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1530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8BAC-C0F3-4589-A3AD-1B6D4C3898A2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6FD7B-8641-4E3D-A02B-D481C9757A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974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B9B6-27E3-422D-A635-524255537188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BD5A4C-08DA-459B-B054-0674036920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833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48C4-4466-48EA-A4AC-CA3E0F80B926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2A8A71-8E3F-4A6F-968B-943AAFB176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26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A5E8-A7EB-494E-9AE5-F9E5FCA24647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311A1-B4F8-4F98-AD98-74B7697773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01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B6FC-16C9-4EB1-9828-FA955CC1E74D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66199-C5AA-400F-A8E7-74C9E2D632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60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BA5B-06AD-4222-9923-D18D9D074F50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B1E310-5DA3-41F6-A7F0-3ADAC0359C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55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AC32-334B-453C-BFBF-3E4EBEAE1CFD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5593F-2D8E-45B2-985E-9F374CAFDD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771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3B2D-C541-4C3E-8DA8-9C52DB4306C7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C41ADD-2FFC-450A-A9F3-6D69452D75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3229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9072-C710-47F7-88F6-2D85448DEA1A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3E174E-C612-4110-BF3C-7274F7131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12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D830-41D1-4443-846B-183C733EEC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2864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0F9E-CD82-45F5-9C25-852AB586F37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0351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E3D0-6A25-4FE5-8E24-3BD8FA0D21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75292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E7A10-D360-45F2-BAA1-BB6AD060B4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0937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9247-7D36-4F61-A7D0-E644A7BF5863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1DA8-61F9-4BC3-B64E-BC2FC6A68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66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7CF6-0796-43F1-A481-6E96F1EEADA5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4402-A343-4F34-84BD-81989DDA84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98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CBC57-C3B3-4E51-991B-8968115F3BB7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8538-4829-4DA6-98C1-AEFFB31B63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427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B025-EE0C-42FA-B280-2BDFE1DD6601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52AF-2820-4308-A00F-640BF2EE2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4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8FB1-7F9E-4E64-897C-6A6FF8EFA2D3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35A6-E034-4B44-A042-725507905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117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1116-B0BB-4567-98B9-3B42F73DE11A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C0E9-6025-4142-BB4D-F1C0ACAF9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40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E192-2A6B-4027-8CC1-DC790D7555E4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0AED-9C8D-4BFA-B2A6-DAF7D141FA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696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D44B-8E97-4072-A36C-5F12620944C2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91A0C-719F-448B-98AA-F7EDB017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4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7615-5272-45D2-AA35-E0D3111AB7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4994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12886-F078-41C3-9450-675A299F5EBA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FD30-DE4C-41C0-A68D-6D648F07CC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083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FAFF-62FB-45B6-8133-9A50AC40CBCB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C63F-121C-48A7-962D-FF086E8D1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409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A0C44-AAFF-434B-9CBC-E56E946CD2DC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38D7-01CC-44B6-8B62-7091245FEB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464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AADFE-126A-4840-9FF4-C896367B2F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80639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E61FF5-18CE-4798-A207-AB6ADA051B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37781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9AB53-DC4B-465A-BFB7-26661490A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13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943-164C-49AA-8B14-8718E8B7DA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261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93B4-18D1-4F0D-BA26-B49E8E8A890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760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49128-E87B-4929-8EEE-5CBDD08FA1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194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19DD6-DB0A-47C2-AB68-84AA31C8C8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207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FD824808-20FB-42D1-B7C3-FD6F9E6BC5F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21" r:id="rId12"/>
    <p:sldLayoutId id="2147484261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92A64A71-689F-4173-93CA-FCEFCE9F9D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07" r:id="rId12"/>
    <p:sldLayoutId id="2147484208" r:id="rId13"/>
    <p:sldLayoutId id="214748420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05" name="矩形 7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mtClean="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410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410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FA786437-B475-419D-B1DB-91B9C7B71D38}" type="datetimeFigureOut">
              <a:rPr lang="zh-CN" altLang="en-US"/>
              <a:pPr>
                <a:defRPr/>
              </a:pPr>
              <a:t>2021/2/19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862EF283-2624-4675-8EC2-EC78C9563A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33" r:id="rId12"/>
    <p:sldLayoutId id="2147484234" r:id="rId13"/>
    <p:sldLayoutId id="214748423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1.jp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jpg"/><Relationship Id="rId5" Type="http://schemas.openxmlformats.org/officeDocument/2006/relationships/image" Target="../media/image12.jpg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71600" y="1447801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4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marL="0" indent="0" algn="ctr">
              <a:buFontTx/>
              <a:buNone/>
              <a:defRPr/>
            </a:pPr>
            <a:r>
              <a:rPr lang="en-US" sz="4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ĐẾN VỚI TIẾT TẬP LÀM VĂN </a:t>
            </a:r>
            <a:r>
              <a:rPr lang="en-US" sz="4000" b="1" ker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4000" b="1" kern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marL="0" indent="0" algn="ctr">
              <a:buFontTx/>
              <a:buNone/>
              <a:defRPr/>
            </a:pPr>
            <a:r>
              <a:rPr lang="en-US" sz="4000" b="1" kern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Tuần 23</a:t>
            </a:r>
            <a:endParaRPr lang="vi-VN" sz="4000" b="1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9547" y="32443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1568450" y="5562600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endParaRPr lang="en-US" altLang="vi-VN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09600" y="95250"/>
            <a:ext cx="11582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>
              <a:defRPr/>
            </a:pP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 diễn có những tiết mục </a:t>
            </a:r>
            <a:r>
              <a:rPr lang="en-US" sz="28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nào? ( những </a:t>
            </a:r>
            <a:r>
              <a:rPr lang="vi-VN" sz="28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iều thú vị) </a:t>
            </a:r>
            <a:endParaRPr lang="vi-VN" sz="2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887413"/>
            <a:ext cx="3633788" cy="5692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1105" y="6204092"/>
            <a:ext cx="16525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en-US" altLang="vi-VN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HÁT ĐƠN CA</a:t>
            </a:r>
            <a:endParaRPr lang="vi-VN" altLang="vi-VN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41363"/>
            <a:ext cx="5105400" cy="2825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15000" y="3246296"/>
            <a:ext cx="18002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HÁT SONG CA</a:t>
            </a:r>
            <a:endParaRPr lang="vi-VN" altLang="vi-VN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4" b="-349"/>
          <a:stretch>
            <a:fillRect/>
          </a:stretch>
        </p:blipFill>
        <p:spPr bwMode="auto">
          <a:xfrm>
            <a:off x="5257800" y="3886200"/>
            <a:ext cx="5105400" cy="2773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067800" y="6275455"/>
            <a:ext cx="8255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vi-VN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endParaRPr lang="vi-VN" altLang="vi-VN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ChangeArrowheads="1"/>
          </p:cNvSpPr>
          <p:nvPr/>
        </p:nvSpPr>
        <p:spPr bwMode="auto">
          <a:xfrm>
            <a:off x="1568450" y="5562600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62000" y="392113"/>
            <a:ext cx="105918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>
              <a:defRPr/>
            </a:pP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thích tiết mục nào nhất? Hãy nói cụ thể về tiết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ieu dien xi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066800"/>
            <a:ext cx="9525000" cy="5366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3" name="Picture 29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1" y="5254628"/>
            <a:ext cx="1200151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2" y="5005388"/>
            <a:ext cx="20669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27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265" y="4489727"/>
            <a:ext cx="187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7" y="4243389"/>
            <a:ext cx="28098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4043363"/>
            <a:ext cx="1822451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6" y="3965575"/>
            <a:ext cx="14509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40" y="3894138"/>
            <a:ext cx="20081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41" y="3525838"/>
            <a:ext cx="15525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408" y="3111977"/>
            <a:ext cx="1360488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5" y="3792538"/>
            <a:ext cx="2528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9" y="3311526"/>
            <a:ext cx="25019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4" y="1520825"/>
            <a:ext cx="10334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5" y="1379541"/>
            <a:ext cx="8334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8" y="1055688"/>
            <a:ext cx="86042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6" y="1366838"/>
            <a:ext cx="1963737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2741613"/>
            <a:ext cx="1162051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1" y="2695578"/>
            <a:ext cx="1200151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2360613"/>
            <a:ext cx="1225551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1946278"/>
            <a:ext cx="123825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2" y="2549528"/>
            <a:ext cx="1508125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7" y="3856041"/>
            <a:ext cx="457517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2714625"/>
            <a:ext cx="1250951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2495553"/>
            <a:ext cx="12065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4" y="2174875"/>
            <a:ext cx="9556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5" y="2554291"/>
            <a:ext cx="33242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00453"/>
            <a:ext cx="1238251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27025" y="95250"/>
            <a:ext cx="1158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 eaLnBrk="1" hangingPunct="1">
              <a:defRPr/>
            </a:pPr>
            <a:r>
              <a:rPr lang="en-US" sz="3200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1 (48)</a:t>
            </a:r>
            <a:r>
              <a:rPr lang="en-US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 kể lại một buổi biểu diễn văn nghệ mà em được xem.</a:t>
            </a:r>
            <a:endParaRPr lang="vi-VN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458789" y="1093791"/>
            <a:ext cx="11582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2800" i="1" kern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Gợi ý:</a:t>
            </a:r>
            <a:endParaRPr lang="vi-VN" sz="2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>
            <a:off x="3162296" y="533400"/>
            <a:ext cx="4064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>
            <a:off x="5016500" y="552450"/>
            <a:ext cx="429768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468313" y="990600"/>
            <a:ext cx="73152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0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997200" y="2743200"/>
            <a:ext cx="5689600" cy="2438400"/>
          </a:xfrm>
          <a:prstGeom prst="roundRect">
            <a:avLst/>
          </a:prstGeom>
          <a:solidFill>
            <a:srgbClr val="B0DC8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5186" name="Text Box 66"/>
          <p:cNvSpPr txBox="1">
            <a:spLocks noChangeArrowheads="1"/>
          </p:cNvSpPr>
          <p:nvPr/>
        </p:nvSpPr>
        <p:spPr bwMode="auto">
          <a:xfrm>
            <a:off x="698500" y="457200"/>
            <a:ext cx="10287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(48)</a:t>
            </a:r>
            <a:r>
              <a:rPr lang="en-US" alt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vi-VN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 nghệ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vi-V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2971800" y="3048000"/>
            <a:ext cx="54102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vi-VN" sz="2800" b="1" u="sng">
                <a:solidFill>
                  <a:srgbClr val="C00000"/>
                </a:solidFill>
              </a:rPr>
              <a:t>Tiêu chí:</a:t>
            </a:r>
          </a:p>
          <a:p>
            <a:pPr algn="ctr" eaLnBrk="1" hangingPunct="1"/>
            <a:endParaRPr lang="en-US" altLang="vi-VN" sz="2800" b="1" u="sng">
              <a:solidFill>
                <a:srgbClr val="C00000"/>
              </a:solidFill>
            </a:endParaRPr>
          </a:p>
          <a:p>
            <a:pPr algn="just" eaLnBrk="1" hangingPunct="1"/>
            <a:endParaRPr lang="vi-VN" altLang="vi-VN" sz="2800" b="1">
              <a:solidFill>
                <a:srgbClr val="C00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"/>
          </p:nvPr>
        </p:nvSpPr>
        <p:spPr>
          <a:xfrm>
            <a:off x="2997200" y="3733800"/>
            <a:ext cx="5384800" cy="1447800"/>
          </a:xfrm>
        </p:spPr>
        <p:txBody>
          <a:bodyPr/>
          <a:lstStyle/>
          <a:p>
            <a:pPr eaLnBrk="1" hangingPunct="1"/>
            <a:r>
              <a:rPr lang="en-US" altLang="vi-VN" sz="2800" b="1" smtClean="0">
                <a:solidFill>
                  <a:srgbClr val="000000"/>
                </a:solidFill>
              </a:rPr>
              <a:t> Diễn đạt rõ ý, thành câu.</a:t>
            </a:r>
          </a:p>
          <a:p>
            <a:pPr eaLnBrk="1" hangingPunct="1"/>
            <a:r>
              <a:rPr lang="en-US" altLang="vi-VN" sz="2800" b="1" smtClean="0">
                <a:solidFill>
                  <a:srgbClr val="000000"/>
                </a:solidFill>
              </a:rPr>
              <a:t>Từ ngữ gợi tả, có hình ảnh.</a:t>
            </a:r>
            <a:endParaRPr lang="vi-VN" altLang="vi-VN" sz="2800" b="1" smtClean="0">
              <a:solidFill>
                <a:srgbClr val="000000"/>
              </a:solidFill>
            </a:endParaRPr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2755896" y="971550"/>
            <a:ext cx="64008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8534400" y="971550"/>
            <a:ext cx="237744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838200" y="1447800"/>
            <a:ext cx="64008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4356100" y="971550"/>
            <a:ext cx="310896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5087620" y="1428750"/>
            <a:ext cx="512064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2435856" y="1905000"/>
            <a:ext cx="64008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uiExpand="1" build="p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258235" y="1571445"/>
            <a:ext cx="14774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smtClean="0">
                <a:solidFill>
                  <a:srgbClr val="0070C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Gợi ý: 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8" t="14584" r="11861" b="15625"/>
          <a:stretch/>
        </p:blipFill>
        <p:spPr bwMode="auto">
          <a:xfrm>
            <a:off x="1375406" y="1047753"/>
            <a:ext cx="10744200" cy="581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Box 66"/>
          <p:cNvSpPr txBox="1">
            <a:spLocks noChangeArrowheads="1"/>
          </p:cNvSpPr>
          <p:nvPr/>
        </p:nvSpPr>
        <p:spPr bwMode="auto">
          <a:xfrm>
            <a:off x="857250" y="0"/>
            <a:ext cx="10287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(48)</a:t>
            </a:r>
            <a:r>
              <a:rPr lang="en-US" alt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vi-VN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 nghệ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vi-V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2914646" y="514350"/>
            <a:ext cx="64008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8693150" y="514350"/>
            <a:ext cx="237744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996950" y="990600"/>
            <a:ext cx="64008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>
            <a:off x="4514850" y="514350"/>
            <a:ext cx="310896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15"/>
          <p:cNvSpPr>
            <a:spLocks noChangeShapeType="1"/>
          </p:cNvSpPr>
          <p:nvPr/>
        </p:nvSpPr>
        <p:spPr bwMode="auto">
          <a:xfrm>
            <a:off x="5246370" y="971550"/>
            <a:ext cx="512064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2594606" y="1447800"/>
            <a:ext cx="64008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22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6"/>
          <p:cNvSpPr>
            <a:spLocks noChangeArrowheads="1"/>
          </p:cNvSpPr>
          <p:nvPr/>
        </p:nvSpPr>
        <p:spPr bwMode="auto">
          <a:xfrm>
            <a:off x="0" y="1295400"/>
            <a:ext cx="11887200" cy="19389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vi-VN" sz="6000" b="1">
                <a:solidFill>
                  <a:srgbClr val="FF0000"/>
                </a:solidFill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Dặn </a:t>
            </a:r>
            <a:r>
              <a:rPr lang="en-US" altLang="vi-VN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dò:</a:t>
            </a:r>
            <a:endParaRPr lang="en-US" altLang="vi-VN" sz="6000" b="1">
              <a:solidFill>
                <a:srgbClr val="FF0000"/>
              </a:solidFill>
              <a:latin typeface="Times New Roman" panose="02020603050405020304" pitchFamily="18" charset="0"/>
              <a:ea typeface="HP001 5H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vi-VN" sz="6000" b="1">
                <a:solidFill>
                  <a:srgbClr val="FF0000"/>
                </a:solidFill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 Hoàn thành bài tập 2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(SGK 48) </a:t>
            </a:r>
            <a:r>
              <a:rPr lang="en-US" altLang="vi-VN" sz="6000" b="1">
                <a:solidFill>
                  <a:srgbClr val="FF0000"/>
                </a:solidFill>
                <a:latin typeface="Times New Roman" panose="02020603050405020304" pitchFamily="18" charset="0"/>
                <a:ea typeface="HP001 5H"/>
                <a:cs typeface="Times New Roman" panose="02020603050405020304" pitchFamily="18" charset="0"/>
              </a:rPr>
              <a:t>vào vở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80117" y="2209800"/>
            <a:ext cx="9144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0508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098468" y="1265897"/>
            <a:ext cx="9753600" cy="88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 lvl="1" algn="ctr" eaLnBrk="1" hangingPunct="1">
              <a:lnSpc>
                <a:spcPct val="100000"/>
              </a:lnSpc>
              <a:defRPr/>
            </a:pPr>
            <a:r>
              <a:rPr lang="en-US" sz="3800" kern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800" kern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kern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kern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kern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kern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kern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800" kern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kern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800" kern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kern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800" kern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kern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800" kern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kern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endParaRPr lang="vi-VN" sz="2600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3027216"/>
            <a:ext cx="1066800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Biết 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kể lại rõ ràng, tự nhiên một buổi biểu </a:t>
            </a:r>
            <a:r>
              <a:rPr lang="en-US" sz="3000" b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diễn </a:t>
            </a:r>
            <a:r>
              <a:rPr lang="en-US" sz="3000" b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văn nghệ ở trường hoặc lớp em đã </a:t>
            </a:r>
            <a:r>
              <a:rPr lang="en-US" sz="3000" b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được </a:t>
            </a:r>
            <a:r>
              <a:rPr lang="en-US" sz="3000" b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xem.</a:t>
            </a:r>
            <a:br>
              <a:rPr lang="en-US" sz="3000" b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3000" b="1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4169985"/>
            <a:ext cx="10668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 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Dựa vào những điều vừa kể, viết được một đoạn văn (từ 7 đến 10 câu) kể lại buổi </a:t>
            </a:r>
            <a:r>
              <a:rPr lang="en-US" sz="3000" b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biểu </a:t>
            </a:r>
            <a:r>
              <a:rPr lang="en-US" sz="3000" b="1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diễn văn nghệ đó.</a:t>
            </a:r>
            <a:endParaRPr lang="vi-VN" sz="3000" b="1" u="sng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145" y="2341602"/>
            <a:ext cx="2209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lang="vi-VN" sz="3000" b="1" u="sng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Mục </a:t>
            </a:r>
            <a:r>
              <a:rPr lang="vi-VN" sz="3000" b="1" u="sng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tiêu</a:t>
            </a:r>
            <a:r>
              <a:rPr lang="vi-VN" sz="3000" b="1" u="sng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lang="vi-VN" sz="3000" b="1" u="sng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89717" y="-118476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b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30"/>
          <p:cNvGrpSpPr>
            <a:grpSpLocks/>
          </p:cNvGrpSpPr>
          <p:nvPr/>
        </p:nvGrpSpPr>
        <p:grpSpPr bwMode="auto">
          <a:xfrm>
            <a:off x="-3" y="-74096"/>
            <a:ext cx="12192000" cy="6858000"/>
            <a:chOff x="0" y="0"/>
            <a:chExt cx="9144002" cy="6858000"/>
          </a:xfrm>
        </p:grpSpPr>
        <p:pic>
          <p:nvPicPr>
            <p:cNvPr id="11274" name="Picture 1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624763" y="4876800"/>
              <a:ext cx="151923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1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1923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1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393783" y="-230981"/>
              <a:ext cx="151923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15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981" y="5107782"/>
              <a:ext cx="151923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1244596" y="284917"/>
            <a:ext cx="1016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Kể lại một buổi biểu diễn nghệ thuật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812800" y="951449"/>
            <a:ext cx="10972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1/ </a:t>
            </a:r>
            <a:r>
              <a:rPr lang="en-US" sz="40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 nghệ</a:t>
            </a:r>
            <a:r>
              <a:rPr lang="en-US" sz="4000" b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270" name="Picture 12" descr="flowerb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02350"/>
            <a:ext cx="10261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2" name="Line 14"/>
          <p:cNvSpPr>
            <a:spLocks noChangeShapeType="1"/>
          </p:cNvSpPr>
          <p:nvPr/>
        </p:nvSpPr>
        <p:spPr bwMode="auto">
          <a:xfrm>
            <a:off x="2514596" y="1517918"/>
            <a:ext cx="4064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983" name="Line 15"/>
          <p:cNvSpPr>
            <a:spLocks noChangeShapeType="1"/>
          </p:cNvSpPr>
          <p:nvPr/>
        </p:nvSpPr>
        <p:spPr bwMode="auto">
          <a:xfrm>
            <a:off x="4876800" y="1556018"/>
            <a:ext cx="47752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984" name="Line 16"/>
          <p:cNvSpPr>
            <a:spLocks noChangeShapeType="1"/>
          </p:cNvSpPr>
          <p:nvPr/>
        </p:nvSpPr>
        <p:spPr bwMode="auto">
          <a:xfrm>
            <a:off x="2032000" y="2133600"/>
            <a:ext cx="7112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567" y="1613168"/>
            <a:ext cx="4002702" cy="34623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3124200"/>
            <a:ext cx="3092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văn nghệ?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1712771"/>
            <a:ext cx="2822858" cy="28228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61569" y="3126761"/>
            <a:ext cx="54515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nghệ là </a:t>
            </a:r>
            <a:r>
              <a:rPr lang="en-GB" sz="3200" b="1" i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GB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biểu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 giả.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66889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2" grpId="0" animBg="1"/>
      <p:bldP spid="83983" grpId="0" animBg="1"/>
      <p:bldP spid="83984" grpId="0" animBg="1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5029200" cy="502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1411" y="1208316"/>
            <a:ext cx="4829923" cy="1083825"/>
          </a:xfr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/>
        </p:spPr>
        <p:txBody>
          <a:bodyPr>
            <a:no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Đây là môn nghệ thuật mà thiếu nhi vô cùng yêu thích.</a:t>
            </a:r>
            <a:endParaRPr lang="vi-VN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961411" y="2514600"/>
            <a:ext cx="5001987" cy="161389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lIns="68580" tIns="34290" rIns="68580" bIns="3429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2. Người nghệ sĩ biểu diễn phải vô cùng khéo léo, đôi khi cần cả sự dũng cảm và sức khỏe </a:t>
            </a:r>
            <a:r>
              <a:rPr lang="en-US" sz="28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2800" b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thường.</a:t>
            </a:r>
            <a:endParaRPr lang="en-US" sz="28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65545" y="4350950"/>
            <a:ext cx="5021653" cy="130509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lIns="68580" tIns="34290" rIns="68580" bIns="3429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3. Nhiều tiết mục có diễn viên chính là những con vật rất gần gũi với con người.</a:t>
            </a:r>
            <a:endParaRPr lang="vi-VN" sz="28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04800" y="779315"/>
            <a:ext cx="6428011" cy="545177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</p:spTree>
    <p:custDataLst>
      <p:tags r:id="rId1"/>
    </p:custDataLst>
  </p:cSld>
  <p:clrMapOvr>
    <a:masterClrMapping/>
  </p:clrMapOvr>
  <p:transition spd="med" advTm="93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5029200" cy="502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23" y="1108597"/>
            <a:ext cx="3505200" cy="2222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t="18333"/>
          <a:stretch/>
        </p:blipFill>
        <p:spPr>
          <a:xfrm>
            <a:off x="8686800" y="2819400"/>
            <a:ext cx="3200400" cy="2340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8" r="11962"/>
          <a:stretch/>
        </p:blipFill>
        <p:spPr>
          <a:xfrm>
            <a:off x="6290224" y="3661079"/>
            <a:ext cx="2625176" cy="27612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219326"/>
      </p:ext>
    </p:extLst>
  </p:cSld>
  <p:clrMapOvr>
    <a:masterClrMapping/>
  </p:clrMapOvr>
  <p:transition spd="med" advTm="93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25" y="95250"/>
            <a:ext cx="1158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(48)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kể lại một buổi </a:t>
            </a:r>
            <a:r>
              <a:rPr lang="en-US" altLang="vi-VN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 </a:t>
            </a:r>
            <a:r>
              <a:rPr lang="en-US" altLang="vi-VN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diễn văn nghệ mà được </a:t>
            </a:r>
            <a:r>
              <a:rPr lang="en-US" alt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vi-VN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03225" y="2286000"/>
            <a:ext cx="11582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2800" i="1" kern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Gợi </a:t>
            </a:r>
            <a:r>
              <a:rPr lang="en-US" sz="2800" i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ý:</a:t>
            </a:r>
          </a:p>
          <a:p>
            <a:pPr marL="514350" indent="-514350">
              <a:buFont typeface="+mj-lt"/>
              <a:buAutoNum type="alphaLcParenR"/>
              <a:defRPr/>
            </a:pPr>
            <a:endParaRPr lang="vi-VN" sz="2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14350" y="2286000"/>
            <a:ext cx="11582400" cy="85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 marL="514350" indent="-514350">
              <a:buFont typeface="+mj-lt"/>
              <a:buAutoNum type="alphaLcParenR"/>
              <a:defRPr/>
            </a:pP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 là buổi biểu </a:t>
            </a:r>
            <a:r>
              <a:rPr 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 văn nghệ nhân dịp nào: khai giảng,20/11; 8/3;…?</a:t>
            </a:r>
            <a:endParaRPr lang="vi-VN" sz="28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1676400" y="6096000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endParaRPr lang="en-US" altLang="vi-VN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30213" y="3090863"/>
            <a:ext cx="115824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>
              <a:defRPr/>
            </a:pP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Buổi 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 được tổ chức ở đâu? Khi nào?</a:t>
            </a:r>
            <a:endParaRPr lang="vi-VN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100" y="3752850"/>
            <a:ext cx="11582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>
              <a:defRPr/>
            </a:pPr>
            <a:r>
              <a:rPr 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c) Sân khấu được trang trí thế nào? Các lớp xếp hàng ở đâu?</a:t>
            </a:r>
            <a:endParaRPr lang="vi-VN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8100" y="4333081"/>
            <a:ext cx="11506197" cy="56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>
              <a:defRPr/>
            </a:pPr>
            <a:r>
              <a:rPr 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 diễn có những tiết mục </a:t>
            </a:r>
            <a:r>
              <a:rPr lang="en-US" sz="28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?(Kể 3 tiết mục)</a:t>
            </a:r>
            <a:endParaRPr lang="vi-VN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4319588"/>
            <a:ext cx="1152524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>
              <a:defRPr/>
            </a:pPr>
            <a:r>
              <a:rPr 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đ) 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thích tiết mục nào nhất? Hãy nói cụ thể về tiết </a:t>
            </a:r>
            <a:r>
              <a:rPr lang="en-US" sz="28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 </a:t>
            </a:r>
            <a:r>
              <a:rPr 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ấy: Trang phục,hát múa,người cổ vũ,..</a:t>
            </a:r>
          </a:p>
          <a:p>
            <a:pPr>
              <a:defRPr/>
            </a:pPr>
            <a:r>
              <a:rPr 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g)Cảm nghĩ của em về buổi văn nghệ.</a:t>
            </a:r>
            <a:endParaRPr lang="vi-VN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3" name="Picture 29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1" y="5254628"/>
            <a:ext cx="1200151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2" y="5005388"/>
            <a:ext cx="20669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27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265" y="4489727"/>
            <a:ext cx="187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7" y="4243389"/>
            <a:ext cx="28098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4043363"/>
            <a:ext cx="1822451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6" y="3965575"/>
            <a:ext cx="14509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40" y="3894138"/>
            <a:ext cx="20081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41" y="3525838"/>
            <a:ext cx="15525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408" y="3111977"/>
            <a:ext cx="1360488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5" y="3792538"/>
            <a:ext cx="2528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9" y="3311526"/>
            <a:ext cx="25019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4" y="1520825"/>
            <a:ext cx="103346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5" y="1379541"/>
            <a:ext cx="8334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8" y="1055688"/>
            <a:ext cx="86042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6" y="1366838"/>
            <a:ext cx="1963737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2741613"/>
            <a:ext cx="1162051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1" y="2695578"/>
            <a:ext cx="1200151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2360613"/>
            <a:ext cx="1225551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5270503"/>
            <a:ext cx="123825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2" y="2549528"/>
            <a:ext cx="1508125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7" y="3856041"/>
            <a:ext cx="457517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2714625"/>
            <a:ext cx="1250951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2495553"/>
            <a:ext cx="12065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4" y="2174875"/>
            <a:ext cx="9556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5" y="2554291"/>
            <a:ext cx="33242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3684864"/>
            <a:ext cx="1238251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27025" y="95250"/>
            <a:ext cx="1158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 eaLnBrk="1" hangingPunct="1">
              <a:defRPr/>
            </a:pPr>
            <a:r>
              <a:rPr lang="en-US" sz="3200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1 (48)</a:t>
            </a:r>
            <a:r>
              <a:rPr lang="en-US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 kể lại một buổi biểu diễn văn nghệ mà em được xem.</a:t>
            </a:r>
            <a:endParaRPr lang="vi-VN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458789" y="1093791"/>
            <a:ext cx="11582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2800" i="1" kern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Gợi ý:</a:t>
            </a:r>
            <a:endParaRPr lang="vi-VN" sz="2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>
            <a:off x="3162296" y="533400"/>
            <a:ext cx="4064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>
            <a:off x="5016500" y="552450"/>
            <a:ext cx="429768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468313" y="990600"/>
            <a:ext cx="73152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4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04800" y="762000"/>
            <a:ext cx="11582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sz="2800" i="1" u="sng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Gợi ý:</a:t>
            </a:r>
          </a:p>
          <a:p>
            <a:pPr marL="514350" indent="-514350">
              <a:buFont typeface="+mj-lt"/>
              <a:buAutoNum type="alphaLcParenR"/>
              <a:defRPr/>
            </a:pPr>
            <a:endParaRPr lang="vi-VN" sz="2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12191999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>
              <a:defRPr/>
            </a:pPr>
            <a:endParaRPr lang="en-US" sz="2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lphaLcParenR"/>
              <a:defRPr/>
            </a:pPr>
            <a:r>
              <a:rPr 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 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 buổi biểu </a:t>
            </a:r>
            <a:r>
              <a:rPr 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 văn nghệ </a:t>
            </a:r>
            <a:r>
              <a:rPr lang="en-US" sz="28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 dịp nào:  khai giảng,8/3,20/11…?</a:t>
            </a:r>
            <a:endParaRPr lang="vi-VN" sz="28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lphaLcParenR"/>
              <a:defRPr/>
            </a:pPr>
            <a:endParaRPr lang="vi-VN" sz="2800" i="1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1581150" y="5127625"/>
            <a:ext cx="609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endParaRPr lang="en-US" altLang="vi-VN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3075" y="1638913"/>
            <a:ext cx="11776734" cy="4495800"/>
            <a:chOff x="183075" y="1638913"/>
            <a:chExt cx="11776734" cy="44958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215" y="1698427"/>
              <a:ext cx="4846610" cy="43313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1341" y="1638913"/>
              <a:ext cx="2978468" cy="4495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8" r="22223"/>
            <a:stretch/>
          </p:blipFill>
          <p:spPr>
            <a:xfrm>
              <a:off x="183075" y="1638914"/>
              <a:ext cx="3512625" cy="44503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-78572" y="1760538"/>
            <a:ext cx="12270572" cy="4564064"/>
            <a:chOff x="-78572" y="1760538"/>
            <a:chExt cx="12270572" cy="45640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1760540"/>
              <a:ext cx="4191000" cy="45640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572" y="1760538"/>
              <a:ext cx="3736172" cy="45640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00" r="10950" b="4659"/>
            <a:stretch>
              <a:fillRect/>
            </a:stretch>
          </p:blipFill>
          <p:spPr bwMode="auto">
            <a:xfrm>
              <a:off x="3733800" y="1760539"/>
              <a:ext cx="4286250" cy="456406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76400"/>
            <a:ext cx="7162800" cy="4770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 bwMode="auto">
          <a:xfrm>
            <a:off x="609600" y="152400"/>
            <a:ext cx="115824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5D5F1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5pPr>
            <a:lvl6pPr marL="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6pPr>
            <a:lvl7pPr marL="685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7pPr>
            <a:lvl8pPr marL="10287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8pPr>
            <a:lvl9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5D5F1F"/>
                </a:solidFill>
                <a:latin typeface="Arial Black" pitchFamily="34" charset="0"/>
                <a:ea typeface="Microsoft YaHei" pitchFamily="34" charset="-122"/>
              </a:defRPr>
            </a:lvl9pPr>
          </a:lstStyle>
          <a:p>
            <a:pPr>
              <a:defRPr/>
            </a:pP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 diễn có những tiết mục nào</a:t>
            </a:r>
            <a:r>
              <a:rPr lang="en-US" sz="2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4" y="905741"/>
            <a:ext cx="41148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1151" y="3910481"/>
            <a:ext cx="29940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en-US" altLang="vi-VN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THĂNG BẰNG TRÊN DÂY</a:t>
            </a:r>
            <a:endParaRPr lang="vi-VN" altLang="vi-VN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21236726">
            <a:off x="9946835" y="3647087"/>
            <a:ext cx="185820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en-US" altLang="vi-V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KHỈ ĐI XE ĐẠP</a:t>
            </a:r>
            <a:endParaRPr lang="vi-VN" altLang="vi-V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365" y="3050382"/>
            <a:ext cx="4343400" cy="3106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886200" y="5865451"/>
            <a:ext cx="202299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en-US" altLang="vi-V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CHÓ LÀM TOÁN</a:t>
            </a:r>
            <a:endParaRPr lang="vi-VN" altLang="vi-V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975" y="774124"/>
            <a:ext cx="4256088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17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7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 - &amp;quot;Thứ sáu ngày 22 tháng 2 năm 2013&amp;quot;&quot;/&gt;&lt;property id=&quot;20307&quot; value=&quot;278&quot;/&gt;&lt;/object&gt;&lt;object type=&quot;3&quot; unique_id=&quot;10007&quot;&gt;&lt;property id=&quot;20148&quot; value=&quot;5&quot;/&gt;&lt;property id=&quot;20300&quot; value=&quot;Slide 4 - &amp;quot;Thứ hai ngày 15 tháng 2 năm 2009&amp;quot;&quot;/&gt;&lt;property id=&quot;20307&quot; value=&quot;282&quot;/&gt;&lt;/object&gt;&lt;object type=&quot;3&quot; unique_id=&quot;10008&quot;&gt;&lt;property id=&quot;20148&quot; value=&quot;5&quot;/&gt;&lt;property id=&quot;20300&quot; value=&quot;Slide 5 - &amp;quot;&amp;#x0D;&amp;#x0A;Tập làm văn&amp;quot;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81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9|22.2|14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9|22.2|14|8.7"/>
</p:tagLst>
</file>

<file path=ppt/theme/theme1.xml><?xml version="1.0" encoding="utf-8"?>
<a:theme xmlns:a="http://schemas.openxmlformats.org/drawingml/2006/main" name="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4.xml><?xml version="1.0" encoding="utf-8"?>
<a:theme xmlns:a="http://schemas.openxmlformats.org/drawingml/2006/main" name="1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1949</TotalTime>
  <Words>583</Words>
  <Application>Microsoft Office PowerPoint</Application>
  <PresentationFormat>Widescreen</PresentationFormat>
  <Paragraphs>50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Microsoft YaHei</vt:lpstr>
      <vt:lpstr>Arial</vt:lpstr>
      <vt:lpstr>Arial Black</vt:lpstr>
      <vt:lpstr>Calibri</vt:lpstr>
      <vt:lpstr>Cambria</vt:lpstr>
      <vt:lpstr>HP001 5H</vt:lpstr>
      <vt:lpstr>Times New Roman</vt:lpstr>
      <vt:lpstr>幼圆</vt:lpstr>
      <vt:lpstr>Theme1</vt:lpstr>
      <vt:lpstr>A000120140530B01PPBG</vt:lpstr>
      <vt:lpstr>1_Theme1</vt:lpstr>
      <vt:lpstr>1_A000120140530B01PPBG</vt:lpstr>
      <vt:lpstr>PowerPoint Presentation</vt:lpstr>
      <vt:lpstr>PowerPoint Presentation</vt:lpstr>
      <vt:lpstr>PowerPoint Presentation</vt:lpstr>
      <vt:lpstr>1. Đây là môn nghệ thuật mà thiếu nhi vô cùng yêu thích.</vt:lpstr>
      <vt:lpstr>PowerPoint Presentation</vt:lpstr>
      <vt:lpstr>Bài 1 (48): Hãy kể lại một buổi biểu diễn văn nghệ mà được xem.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Anh Tuan</dc:creator>
  <cp:lastModifiedBy>P910</cp:lastModifiedBy>
  <cp:revision>129</cp:revision>
  <dcterms:created xsi:type="dcterms:W3CDTF">2005-08-24T23:19:40Z</dcterms:created>
  <dcterms:modified xsi:type="dcterms:W3CDTF">2021-02-18T18:15:43Z</dcterms:modified>
</cp:coreProperties>
</file>