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8" r:id="rId2"/>
    <p:sldId id="279" r:id="rId3"/>
    <p:sldId id="322" r:id="rId4"/>
    <p:sldId id="323" r:id="rId5"/>
    <p:sldId id="280" r:id="rId6"/>
    <p:sldId id="281" r:id="rId7"/>
    <p:sldId id="282" r:id="rId8"/>
    <p:sldId id="261" r:id="rId9"/>
    <p:sldId id="262" r:id="rId10"/>
    <p:sldId id="264" r:id="rId11"/>
    <p:sldId id="263" r:id="rId12"/>
    <p:sldId id="269" r:id="rId13"/>
    <p:sldId id="265" r:id="rId14"/>
    <p:sldId id="270" r:id="rId15"/>
    <p:sldId id="271" r:id="rId16"/>
    <p:sldId id="286" r:id="rId17"/>
    <p:sldId id="266" r:id="rId18"/>
    <p:sldId id="267" r:id="rId19"/>
    <p:sldId id="291" r:id="rId20"/>
    <p:sldId id="292" r:id="rId21"/>
    <p:sldId id="294" r:id="rId22"/>
    <p:sldId id="295" r:id="rId23"/>
    <p:sldId id="296" r:id="rId24"/>
    <p:sldId id="297" r:id="rId25"/>
    <p:sldId id="272" r:id="rId26"/>
    <p:sldId id="300" r:id="rId27"/>
    <p:sldId id="302" r:id="rId28"/>
    <p:sldId id="285" r:id="rId29"/>
    <p:sldId id="284" r:id="rId30"/>
    <p:sldId id="321" r:id="rId31"/>
    <p:sldId id="318" r:id="rId32"/>
    <p:sldId id="319" r:id="rId33"/>
    <p:sldId id="311" r:id="rId34"/>
    <p:sldId id="312" r:id="rId35"/>
    <p:sldId id="313" r:id="rId36"/>
    <p:sldId id="317" r:id="rId37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5C4BA3-8A2B-4D68-A97C-AA13DBF40D30}" type="datetimeFigureOut">
              <a:rPr lang="en-US"/>
              <a:pPr/>
              <a:t>11/03/2021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4AAFA1-3CA9-4D2B-B7C8-BA80C34BA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2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1C5A9A-F27D-41BC-ACA5-C343849D1B6B}" type="datetimeFigureOut">
              <a:rPr lang="en-US"/>
              <a:pPr/>
              <a:t>11/03/2021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BF20DD-C9F7-4994-8347-CC123BF31B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F5F281-0280-4633-B080-CA6433BA4C83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023D7-83C3-4147-8005-5A457F726E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44C43-6F24-490A-B895-D10D9C406B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4B1FA-6003-48E8-BAC4-DDC7007DB5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D9601-F13B-488D-8A42-9896CAE63D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001EF-6677-46BB-8623-F3F3DD62E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176EB-3E31-4750-86F9-719962EA53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BF767-B3C5-44F2-8C4B-6D60DF9D76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0F1D6-8020-453B-A5F6-F138604ECE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F07E3-8A4B-42DF-AADB-9E1FC15DC3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17647-644A-40FA-AC98-D37847409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D2750-9DA8-49CE-B5F8-82FFABE6C3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5CB2661-1409-4817-BEC9-44A6E73C99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10.jpeg"/><Relationship Id="rId5" Type="http://schemas.openxmlformats.org/officeDocument/2006/relationships/image" Target="../media/image2.gif"/><Relationship Id="rId10" Type="http://schemas.openxmlformats.org/officeDocument/2006/relationships/image" Target="../media/image9.gif"/><Relationship Id="rId4" Type="http://schemas.openxmlformats.org/officeDocument/2006/relationships/image" Target="../media/image6.gif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emf"/><Relationship Id="rId4" Type="http://schemas.openxmlformats.org/officeDocument/2006/relationships/image" Target="../media/image4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scan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9161">
            <a:off x="914400" y="2286000"/>
            <a:ext cx="7467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1" name="Group 5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-24"/>
            <a:chExt cx="5760" cy="4368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062" name="Picture 7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3" name="Picture 8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4" name="Picture 9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5" name="Picture 10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53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4" name="Picture 12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5" name="Picture 13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6" name="Picture 14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7" name="Picture 15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8" name="Picture 16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9" name="Picture 17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0" name="Picture 18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1" name="Picture 19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</p:spPr>
        <p:txBody>
          <a:bodyPr/>
          <a:lstStyle/>
          <a:p>
            <a:pPr eaLnBrk="1" hangingPunct="1"/>
            <a:r>
              <a:rPr lang="en-US" sz="4000" smtClean="0"/>
              <a:t>      Lễ hội : Kiếp Bạc (Hải Phòng)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4" descr="lehoikiembac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206500"/>
            <a:ext cx="89916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Lễ hội: Chọi Trâu (Đồ Sơn)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4" descr="choitrauDoson%5B1%5D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845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Lễ hội Ng</a:t>
            </a:r>
            <a:r>
              <a:rPr lang="vi-VN" smtClean="0"/>
              <a:t>ư</a:t>
            </a:r>
            <a:r>
              <a:rPr lang="en-US" smtClean="0"/>
              <a:t> ông  (Tiền Giang)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4" descr="le hoi NGU 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85344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    Lễ hội : Lam Kinh (Thanh Hoá)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4" descr="vtc_179480_PICT173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8458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Lễ hội hoá trang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smtClean="0"/>
              <a:t>     ở Brazin				ở Tây Ban Nha</a:t>
            </a:r>
          </a:p>
        </p:txBody>
      </p:sp>
      <p:pic>
        <p:nvPicPr>
          <p:cNvPr id="24580" name="Picture 5" descr="080827222118-423-3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52600"/>
            <a:ext cx="441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Ảnh: AFP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752600"/>
            <a:ext cx="4191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Lễ hội tuyết (Trung Quốc)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11" descr="Le%20hoi%20tuy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396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3" descr="LehoiTuyet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600200"/>
            <a:ext cx="472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 descr="scan001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143000"/>
            <a:ext cx="9144000" cy="5715000"/>
          </a:xfrm>
          <a:noFill/>
        </p:spPr>
      </p:pic>
      <p:sp>
        <p:nvSpPr>
          <p:cNvPr id="17411" name="WordArt 12"/>
          <p:cNvSpPr>
            <a:spLocks noChangeArrowheads="1" noChangeShapeType="1" noTextEdit="1"/>
          </p:cNvSpPr>
          <p:nvPr/>
        </p:nvSpPr>
        <p:spPr bwMode="auto">
          <a:xfrm>
            <a:off x="0" y="-76200"/>
            <a:ext cx="94773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8"/>
              </a:avLst>
            </a:prstTxWarp>
          </a:bodyPr>
          <a:lstStyle/>
          <a:p>
            <a:pPr algn="ctr"/>
            <a:r>
              <a:rPr lang="en-US" sz="1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Arial"/>
                <a:cs typeface="Arial"/>
              </a:rPr>
              <a:t>8 –Lễ hội Chử Đồng Tử </a:t>
            </a:r>
          </a:p>
          <a:p>
            <a:pPr algn="ctr"/>
            <a:r>
              <a:rPr lang="en-US" sz="1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Arial"/>
                <a:cs typeface="Arial"/>
              </a:rPr>
              <a:t>- Trò diễn Tiên Dung tắm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Lễ khai hội Chùa Hương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5" descr="Lễ hội khai hội Chùa Hươ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 Lễ hội Cồng Chiêng (Tây Nguyên)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924800" cy="44196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5" descr="dsc05625640x480od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71600"/>
            <a:ext cx="8534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can0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1905000" cy="4724400"/>
          </a:xfrm>
        </p:spPr>
        <p:txBody>
          <a:bodyPr/>
          <a:lstStyle/>
          <a:p>
            <a:pPr eaLnBrk="1" hangingPunct="1"/>
            <a:r>
              <a:rPr lang="en-US" sz="3600" b="1" smtClean="0">
                <a:cs typeface="Times New Roman" pitchFamily="18" charset="0"/>
              </a:rPr>
              <a:t>1- Nhớ về cội nguồn:</a:t>
            </a:r>
            <a:br>
              <a:rPr lang="en-US" sz="3600" b="1" smtClean="0">
                <a:cs typeface="Times New Roman" pitchFamily="18" charset="0"/>
              </a:rPr>
            </a:br>
            <a:r>
              <a:rPr lang="en-US" sz="3600" b="1" smtClean="0">
                <a:cs typeface="Times New Roman" pitchFamily="18" charset="0"/>
              </a:rPr>
              <a:t> Bên mộ vua Hùng</a:t>
            </a:r>
            <a:endParaRPr lang="en-US" sz="3600" b="1" smtClean="0"/>
          </a:p>
        </p:txBody>
      </p:sp>
      <p:pic>
        <p:nvPicPr>
          <p:cNvPr id="20487" name="Picture 7" descr="scan00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57400" y="0"/>
            <a:ext cx="6934200" cy="6858000"/>
          </a:xfr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can0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8915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914400" y="152400"/>
            <a:ext cx="650557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HỘI ĐUA VOI Ở TÂY NGUYÊN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can0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94" descr="120025253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648200"/>
            <a:ext cx="2362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can0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8991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-0.04262  0.026 -0.07724  0.058 -0.07724  L 0.192 -0.07724  C 0.224 -0.07724  0.25 -0.04262  0.25 0  L 0.25 0.1758  C 0.25 0.21841  0.224 0.25437  0.192 0.25437  L 0.058 0.25437  C 0.026 0.25437  0 0.21841  0 0.1758  Z" pathEditMode="relative" ptsTypes="">
                                      <p:cBhvr>
                                        <p:cTn id="6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ages320079_anh3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oi l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00600" y="5638800"/>
            <a:ext cx="26670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2590800" y="304800"/>
            <a:ext cx="36576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19251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665163"/>
          </a:xfrm>
        </p:spPr>
        <p:txBody>
          <a:bodyPr/>
          <a:lstStyle/>
          <a:p>
            <a:pPr eaLnBrk="1" hangingPunct="1"/>
            <a:r>
              <a:rPr lang="en-US" sz="4000" b="1" smtClean="0"/>
              <a:t>ĐÁM RƯỚC Ở HỘI LIM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Hội Lim (Bắc Ninh)</a:t>
            </a:r>
          </a:p>
        </p:txBody>
      </p:sp>
      <p:pic>
        <p:nvPicPr>
          <p:cNvPr id="26627" name="Picture 5" descr="images320080_anh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152400" y="612775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600" b="1">
                <a:solidFill>
                  <a:schemeClr val="tx2"/>
                </a:solidFill>
              </a:rPr>
              <a:t>HÁT QUAN HỌ TRÊN THUYỀN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lh6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ĐẤU VẬT HỘI LIM</a:t>
            </a:r>
          </a:p>
        </p:txBody>
      </p:sp>
      <p:pic>
        <p:nvPicPr>
          <p:cNvPr id="28675" name="Picture 4" descr="images320084_anh8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scan0008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3581400" y="76200"/>
            <a:ext cx="5562600" cy="6858000"/>
          </a:xfrm>
          <a:noFill/>
        </p:spPr>
      </p:pic>
      <p:sp>
        <p:nvSpPr>
          <p:cNvPr id="29699" name="WordArt 8"/>
          <p:cNvSpPr>
            <a:spLocks noChangeArrowheads="1" noChangeShapeType="1" noTextEdit="1"/>
          </p:cNvSpPr>
          <p:nvPr/>
        </p:nvSpPr>
        <p:spPr bwMode="auto">
          <a:xfrm>
            <a:off x="0" y="685800"/>
            <a:ext cx="3352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68686"/>
                  </a:outerShdw>
                </a:effectLst>
                <a:latin typeface="Arial"/>
                <a:cs typeface="Arial"/>
              </a:rPr>
              <a:t>7 – Đu xuân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scan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WordArt 6"/>
          <p:cNvSpPr>
            <a:spLocks noChangeArrowheads="1" noChangeShapeType="1" noTextEdit="1"/>
          </p:cNvSpPr>
          <p:nvPr/>
        </p:nvSpPr>
        <p:spPr bwMode="auto">
          <a:xfrm>
            <a:off x="76200" y="152400"/>
            <a:ext cx="41148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sy="50000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6- Sinh hoạt </a:t>
            </a:r>
          </a:p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sy="50000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văn nghệ:</a:t>
            </a:r>
          </a:p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sy="50000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 -  Nhảy sạp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sy="50000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9" descr="D:\HANH-DAY HOC\BIEU MAU CAP 1\HOC IN TEL\HINH\HINH DONG\HOA-BUOM\2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876800"/>
            <a:ext cx="396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artoon_13">
            <a:hlinkHover r:id="" action="ppaction://noaction" highlightClick="1">
              <a:snd r:embed="rId3" name="camera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46482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7" name="WordArt 9"/>
          <p:cNvSpPr>
            <a:spLocks noChangeArrowheads="1" noChangeShapeType="1" noTextEdit="1"/>
          </p:cNvSpPr>
          <p:nvPr/>
        </p:nvSpPr>
        <p:spPr bwMode="auto">
          <a:xfrm>
            <a:off x="1428750" y="346075"/>
            <a:ext cx="6572250" cy="40687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1782"/>
              </a:avLst>
            </a:prstTxWarp>
          </a:bodyPr>
          <a:lstStyle/>
          <a:p>
            <a:pPr algn="ctr"/>
            <a:r>
              <a:rPr lang="vi-VN" sz="2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cảm ơn quý thầy cô </a:t>
            </a:r>
          </a:p>
          <a:p>
            <a:pPr algn="ctr"/>
            <a:r>
              <a:rPr lang="vi-VN" sz="2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và các bạn học sinh lớp 3a2 </a:t>
            </a:r>
          </a:p>
          <a:p>
            <a:pPr algn="ctr"/>
            <a:r>
              <a:rPr lang="vi-VN" sz="2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 Chúc quý thầy cô và các bạn dồi dào sức khỏe.</a:t>
            </a:r>
            <a:endParaRPr lang="en-US" sz="2400" b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grpSp>
        <p:nvGrpSpPr>
          <p:cNvPr id="4100" name="Group 10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-24"/>
            <a:chExt cx="5760" cy="4368"/>
          </a:xfrm>
        </p:grpSpPr>
        <p:grpSp>
          <p:nvGrpSpPr>
            <p:cNvPr id="4109" name="Group 11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4119" name="Picture 12" descr="ttrtrtr1151380670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0" name="Picture 13" descr="ttrtrtr1151380670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1" name="Picture 14" descr="ttrtrtr1151380670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22" name="Picture 15" descr="ttrtrtr1151380670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110" name="Group 16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4111" name="Picture 17" descr="flower[1][1][1][1]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2" name="Picture 18" descr="flower[1][1][1][1]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3" name="Picture 19" descr="flower[1][1][1][1]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4" name="Picture 20" descr="flower[1][1][1][1]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5" name="Picture 21" descr="012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6" name="Picture 22" descr="012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7" name="Picture 23" descr="012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8" name="Picture 24" descr="012"/>
              <p:cNvPicPr>
                <a:picLocks noChangeAspect="1" noChangeArrowheads="1" noCrop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101" name="Picture 25" descr="cartoon_13">
            <a:hlinkHover r:id="" action="ppaction://noaction" highlightClick="1">
              <a:snd r:embed="rId3" name="camera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8006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6" descr="cartoon_13">
            <a:hlinkHover r:id="" action="ppaction://noaction" highlightClick="1">
              <a:snd r:embed="rId3" name="camera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8006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7" descr="cartoon_13">
            <a:hlinkHover r:id="" action="ppaction://noaction" highlightClick="1">
              <a:snd r:embed="rId3" name="camera.wav"/>
            </a:hlinkHover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48006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9" descr="Chim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447800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30" descr="2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29400" y="990600"/>
            <a:ext cx="1066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31" descr="AG00130_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018755">
            <a:off x="7070725" y="1876425"/>
            <a:ext cx="1046163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25" descr="D:\HANH-DAY HOC\GIAO AN CAP 1\G AN 3 11 - 12\Bài giảng\LỚP 3\HINH động, hình nền, khung hình\My Scans\Tap lam van\den hung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19800"/>
            <a:ext cx="7696200" cy="13716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cs typeface="Times New Roman" pitchFamily="18" charset="0"/>
              </a:rPr>
              <a:t>Phong cảnh Đền Hùng</a:t>
            </a:r>
            <a:endParaRPr lang="en-US" sz="3600" b="1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7" grpId="0" animBg="1"/>
      <p:bldP spid="94217" grpId="1" animBg="1"/>
      <p:bldP spid="94217" grpId="2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HANH-DAY HOC\BIEU MAU CAP 1\HOC IN TEL\baigiang dientu lich su - khoa hoc 5\GALOP3\lop 3\tranh tap lam van lop 3\keo co - the tha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WordArt 8"/>
          <p:cNvSpPr>
            <a:spLocks noChangeArrowheads="1" noChangeShapeType="1" noTextEdit="1"/>
          </p:cNvSpPr>
          <p:nvPr/>
        </p:nvSpPr>
        <p:spPr bwMode="auto">
          <a:xfrm>
            <a:off x="4876800" y="5638800"/>
            <a:ext cx="3352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Arial"/>
                <a:cs typeface="Arial"/>
              </a:rPr>
              <a:t>Kéo co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42"/>
          <p:cNvSpPr>
            <a:spLocks noChangeArrowheads="1" noChangeShapeType="1" noTextEdit="1"/>
          </p:cNvSpPr>
          <p:nvPr/>
        </p:nvSpPr>
        <p:spPr bwMode="auto">
          <a:xfrm>
            <a:off x="0" y="152400"/>
            <a:ext cx="8686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i="1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Những bức tranh</a:t>
            </a:r>
          </a:p>
          <a:p>
            <a:pPr algn="ctr"/>
            <a:r>
              <a:rPr lang="vi-VN" sz="2400" b="1" i="1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trên thuộc chủ điểm gì?</a:t>
            </a:r>
            <a:endParaRPr lang="en-US" sz="2400" b="1" i="1" kern="10"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WordArt 642"/>
          <p:cNvSpPr>
            <a:spLocks noChangeArrowheads="1" noChangeShapeType="1" noTextEdit="1"/>
          </p:cNvSpPr>
          <p:nvPr/>
        </p:nvSpPr>
        <p:spPr bwMode="auto">
          <a:xfrm>
            <a:off x="228600" y="2362200"/>
            <a:ext cx="8915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vi-VN" sz="24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Những bức tranh trên </a:t>
            </a:r>
            <a:endParaRPr lang="en-US" sz="2400" b="1" i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Times New Roman"/>
            </a:endParaRPr>
          </a:p>
          <a:p>
            <a:pPr algn="ctr">
              <a:defRPr/>
            </a:pPr>
            <a:r>
              <a:rPr lang="vi-VN" sz="24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thuộc chủ điểm</a:t>
            </a:r>
            <a:r>
              <a:rPr lang="vi-VN" sz="2400" b="1" i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4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Lễ</a:t>
            </a:r>
            <a:r>
              <a:rPr lang="en-US" sz="2400" b="1" i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4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hội</a:t>
            </a:r>
            <a:endParaRPr lang="vi-VN" sz="2400" b="1" i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Times New Roman"/>
            </a:endParaRPr>
          </a:p>
          <a:p>
            <a:pPr algn="ctr">
              <a:defRPr/>
            </a:pPr>
            <a:endParaRPr lang="en-US" sz="2400" b="1" i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Times New Roman"/>
            </a:endParaRPr>
          </a:p>
        </p:txBody>
      </p:sp>
      <p:pic>
        <p:nvPicPr>
          <p:cNvPr id="32772" name="Picture 7" descr="Bauern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434013"/>
            <a:ext cx="90678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can00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12725" y="-185738"/>
            <a:ext cx="184150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3200"/>
          </a:p>
        </p:txBody>
      </p:sp>
      <p:pic>
        <p:nvPicPr>
          <p:cNvPr id="10" name="Picture 5" descr="Picture 1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04800"/>
            <a:ext cx="137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38400" y="838200"/>
            <a:ext cx="5334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72</a:t>
            </a:r>
          </a:p>
        </p:txBody>
      </p:sp>
      <p:pic>
        <p:nvPicPr>
          <p:cNvPr id="12" name="Picture 7" descr="D:\HANH-DAY HOC\BIEU MAU CAP 1\HOC IN TEL\HINH\HINH DONG\HOA 2\5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01025" y="200025"/>
            <a:ext cx="866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6400800" y="29718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r>
              <a:rPr lang="en-US" sz="1600">
                <a:latin typeface="VNI-Times" pitchFamily="2" charset="0"/>
              </a:rPr>
              <a:t> </a:t>
            </a:r>
            <a:r>
              <a:rPr lang="en-US" sz="1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Hs đọc yêu cầu của bài tập</a:t>
            </a:r>
            <a:r>
              <a:rPr lang="en-US" sz="1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en-US" sz="3200" b="1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20" name="Picture 20" descr="J0234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9600" y="5943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8229600" y="5334000"/>
            <a:ext cx="762000" cy="533400"/>
          </a:xfrm>
          <a:prstGeom prst="ellipse">
            <a:avLst/>
          </a:prstGeom>
          <a:gradFill rotWithShape="1">
            <a:gsLst>
              <a:gs pos="0">
                <a:srgbClr val="FF66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</a:rPr>
              <a:t>10’</a:t>
            </a:r>
          </a:p>
        </p:txBody>
      </p:sp>
      <p:pic>
        <p:nvPicPr>
          <p:cNvPr id="22" name="Picture 15" descr="nhomd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54864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itle 1"/>
          <p:cNvSpPr txBox="1">
            <a:spLocks/>
          </p:cNvSpPr>
          <p:nvPr/>
        </p:nvSpPr>
        <p:spPr bwMode="auto">
          <a:xfrm>
            <a:off x="685800" y="0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sz="3600" b="1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sz="3600" b="1">
                <a:solidFill>
                  <a:schemeClr val="tx2"/>
                </a:solidFill>
                <a:cs typeface="Times New Roman" pitchFamily="18" charset="0"/>
              </a:rPr>
              <a:t>     Tập làm văn</a:t>
            </a:r>
            <a:r>
              <a:rPr lang="en-US" sz="3600" b="1">
                <a:solidFill>
                  <a:schemeClr val="tx2"/>
                </a:solidFill>
              </a:rPr>
              <a:t/>
            </a:r>
            <a:br>
              <a:rPr lang="en-US" sz="3600" b="1">
                <a:solidFill>
                  <a:schemeClr val="tx2"/>
                </a:solidFill>
              </a:rPr>
            </a:br>
            <a:endParaRPr lang="en-US" sz="3600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0" y="2590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200" b="1" i="1" u="sng">
                <a:cs typeface="Times New Roman" pitchFamily="18" charset="0"/>
              </a:rPr>
              <a:t>Bài 1:</a:t>
            </a:r>
            <a:r>
              <a:rPr lang="en-US" sz="3200" b="1" i="1">
                <a:cs typeface="Times New Roman" pitchFamily="18" charset="0"/>
              </a:rPr>
              <a:t> Kể về một ngày hội mà em  biết</a:t>
            </a:r>
            <a:r>
              <a:rPr lang="en-US" sz="3200" b="1" i="1"/>
              <a:t/>
            </a:r>
            <a:br>
              <a:rPr lang="en-US" sz="3200" b="1" i="1"/>
            </a:br>
            <a:endParaRPr lang="en-US" sz="3200" b="1" i="1"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0" y="1371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000" b="1">
                <a:solidFill>
                  <a:srgbClr val="C00000"/>
                </a:solidFill>
                <a:cs typeface="Times New Roman" pitchFamily="18" charset="0"/>
              </a:rPr>
              <a:t>Kể về một ngày hội mà em được biết</a:t>
            </a:r>
            <a:br>
              <a:rPr lang="en-US" sz="4000" b="1">
                <a:solidFill>
                  <a:srgbClr val="C00000"/>
                </a:solidFill>
                <a:cs typeface="Times New Roman" pitchFamily="18" charset="0"/>
              </a:rPr>
            </a:br>
            <a:endParaRPr lang="en-US" sz="40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52400" y="3276600"/>
            <a:ext cx="8991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b="1" i="1" u="sng">
                <a:cs typeface="Times New Roman" pitchFamily="18" charset="0"/>
              </a:rPr>
              <a:t>Gợi ý: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     Đó là ngày hội gì?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Hội được tổ chức khi nào, ở đâu?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Mọi người đi xem hội như thế nào?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Hội được bắt đầu bằng những công việc gì?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Hội có nhừng trò chơi gì ( chơi cờ, đấu vật, kéo co, đua thuyền, ném còn, ca hát, nhảy múa…)</a:t>
            </a:r>
          </a:p>
          <a:p>
            <a:pPr eaLnBrk="1" hangingPunct="1"/>
            <a:r>
              <a:rPr lang="en-US" b="1" i="1">
                <a:cs typeface="Times New Roman" pitchFamily="18" charset="0"/>
              </a:rPr>
              <a:t>g)        Cảm tưởng của em về ngày hội đó như thế nào?</a:t>
            </a:r>
            <a:br>
              <a:rPr lang="en-US" b="1" i="1">
                <a:cs typeface="Times New Roman" pitchFamily="18" charset="0"/>
              </a:rPr>
            </a:br>
            <a:endParaRPr lang="en-US" b="1" i="1">
              <a:cs typeface="Times New Roman" pitchFamily="18" charset="0"/>
            </a:endParaRPr>
          </a:p>
        </p:txBody>
      </p:sp>
      <p:sp>
        <p:nvSpPr>
          <p:cNvPr id="34830" name="Horizontal Scroll 5"/>
          <p:cNvSpPr>
            <a:spLocks noChangeArrowheads="1"/>
          </p:cNvSpPr>
          <p:nvPr/>
        </p:nvSpPr>
        <p:spPr bwMode="auto">
          <a:xfrm>
            <a:off x="0" y="533400"/>
            <a:ext cx="1524000" cy="838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000" b="1" u="sng">
                <a:cs typeface="Times New Roman" pitchFamily="18" charset="0"/>
              </a:rPr>
              <a:t>Bài mới:</a:t>
            </a:r>
          </a:p>
        </p:txBody>
      </p:sp>
    </p:spTree>
  </p:cSld>
  <p:clrMapOvr>
    <a:masterClrMapping/>
  </p:clrMapOvr>
  <p:transition spd="med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21" grpId="0" animBg="1"/>
      <p:bldP spid="28" grpId="0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HANH-DAY HOC\BIEU MAU CAP 1\HOC IN TEL\HINH\HINH DONG\NGUOI\1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3886200"/>
            <a:ext cx="1981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642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68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b="1" i="1" u="sng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Bài</a:t>
            </a:r>
            <a:r>
              <a:rPr lang="en-US" sz="2800" b="1" i="1" u="sng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2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: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Viết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lại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những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điều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em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vừa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kể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về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những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trò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vui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trong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ngày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hội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thành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một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đoạn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văn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 (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khoảng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 5 </a:t>
            </a:r>
            <a:r>
              <a:rPr lang="en-US" sz="2800" b="1" i="1" kern="10" dirty="0" err="1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câu</a:t>
            </a:r>
            <a:r>
              <a:rPr lang="en-US" sz="2800" b="1" i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)</a:t>
            </a:r>
          </a:p>
        </p:txBody>
      </p:sp>
      <p:pic>
        <p:nvPicPr>
          <p:cNvPr id="35844" name="Picture 20" descr="J02341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4384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Oval 21"/>
          <p:cNvSpPr>
            <a:spLocks noChangeArrowheads="1"/>
          </p:cNvSpPr>
          <p:nvPr/>
        </p:nvSpPr>
        <p:spPr bwMode="auto">
          <a:xfrm>
            <a:off x="7924800" y="1828800"/>
            <a:ext cx="762000" cy="533400"/>
          </a:xfrm>
          <a:prstGeom prst="ellipse">
            <a:avLst/>
          </a:prstGeom>
          <a:gradFill rotWithShape="1">
            <a:gsLst>
              <a:gs pos="0">
                <a:srgbClr val="FF66FF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</a:rPr>
              <a:t>10’</a:t>
            </a:r>
          </a:p>
        </p:txBody>
      </p:sp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6248400" y="1066800"/>
            <a:ext cx="28956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Hs đọc yêu cầu của bài tập</a:t>
            </a:r>
            <a:r>
              <a:rPr lang="en-US" sz="1600" b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en-US" sz="3200" b="1">
              <a:solidFill>
                <a:srgbClr val="002060"/>
              </a:solidFill>
              <a:latin typeface="VNI-Times" pitchFamily="2" charset="0"/>
            </a:endParaRPr>
          </a:p>
        </p:txBody>
      </p:sp>
      <p:pic>
        <p:nvPicPr>
          <p:cNvPr id="35847" name="Picture 9" descr="D:\HANH-DAY HOC\BIEU MAU CAP 1\HOC IN TEL\HINH\HINH DONG\DO VAT-CAY-MAY\148.e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825500"/>
            <a:ext cx="24511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" descr="D:\HANH-DAY HOC\BIEU MAU CAP 1\HOC IN TEL\HINH\HINH DONG\NGO NGHINH\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990600"/>
            <a:ext cx="160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2" descr="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0668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7" descr="HoiLim_4115copy.jpg picture by LucTrucO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2209800"/>
            <a:ext cx="6705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1981200" y="5943600"/>
            <a:ext cx="4313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Hội Lim (Bắc Ninh)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4" descr="MPj0439405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WordArt 642"/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8305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3</a:t>
            </a:r>
            <a:r>
              <a:rPr lang="en-US" sz="2400" u="sng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. </a:t>
            </a:r>
            <a:r>
              <a:rPr lang="vi-VN" sz="2400" u="sng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Củng cố: </a:t>
            </a:r>
            <a:r>
              <a:rPr lang="vi-VN" sz="2400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Times New Roman"/>
              </a:rPr>
              <a:t>Các em vừa học xong bài tập làm văn gì?</a:t>
            </a:r>
            <a:endParaRPr lang="en-US" sz="2400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Times New Roman"/>
            </a:endParaRPr>
          </a:p>
        </p:txBody>
      </p:sp>
      <p:pic>
        <p:nvPicPr>
          <p:cNvPr id="36868" name="Picture 5" descr="Pictur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>
            <a:off x="-76200" y="762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Pictur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8674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Pictur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745161" flipH="1">
            <a:off x="8001000" y="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 descr="Pictur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63479" flipH="1">
            <a:off x="8077200" y="57912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1371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600" b="1">
                <a:cs typeface="Times New Roman" pitchFamily="18" charset="0"/>
              </a:rPr>
              <a:t>Kể về một ngày hội mà em được biết</a:t>
            </a:r>
            <a:br>
              <a:rPr lang="en-US" sz="3600" b="1">
                <a:cs typeface="Times New Roman" pitchFamily="18" charset="0"/>
              </a:rPr>
            </a:br>
            <a:endParaRPr lang="en-US" sz="3600" b="1"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12725" y="-185738"/>
            <a:ext cx="184150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3200"/>
          </a:p>
        </p:txBody>
      </p:sp>
      <p:pic>
        <p:nvPicPr>
          <p:cNvPr id="10" name="Picture 5" descr="Picture 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137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90600" y="838200"/>
            <a:ext cx="5334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72</a:t>
            </a:r>
          </a:p>
        </p:txBody>
      </p:sp>
      <p:pic>
        <p:nvPicPr>
          <p:cNvPr id="12" name="Picture 7" descr="D:\HANH-DAY HOC\BIEU MAU CAP 1\HOC IN TEL\HINH\HINH DONG\HOA 2\5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1025" y="200025"/>
            <a:ext cx="8667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itle 1"/>
          <p:cNvSpPr txBox="1">
            <a:spLocks/>
          </p:cNvSpPr>
          <p:nvPr/>
        </p:nvSpPr>
        <p:spPr bwMode="auto">
          <a:xfrm>
            <a:off x="685800" y="0"/>
            <a:ext cx="822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en-US" sz="3600" b="1">
                <a:solidFill>
                  <a:schemeClr val="tx2"/>
                </a:solidFill>
                <a:cs typeface="Times New Roman" pitchFamily="18" charset="0"/>
              </a:rPr>
            </a:br>
            <a:r>
              <a:rPr lang="en-US" sz="3600" b="1">
                <a:solidFill>
                  <a:schemeClr val="tx2"/>
                </a:solidFill>
                <a:cs typeface="Times New Roman" pitchFamily="18" charset="0"/>
              </a:rPr>
              <a:t>     Tập làm văn</a:t>
            </a:r>
            <a:r>
              <a:rPr lang="en-US" sz="3600" b="1">
                <a:solidFill>
                  <a:schemeClr val="tx2"/>
                </a:solidFill>
              </a:rPr>
              <a:t/>
            </a:r>
            <a:br>
              <a:rPr lang="en-US" sz="3600" b="1">
                <a:solidFill>
                  <a:schemeClr val="tx2"/>
                </a:solidFill>
              </a:rPr>
            </a:br>
            <a:endParaRPr lang="en-US" sz="3600" b="1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37895" name="Title 1"/>
          <p:cNvSpPr txBox="1">
            <a:spLocks/>
          </p:cNvSpPr>
          <p:nvPr/>
        </p:nvSpPr>
        <p:spPr bwMode="auto">
          <a:xfrm>
            <a:off x="0" y="22860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 b="1" i="1" u="sng">
                <a:cs typeface="Times New Roman" pitchFamily="18" charset="0"/>
              </a:rPr>
              <a:t>Bài 1:</a:t>
            </a:r>
            <a:r>
              <a:rPr lang="en-US" sz="2800" b="1" i="1">
                <a:cs typeface="Times New Roman" pitchFamily="18" charset="0"/>
              </a:rPr>
              <a:t> Kể về một ngày hội mà em  biết</a:t>
            </a:r>
            <a:r>
              <a:rPr lang="en-US" sz="2800" b="1" i="1"/>
              <a:t/>
            </a:r>
            <a:br>
              <a:rPr lang="en-US" sz="2800" b="1" i="1"/>
            </a:br>
            <a:endParaRPr lang="en-US" sz="2800" b="1" i="1">
              <a:cs typeface="Times New Roman" pitchFamily="18" charset="0"/>
            </a:endParaRPr>
          </a:p>
        </p:txBody>
      </p:sp>
      <p:sp>
        <p:nvSpPr>
          <p:cNvPr id="37896" name="Title 1"/>
          <p:cNvSpPr txBox="1">
            <a:spLocks/>
          </p:cNvSpPr>
          <p:nvPr/>
        </p:nvSpPr>
        <p:spPr bwMode="auto">
          <a:xfrm>
            <a:off x="0" y="13716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000" b="1">
                <a:solidFill>
                  <a:srgbClr val="C00000"/>
                </a:solidFill>
                <a:cs typeface="Times New Roman" pitchFamily="18" charset="0"/>
              </a:rPr>
              <a:t>Kể về một ngày hội mà em được biết</a:t>
            </a:r>
            <a:br>
              <a:rPr lang="en-US" sz="4000" b="1">
                <a:solidFill>
                  <a:srgbClr val="C00000"/>
                </a:solidFill>
                <a:cs typeface="Times New Roman" pitchFamily="18" charset="0"/>
              </a:rPr>
            </a:br>
            <a:endParaRPr lang="en-US" sz="40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7897" name="Title 1"/>
          <p:cNvSpPr txBox="1">
            <a:spLocks/>
          </p:cNvSpPr>
          <p:nvPr/>
        </p:nvSpPr>
        <p:spPr bwMode="auto">
          <a:xfrm>
            <a:off x="152400" y="2743200"/>
            <a:ext cx="8991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b="1" i="1" u="sng">
                <a:cs typeface="Times New Roman" pitchFamily="18" charset="0"/>
              </a:rPr>
              <a:t>Gợi ý: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     Đó là ngày hội gì?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Hội được tổ chức khi nào, ở đâu?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Mọi người đi xem hội như thế nào?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Hội được bắt đầu bằng những công việc gì?</a:t>
            </a:r>
          </a:p>
          <a:p>
            <a:pPr eaLnBrk="1" hangingPunct="1">
              <a:buFont typeface="Arial" charset="0"/>
              <a:buAutoNum type="alphaLcParenR"/>
            </a:pPr>
            <a:r>
              <a:rPr lang="en-US" b="1" i="1">
                <a:cs typeface="Times New Roman" pitchFamily="18" charset="0"/>
              </a:rPr>
              <a:t>Hội có nhừng trò chơi gì ( chơi cờ, đấu vật, kéo co, đua thuyền, ném còn, ca hát, nhảy múa…)</a:t>
            </a:r>
          </a:p>
          <a:p>
            <a:pPr eaLnBrk="1" hangingPunct="1"/>
            <a:r>
              <a:rPr lang="en-US" b="1" i="1">
                <a:cs typeface="Times New Roman" pitchFamily="18" charset="0"/>
              </a:rPr>
              <a:t>g)        Cảm tưởng của em về ngày hội đó như thế nào?</a:t>
            </a:r>
            <a:br>
              <a:rPr lang="en-US" b="1" i="1">
                <a:cs typeface="Times New Roman" pitchFamily="18" charset="0"/>
              </a:rPr>
            </a:br>
            <a:endParaRPr lang="en-US" b="1" i="1">
              <a:cs typeface="Times New Roman" pitchFamily="18" charset="0"/>
            </a:endParaRPr>
          </a:p>
        </p:txBody>
      </p:sp>
      <p:sp>
        <p:nvSpPr>
          <p:cNvPr id="37898" name="Title 1"/>
          <p:cNvSpPr txBox="1">
            <a:spLocks/>
          </p:cNvSpPr>
          <p:nvPr/>
        </p:nvSpPr>
        <p:spPr bwMode="auto">
          <a:xfrm>
            <a:off x="0" y="54864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 b="1" i="1" u="sng">
                <a:cs typeface="Times New Roman" pitchFamily="18" charset="0"/>
              </a:rPr>
              <a:t>Bài 2:</a:t>
            </a:r>
            <a:r>
              <a:rPr lang="en-US" sz="2800" b="1" i="1">
                <a:cs typeface="Times New Roman" pitchFamily="18" charset="0"/>
              </a:rPr>
              <a:t> Viết lại những điều em vừa kể về những trò vui trong ngày hội thành một đoạn văn (khoảng 5 câu). </a:t>
            </a:r>
            <a:r>
              <a:rPr lang="en-US" sz="2800" b="1" i="1"/>
              <a:t/>
            </a:r>
            <a:br>
              <a:rPr lang="en-US" sz="2800" b="1" i="1"/>
            </a:br>
            <a:endParaRPr lang="en-US" sz="2800" b="1" i="1">
              <a:cs typeface="Times New Roman" pitchFamily="18" charset="0"/>
            </a:endParaRPr>
          </a:p>
        </p:txBody>
      </p:sp>
      <p:pic>
        <p:nvPicPr>
          <p:cNvPr id="17" name="Picture 3" descr="D:\HANH-DAY HOC\BIEU MAU CAP 1\HOC IN TEL\HINH\HINH DONG\NGO NGHINH\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1700" y="609600"/>
            <a:ext cx="952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HANH-DAY HOC\BIEU MAU CAP 1\HOC IN TEL\HINH\HINH DONG\NGO NGHINH\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609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HANH-DAY HOC\BIEU MAU CAP 1\HOC IN TEL\baigiang dientu lich su - khoa hoc 5\GALOP3\lop 3\tranh tap lam van lop 3\gio to hung vuo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343400" y="381000"/>
            <a:ext cx="495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600" b="1">
                <a:solidFill>
                  <a:srgbClr val="C00000"/>
                </a:solidFill>
                <a:cs typeface="Times New Roman" pitchFamily="18" charset="0"/>
              </a:rPr>
              <a:t>Giỗ Tổ Hùng Vương</a:t>
            </a:r>
            <a:endParaRPr lang="en-US" sz="36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scan00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76600" y="0"/>
            <a:ext cx="5867400" cy="6858000"/>
          </a:xfrm>
          <a:noFill/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609600" y="381000"/>
            <a:ext cx="76962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6148" name="WordArt 8"/>
          <p:cNvSpPr>
            <a:spLocks noChangeArrowheads="1" noChangeShapeType="1" noTextEdit="1"/>
          </p:cNvSpPr>
          <p:nvPr/>
        </p:nvSpPr>
        <p:spPr bwMode="auto">
          <a:xfrm>
            <a:off x="76200" y="381000"/>
            <a:ext cx="3200400" cy="487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2. Truyền thống </a:t>
            </a:r>
          </a:p>
          <a:p>
            <a:pPr algn="ctr"/>
            <a:r>
              <a:rPr lang="en-US" sz="2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chống ngoại xâm</a:t>
            </a:r>
          </a:p>
          <a:p>
            <a:pPr algn="ctr"/>
            <a:r>
              <a:rPr lang="en-US" sz="2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- Lễ hội Đống Đa.  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5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can001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0" y="76200"/>
            <a:ext cx="6096000" cy="6705600"/>
          </a:xfrm>
          <a:noFill/>
        </p:spPr>
      </p:pic>
      <p:sp>
        <p:nvSpPr>
          <p:cNvPr id="12291" name="WordArt 6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27432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3- Lễ hội </a:t>
            </a:r>
          </a:p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Đền  Phù Đổng</a:t>
            </a:r>
          </a:p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 – Gia Lâm  </a:t>
            </a:r>
          </a:p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Hà Nội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scan0017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3276600" y="76200"/>
            <a:ext cx="5715000" cy="6629400"/>
          </a:xfrm>
          <a:noFill/>
        </p:spPr>
      </p:pic>
      <p:sp>
        <p:nvSpPr>
          <p:cNvPr id="8195" name="WordArt 6"/>
          <p:cNvSpPr>
            <a:spLocks noChangeArrowheads="1" noChangeShapeType="1" noTextEdit="1"/>
          </p:cNvSpPr>
          <p:nvPr/>
        </p:nvSpPr>
        <p:spPr bwMode="auto">
          <a:xfrm>
            <a:off x="152400" y="381000"/>
            <a:ext cx="3048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4 – Lễ vật </a:t>
            </a:r>
          </a:p>
          <a:p>
            <a:pPr algn="ctr"/>
            <a:r>
              <a:rPr lang="en-US" sz="3200" b="1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dâng tổ tiên</a:t>
            </a: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939800"/>
          </a:xfrm>
        </p:spPr>
        <p:txBody>
          <a:bodyPr/>
          <a:lstStyle/>
          <a:p>
            <a:pPr eaLnBrk="1" hangingPunct="1"/>
            <a:r>
              <a:rPr lang="en-US" smtClean="0"/>
              <a:t>  Lễ hội: Múa Rồng 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4" descr="HD_Mua-rong2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Lễ hội làng sen (Nghệ An)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5" descr="Lehoi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0"/>
            <a:ext cx="8305800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8&quot;/&gt;&lt;/object&gt;&lt;object type=&quot;3&quot; unique_id=&quot;10004&quot;&gt;&lt;property id=&quot;20148&quot; value=&quot;5&quot;/&gt;&lt;property id=&quot;20300&quot; value=&quot;Slide 2 - &amp;quot;1- Nhớ về cội nguồn:  Bên mộ vua Hùng&amp;quot;&quot;/&gt;&lt;property id=&quot;20307&quot; value=&quot;279&quot;/&gt;&lt;/object&gt;&lt;object type=&quot;3&quot; unique_id=&quot;10005&quot;&gt;&lt;property id=&quot;20148&quot; value=&quot;5&quot;/&gt;&lt;property id=&quot;20300&quot; value=&quot;Slide 3 - &amp;quot;Phong cảnh Đền Hùng&amp;quot;&quot;/&gt;&lt;property id=&quot;20307&quot; value=&quot;322&quot;/&gt;&lt;/object&gt;&lt;object type=&quot;3&quot; unique_id=&quot;10006&quot;&gt;&lt;property id=&quot;20148&quot; value=&quot;5&quot;/&gt;&lt;property id=&quot;20300&quot; value=&quot;Slide 4&quot;/&gt;&lt;property id=&quot;20307&quot; value=&quot;323&quot;/&gt;&lt;/object&gt;&lt;object type=&quot;3&quot; unique_id=&quot;10007&quot;&gt;&lt;property id=&quot;20148&quot; value=&quot;5&quot;/&gt;&lt;property id=&quot;20300&quot; value=&quot;Slide 5&quot;/&gt;&lt;property id=&quot;20307&quot; value=&quot;280&quot;/&gt;&lt;/object&gt;&lt;object type=&quot;3&quot; unique_id=&quot;10008&quot;&gt;&lt;property id=&quot;20148&quot; value=&quot;5&quot;/&gt;&lt;property id=&quot;20300&quot; value=&quot;Slide 6&quot;/&gt;&lt;property id=&quot;20307&quot; value=&quot;281&quot;/&gt;&lt;/object&gt;&lt;object type=&quot;3&quot; unique_id=&quot;10009&quot;&gt;&lt;property id=&quot;20148&quot; value=&quot;5&quot;/&gt;&lt;property id=&quot;20300&quot; value=&quot;Slide 7&quot;/&gt;&lt;property id=&quot;20307&quot; value=&quot;282&quot;/&gt;&lt;/object&gt;&lt;object type=&quot;3&quot; unique_id=&quot;10010&quot;&gt;&lt;property id=&quot;20148&quot; value=&quot;5&quot;/&gt;&lt;property id=&quot;20300&quot; value=&quot;Slide 8 - &amp;quot;  Lễ hội: Múa Rồng  &amp;quot;&quot;/&gt;&lt;property id=&quot;20307&quot; value=&quot;261&quot;/&gt;&lt;/object&gt;&lt;object type=&quot;3&quot; unique_id=&quot;10011&quot;&gt;&lt;property id=&quot;20148&quot; value=&quot;5&quot;/&gt;&lt;property id=&quot;20300&quot; value=&quot;Slide 9 - &amp;quot; Lễ hội làng sen (Nghệ An)&amp;quot;&quot;/&gt;&lt;property id=&quot;20307&quot; value=&quot;262&quot;/&gt;&lt;/object&gt;&lt;object type=&quot;3&quot; unique_id=&quot;10012&quot;&gt;&lt;property id=&quot;20148&quot; value=&quot;5&quot;/&gt;&lt;property id=&quot;20300&quot; value=&quot;Slide 10 - &amp;quot;      Lễ hội : Kiếp Bạc (Hải Phòng)&amp;quot;&quot;/&gt;&lt;property id=&quot;20307&quot; value=&quot;264&quot;/&gt;&lt;/object&gt;&lt;object type=&quot;3&quot; unique_id=&quot;10013&quot;&gt;&lt;property id=&quot;20148&quot; value=&quot;5&quot;/&gt;&lt;property id=&quot;20300&quot; value=&quot;Slide 11 - &amp;quot;Lễ hội: Chọi Trâu (Đồ Sơn)&amp;quot;&quot;/&gt;&lt;property id=&quot;20307&quot; value=&quot;263&quot;/&gt;&lt;/object&gt;&lt;object type=&quot;3&quot; unique_id=&quot;10014&quot;&gt;&lt;property id=&quot;20148&quot; value=&quot;5&quot;/&gt;&lt;property id=&quot;20300&quot; value=&quot;Slide 12 - &amp;quot;Lễ hội Ngư ông  (Tiền Giang)&amp;quot;&quot;/&gt;&lt;property id=&quot;20307&quot; value=&quot;269&quot;/&gt;&lt;/object&gt;&lt;object type=&quot;3&quot; unique_id=&quot;10015&quot;&gt;&lt;property id=&quot;20148&quot; value=&quot;5&quot;/&gt;&lt;property id=&quot;20300&quot; value=&quot;Slide 13 - &amp;quot;    Lễ hội : Lam Kinh (Thanh Hoá)&amp;quot;&quot;/&gt;&lt;property id=&quot;20307&quot; value=&quot;265&quot;/&gt;&lt;/object&gt;&lt;object type=&quot;3&quot; unique_id=&quot;10016&quot;&gt;&lt;property id=&quot;20148&quot; value=&quot;5&quot;/&gt;&lt;property id=&quot;20300&quot; value=&quot;Slide 14 - &amp;quot;Lễ hội hoá trang&amp;quot;&quot;/&gt;&lt;property id=&quot;20307&quot; value=&quot;270&quot;/&gt;&lt;/object&gt;&lt;object type=&quot;3&quot; unique_id=&quot;10017&quot;&gt;&lt;property id=&quot;20148&quot; value=&quot;5&quot;/&gt;&lt;property id=&quot;20300&quot; value=&quot;Slide 15 - &amp;quot;Lễ hội tuyết (Trung Quốc)&amp;quot;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86&quot;/&gt;&lt;/object&gt;&lt;object type=&quot;3&quot; unique_id=&quot;10019&quot;&gt;&lt;property id=&quot;20148&quot; value=&quot;5&quot;/&gt;&lt;property id=&quot;20300&quot; value=&quot;Slide 17 - &amp;quot;Lễ khai hội Chùa Hương&amp;quot;&quot;/&gt;&lt;property id=&quot;20307&quot; value=&quot;266&quot;/&gt;&lt;/object&gt;&lt;object type=&quot;3&quot; unique_id=&quot;10020&quot;&gt;&lt;property id=&quot;20148&quot; value=&quot;5&quot;/&gt;&lt;property id=&quot;20300&quot; value=&quot;Slide 18 - &amp;quot; Lễ hội Cồng Chiêng (Tây Nguyên)&amp;quot;&quot;/&gt;&lt;property id=&quot;20307&quot; value=&quot;267&quot;/&gt;&lt;/object&gt;&lt;object type=&quot;3&quot; unique_id=&quot;10021&quot;&gt;&lt;property id=&quot;20148&quot; value=&quot;5&quot;/&gt;&lt;property id=&quot;20300&quot; value=&quot;Slide 19&quot;/&gt;&lt;property id=&quot;20307&quot; value=&quot;291&quot;/&gt;&lt;/object&gt;&lt;object type=&quot;3&quot; unique_id=&quot;10022&quot;&gt;&lt;property id=&quot;20148&quot; value=&quot;5&quot;/&gt;&lt;property id=&quot;20300&quot; value=&quot;Slide 20&quot;/&gt;&lt;property id=&quot;20307&quot; value=&quot;292&quot;/&gt;&lt;/object&gt;&lt;object type=&quot;3&quot; unique_id=&quot;10023&quot;&gt;&lt;property id=&quot;20148&quot; value=&quot;5&quot;/&gt;&lt;property id=&quot;20300&quot; value=&quot;Slide 21&quot;/&gt;&lt;property id=&quot;20307&quot; value=&quot;294&quot;/&gt;&lt;/object&gt;&lt;object type=&quot;3&quot; unique_id=&quot;10024&quot;&gt;&lt;property id=&quot;20148&quot; value=&quot;5&quot;/&gt;&lt;property id=&quot;20300&quot; value=&quot;Slide 22&quot;/&gt;&lt;property id=&quot;20307&quot; value=&quot;295&quot;/&gt;&lt;/object&gt;&lt;object type=&quot;3&quot; unique_id=&quot;10025&quot;&gt;&lt;property id=&quot;20148&quot; value=&quot;5&quot;/&gt;&lt;property id=&quot;20300&quot; value=&quot;Slide 23&quot;/&gt;&lt;property id=&quot;20307&quot; value=&quot;296&quot;/&gt;&lt;/object&gt;&lt;object type=&quot;3&quot; unique_id=&quot;10026&quot;&gt;&lt;property id=&quot;20148&quot; value=&quot;5&quot;/&gt;&lt;property id=&quot;20300&quot; value=&quot;Slide 24 - &amp;quot;ĐÁM RƯỚC Ở HỘI LIM&amp;quot;&quot;/&gt;&lt;property id=&quot;20307&quot; value=&quot;297&quot;/&gt;&lt;/object&gt;&lt;object type=&quot;3&quot; unique_id=&quot;10027&quot;&gt;&lt;property id=&quot;20148&quot; value=&quot;5&quot;/&gt;&lt;property id=&quot;20300&quot; value=&quot;Slide 25 - &amp;quot;Hội Lim (Bắc Ninh)&amp;quot;&quot;/&gt;&lt;property id=&quot;20307&quot; value=&quot;272&quot;/&gt;&lt;/object&gt;&lt;object type=&quot;3&quot; unique_id=&quot;10028&quot;&gt;&lt;property id=&quot;20148&quot; value=&quot;5&quot;/&gt;&lt;property id=&quot;20300&quot; value=&quot;Slide 26&quot;/&gt;&lt;property id=&quot;20307&quot; value=&quot;300&quot;/&gt;&lt;/object&gt;&lt;object type=&quot;3&quot; unique_id=&quot;10029&quot;&gt;&lt;property id=&quot;20148&quot; value=&quot;5&quot;/&gt;&lt;property id=&quot;20300&quot; value=&quot;Slide 27 - &amp;quot;ĐẤU VẬT HỘI LIM&amp;quot;&quot;/&gt;&lt;property id=&quot;20307&quot; value=&quot;302&quot;/&gt;&lt;/object&gt;&lt;object type=&quot;3&quot; unique_id=&quot;10030&quot;&gt;&lt;property id=&quot;20148&quot; value=&quot;5&quot;/&gt;&lt;property id=&quot;20300&quot; value=&quot;Slide 28&quot;/&gt;&lt;property id=&quot;20307&quot; value=&quot;285&quot;/&gt;&lt;/object&gt;&lt;object type=&quot;3&quot; unique_id=&quot;10031&quot;&gt;&lt;property id=&quot;20148&quot; value=&quot;5&quot;/&gt;&lt;property id=&quot;20300&quot; value=&quot;Slide 29&quot;/&gt;&lt;property id=&quot;20307&quot; value=&quot;284&quot;/&gt;&lt;/object&gt;&lt;object type=&quot;3&quot; unique_id=&quot;10032&quot;&gt;&lt;property id=&quot;20148&quot; value=&quot;5&quot;/&gt;&lt;property id=&quot;20300&quot; value=&quot;Slide 30&quot;/&gt;&lt;property id=&quot;20307&quot; value=&quot;321&quot;/&gt;&lt;/object&gt;&lt;object type=&quot;3&quot; unique_id=&quot;10033&quot;&gt;&lt;property id=&quot;20148&quot; value=&quot;5&quot;/&gt;&lt;property id=&quot;20300&quot; value=&quot;Slide 31&quot;/&gt;&lt;property id=&quot;20307&quot; value=&quot;318&quot;/&gt;&lt;/object&gt;&lt;object type=&quot;3&quot; unique_id=&quot;10034&quot;&gt;&lt;property id=&quot;20148&quot; value=&quot;5&quot;/&gt;&lt;property id=&quot;20300&quot; value=&quot;Slide 32&quot;/&gt;&lt;property id=&quot;20307&quot; value=&quot;319&quot;/&gt;&lt;/object&gt;&lt;object type=&quot;3&quot; unique_id=&quot;10035&quot;&gt;&lt;property id=&quot;20148&quot; value=&quot;5&quot;/&gt;&lt;property id=&quot;20300&quot; value=&quot;Slide 33&quot;/&gt;&lt;property id=&quot;20307&quot; value=&quot;311&quot;/&gt;&lt;/object&gt;&lt;object type=&quot;3&quot; unique_id=&quot;10036&quot;&gt;&lt;property id=&quot;20148&quot; value=&quot;5&quot;/&gt;&lt;property id=&quot;20300&quot; value=&quot;Slide 34&quot;/&gt;&lt;property id=&quot;20307&quot; value=&quot;312&quot;/&gt;&lt;/object&gt;&lt;object type=&quot;3&quot; unique_id=&quot;10037&quot;&gt;&lt;property id=&quot;20148&quot; value=&quot;5&quot;/&gt;&lt;property id=&quot;20300&quot; value=&quot;Slide 35&quot;/&gt;&lt;property id=&quot;20307&quot; value=&quot;313&quot;/&gt;&lt;/object&gt;&lt;object type=&quot;3&quot; unique_id=&quot;10038&quot;&gt;&lt;property id=&quot;20148&quot; value=&quot;5&quot;/&gt;&lt;property id=&quot;20300&quot; value=&quot;Slide 36&quot;/&gt;&lt;property id=&quot;20307&quot; value=&quot;317&quot;/&gt;&lt;/object&gt;&lt;/object&gt;&lt;object type=&quot;8&quot; unique_id=&quot;1007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536</Words>
  <Application>Microsoft Office PowerPoint</Application>
  <PresentationFormat>On-screen Show (4:3)</PresentationFormat>
  <Paragraphs>75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1- Nhớ về cội nguồn:  Bên mộ vua Hùng</vt:lpstr>
      <vt:lpstr>Phong cảnh Đền Hùng</vt:lpstr>
      <vt:lpstr>PowerPoint Presentation</vt:lpstr>
      <vt:lpstr>PowerPoint Presentation</vt:lpstr>
      <vt:lpstr>PowerPoint Presentation</vt:lpstr>
      <vt:lpstr>PowerPoint Presentation</vt:lpstr>
      <vt:lpstr>  Lễ hội: Múa Rồng  </vt:lpstr>
      <vt:lpstr> Lễ hội làng sen (Nghệ An)</vt:lpstr>
      <vt:lpstr>      Lễ hội : Kiếp Bạc (Hải Phòng)</vt:lpstr>
      <vt:lpstr>Lễ hội: Chọi Trâu (Đồ Sơn)</vt:lpstr>
      <vt:lpstr>Lễ hội Ngư ông  (Tiền Giang)</vt:lpstr>
      <vt:lpstr>    Lễ hội : Lam Kinh (Thanh Hoá)</vt:lpstr>
      <vt:lpstr>Lễ hội hoá trang</vt:lpstr>
      <vt:lpstr>Lễ hội tuyết (Trung Quốc)</vt:lpstr>
      <vt:lpstr>PowerPoint Presentation</vt:lpstr>
      <vt:lpstr>Lễ khai hội Chùa Hương</vt:lpstr>
      <vt:lpstr> Lễ hội Cồng Chiêng (Tây Nguyên)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ĐÁM RƯỚC Ở HỘI LIM</vt:lpstr>
      <vt:lpstr>Hội Lim (Bắc Ninh)</vt:lpstr>
      <vt:lpstr>PowerPoint Presentation</vt:lpstr>
      <vt:lpstr>ĐẤU VẬT HỘI LIM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MTC</cp:lastModifiedBy>
  <cp:revision>57</cp:revision>
  <cp:lastPrinted>1601-01-01T00:00:00Z</cp:lastPrinted>
  <dcterms:created xsi:type="dcterms:W3CDTF">1601-01-01T00:00:00Z</dcterms:created>
  <dcterms:modified xsi:type="dcterms:W3CDTF">2021-03-11T07:57:38Z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