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56" r:id="rId3"/>
    <p:sldId id="258" r:id="rId4"/>
    <p:sldId id="267" r:id="rId5"/>
    <p:sldId id="279" r:id="rId6"/>
    <p:sldId id="259" r:id="rId7"/>
    <p:sldId id="277" r:id="rId8"/>
    <p:sldId id="261" r:id="rId9"/>
    <p:sldId id="270" r:id="rId10"/>
    <p:sldId id="269" r:id="rId11"/>
    <p:sldId id="271" r:id="rId12"/>
    <p:sldId id="262" r:id="rId13"/>
    <p:sldId id="272" r:id="rId14"/>
    <p:sldId id="288" r:id="rId15"/>
    <p:sldId id="283" r:id="rId16"/>
    <p:sldId id="263" r:id="rId17"/>
    <p:sldId id="280" r:id="rId18"/>
    <p:sldId id="282" r:id="rId19"/>
    <p:sldId id="285" r:id="rId20"/>
    <p:sldId id="284" r:id="rId21"/>
    <p:sldId id="287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4660"/>
  </p:normalViewPr>
  <p:slideViewPr>
    <p:cSldViewPr>
      <p:cViewPr>
        <p:scale>
          <a:sx n="74" d="100"/>
          <a:sy n="74" d="100"/>
        </p:scale>
        <p:origin x="-34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EB3F-B5CF-4765-84D5-0756F549974A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CD7E-BB14-4291-9C75-A232A67927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7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CD7E-BB14-4291-9C75-A232A6792734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85C2-CFB3-4F11-95AE-8BA86CB3F119}" type="datetimeFigureOut">
              <a:rPr lang="vi-VN" smtClean="0"/>
              <a:pPr/>
              <a:t>02/10/2019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822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3400" y="1760538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3079" name="Picture 7" descr="BAR_EL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28900" y="1219200"/>
            <a:ext cx="3886200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07 Em yeu truong e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43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9"/>
          <p:cNvSpPr>
            <a:spLocks noChangeArrowheads="1" noChangeShapeType="1" noTextEdit="1"/>
          </p:cNvSpPr>
          <p:nvPr/>
        </p:nvSpPr>
        <p:spPr bwMode="auto">
          <a:xfrm>
            <a:off x="3125788" y="2547938"/>
            <a:ext cx="2525712" cy="7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Phân môn</a:t>
            </a:r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vi-VN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Luyện từ và câu</a:t>
            </a:r>
            <a:endParaRPr lang="vi-VN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10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85918" y="642918"/>
            <a:ext cx="5429288" cy="5214974"/>
            <a:chOff x="1785918" y="642918"/>
            <a:chExt cx="5429288" cy="5214974"/>
          </a:xfrm>
        </p:grpSpPr>
        <p:grpSp>
          <p:nvGrpSpPr>
            <p:cNvPr id="4" name="Group 3"/>
            <p:cNvGrpSpPr/>
            <p:nvPr/>
          </p:nvGrpSpPr>
          <p:grpSpPr>
            <a:xfrm>
              <a:off x="1785918" y="642918"/>
              <a:ext cx="5429288" cy="5214974"/>
              <a:chOff x="3357554" y="2285992"/>
              <a:chExt cx="2478344" cy="2899022"/>
            </a:xfrm>
          </p:grpSpPr>
          <p:pic>
            <p:nvPicPr>
              <p:cNvPr id="5" name="Picture 4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6" name="Parallelogram 5"/>
              <p:cNvSpPr/>
              <p:nvPr/>
            </p:nvSpPr>
            <p:spPr>
              <a:xfrm rot="595468">
                <a:off x="3744136" y="4392669"/>
                <a:ext cx="422580" cy="2842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8" name="Flowchart: Decision 7"/>
            <p:cNvSpPr/>
            <p:nvPr/>
          </p:nvSpPr>
          <p:spPr>
            <a:xfrm>
              <a:off x="3114006" y="4215916"/>
              <a:ext cx="142876" cy="428628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1035049">
            <a:off x="2737764" y="4541381"/>
            <a:ext cx="14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+mj-lt"/>
                <a:cs typeface="Times New Roman" pitchFamily="18" charset="0"/>
              </a:rPr>
              <a:t>Luyện tập</a:t>
            </a:r>
            <a:endParaRPr lang="vi-VN" b="1">
              <a:latin typeface="+mj-lt"/>
              <a:cs typeface="Times New Roman" pitchFamily="18" charset="0"/>
            </a:endParaRPr>
          </a:p>
        </p:txBody>
      </p:sp>
      <p:pic>
        <p:nvPicPr>
          <p:cNvPr id="11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5" y="43373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9690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3372" y="1540694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154069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552" y="196932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14612" y="3429000"/>
            <a:ext cx="4214876" cy="3117918"/>
            <a:chOff x="2714612" y="3429000"/>
            <a:chExt cx="4214876" cy="3117918"/>
          </a:xfrm>
        </p:grpSpPr>
        <p:pic>
          <p:nvPicPr>
            <p:cNvPr id="5" name="Picture 2" descr="C:\Users\Administrator\Documents\Ghi âm của An\nhom 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429000"/>
              <a:ext cx="4214876" cy="31179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 rot="20003088">
              <a:off x="4106241" y="4420337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endParaRPr lang="vi-VN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9953819">
              <a:off x="4960951" y="456604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Vẽ...</a:t>
              </a:r>
              <a:endParaRPr lang="vi-V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910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50016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144034" y="3144042"/>
            <a:ext cx="221378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tatic.laodong.com.vn/uploaded/caothuylien/2014_12_24/dia%20danh%20tren%20dong%20tien%20viet%204_iv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560" y="2786058"/>
            <a:ext cx="3079010" cy="152411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6465107" y="217883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3504" y="214311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6518" y="21431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71802" y="21576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Documents\Ghi âm của An\tuong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3067050" cy="1857388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Ghi âm của An\canh 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141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s://lyngochang.files.wordpress.com/2011/10/stone-wallpap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214314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baogialai.com.vn/dataimages/201307/original/images865579_1_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684" y="3371630"/>
            <a:ext cx="3500462" cy="221457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50133" y="3036091"/>
            <a:ext cx="121444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5"/>
          </p:cNvCxnSpPr>
          <p:nvPr/>
        </p:nvCxnSpPr>
        <p:spPr>
          <a:xfrm rot="16200000" flipH="1">
            <a:off x="3906478" y="2120535"/>
            <a:ext cx="2409907" cy="335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872522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915956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14546" y="1071546"/>
            <a:ext cx="4000528" cy="4643470"/>
            <a:chOff x="2214546" y="1071546"/>
            <a:chExt cx="4000528" cy="4643470"/>
          </a:xfrm>
        </p:grpSpPr>
        <p:grpSp>
          <p:nvGrpSpPr>
            <p:cNvPr id="5" name="Group 1"/>
            <p:cNvGrpSpPr/>
            <p:nvPr/>
          </p:nvGrpSpPr>
          <p:grpSpPr>
            <a:xfrm>
              <a:off x="2214546" y="1071546"/>
              <a:ext cx="4000528" cy="4643470"/>
              <a:chOff x="3357554" y="2285992"/>
              <a:chExt cx="2478344" cy="2899022"/>
            </a:xfrm>
          </p:grpSpPr>
          <p:pic>
            <p:nvPicPr>
              <p:cNvPr id="3" name="Picture 2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4" name="Parallelogram 3"/>
              <p:cNvSpPr/>
              <p:nvPr/>
            </p:nvSpPr>
            <p:spPr>
              <a:xfrm rot="595468">
                <a:off x="3733847" y="4391625"/>
                <a:ext cx="431837" cy="297917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1345613">
              <a:off x="3035550" y="4439149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+mj-lt"/>
                  <a:cs typeface="Times New Roman" pitchFamily="18" charset="0"/>
                </a:rPr>
                <a:t>Bài tập 2</a:t>
              </a:r>
              <a:endParaRPr lang="vi-VN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3229844" y="4286256"/>
              <a:ext cx="45719" cy="214314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1337195">
              <a:off x="2757383" y="4655201"/>
              <a:ext cx="1266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+mj-lt"/>
                  <a:cs typeface="Times New Roman" pitchFamily="18" charset="0"/>
                </a:rPr>
                <a:t>Từ đồng âm</a:t>
              </a:r>
              <a:endParaRPr lang="vi-VN" sz="1600" b="1"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7" y="577751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Nhà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00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488" y="1298830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7" descr="C:\Users\Administrator\Documents\Ghi âm của An\ban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429024" cy="2286001"/>
          </a:xfrm>
          <a:prstGeom prst="rect">
            <a:avLst/>
          </a:prstGeom>
          <a:noFill/>
        </p:spPr>
      </p:pic>
      <p:pic>
        <p:nvPicPr>
          <p:cNvPr id="1026" name="Picture 2" descr="E:\New folder\lacodosao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29090" cy="2357430"/>
          </a:xfrm>
          <a:prstGeom prst="rect">
            <a:avLst/>
          </a:prstGeom>
          <a:noFill/>
        </p:spPr>
      </p:pic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799854" y="2599880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810272" y="2214554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1285852" y="3000372"/>
            <a:ext cx="928694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417662" y="1368760"/>
            <a:ext cx="1038515" cy="35873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8" y="357166"/>
            <a:ext cx="4451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Tiểu phẩm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6147" name="Picture 3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136" y="1285860"/>
            <a:ext cx="4000528" cy="46308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862399">
            <a:off x="2958624" y="4928236"/>
            <a:ext cx="373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Tiền tiêu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1" y="43373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Ghi âm của An\đo 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vi-VN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chó thui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" y="0"/>
            <a:ext cx="90828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87924"/>
            <a:ext cx="792961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0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643174" y="5643578"/>
            <a:ext cx="414340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súng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ocuments\Ghi âm của An\hoa su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06" y="2531736"/>
            <a:ext cx="3857627" cy="2859787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Ghi âm của An\khau s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57550" cy="14097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 rot="18374344">
            <a:off x="5182168" y="4988750"/>
            <a:ext cx="121444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4341890">
            <a:off x="3484848" y="4944065"/>
            <a:ext cx="1214446" cy="317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thanh giống cả âm, vần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sao cái nghĩa chẳng gần – Là chi?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istrator\Documents\Ghi âm của An\mat c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8" y="1643050"/>
            <a:ext cx="78906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884" y="3214686"/>
            <a:ext cx="23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195" y="5402226"/>
            <a:ext cx="26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5283" y="4315490"/>
            <a:ext cx="10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la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282" y="4314392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1679" y="4686748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 núi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0127" y="3214686"/>
            <a:ext cx="1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endParaRPr lang="vi-VN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4685650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lung linh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9548" y="230495"/>
            <a:ext cx="7884261" cy="1256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83858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  <p:bldP spid="56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cuments\Ghi âm của An\ban bac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533" y="642917"/>
            <a:ext cx="6563615" cy="571504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71934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vi-VN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3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476" y="1268760"/>
            <a:ext cx="6115064" cy="2092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5291" y="1860050"/>
            <a:ext cx="9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551" y="243611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3" y="289719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56644"/>
            <a:ext cx="8572528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cá, tôm, …bằng móc sắt nhỏ ( thường có mồi) buộc ở đầu một sợi dây.</a:t>
            </a:r>
          </a:p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của lời nói diễn đạt một ý trọn vẹn, trên văn bản được mở đầu bằng một chữ cái viết hoa và kết thúc bằng một dấu ngắt câu.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2"/>
          <p:cNvSpPr>
            <a:spLocks noChangeArrowheads="1"/>
          </p:cNvSpPr>
          <p:nvPr/>
        </p:nvSpPr>
        <p:spPr bwMode="auto">
          <a:xfrm>
            <a:off x="6918349" y="436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AutoShape 243"/>
          <p:cNvSpPr>
            <a:spLocks noChangeArrowheads="1"/>
          </p:cNvSpPr>
          <p:nvPr/>
        </p:nvSpPr>
        <p:spPr bwMode="auto">
          <a:xfrm>
            <a:off x="6921524" y="4428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AutoShape 244"/>
          <p:cNvSpPr>
            <a:spLocks noChangeArrowheads="1"/>
          </p:cNvSpPr>
          <p:nvPr/>
        </p:nvSpPr>
        <p:spPr bwMode="auto">
          <a:xfrm>
            <a:off x="692628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AutoShape 245"/>
          <p:cNvSpPr>
            <a:spLocks noChangeArrowheads="1"/>
          </p:cNvSpPr>
          <p:nvPr/>
        </p:nvSpPr>
        <p:spPr bwMode="auto">
          <a:xfrm>
            <a:off x="691834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AutoShape 246"/>
          <p:cNvSpPr>
            <a:spLocks noChangeArrowheads="1"/>
          </p:cNvSpPr>
          <p:nvPr/>
        </p:nvSpPr>
        <p:spPr bwMode="auto">
          <a:xfrm>
            <a:off x="6918349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247"/>
          <p:cNvSpPr>
            <a:spLocks noChangeArrowheads="1"/>
          </p:cNvSpPr>
          <p:nvPr/>
        </p:nvSpPr>
        <p:spPr bwMode="auto">
          <a:xfrm>
            <a:off x="6908824" y="4174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AutoShape 248"/>
          <p:cNvSpPr>
            <a:spLocks noChangeArrowheads="1"/>
          </p:cNvSpPr>
          <p:nvPr/>
        </p:nvSpPr>
        <p:spPr bwMode="auto">
          <a:xfrm>
            <a:off x="692787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AutoShape 249"/>
          <p:cNvSpPr>
            <a:spLocks noChangeArrowheads="1"/>
          </p:cNvSpPr>
          <p:nvPr/>
        </p:nvSpPr>
        <p:spPr bwMode="auto">
          <a:xfrm>
            <a:off x="6900887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6908824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AutoShape 251"/>
          <p:cNvSpPr>
            <a:spLocks noChangeArrowheads="1"/>
          </p:cNvSpPr>
          <p:nvPr/>
        </p:nvSpPr>
        <p:spPr bwMode="auto">
          <a:xfrm>
            <a:off x="6929462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auto">
          <a:xfrm>
            <a:off x="6916762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7" name="AutoShape 253"/>
          <p:cNvSpPr>
            <a:spLocks noChangeArrowheads="1"/>
          </p:cNvSpPr>
          <p:nvPr/>
        </p:nvSpPr>
        <p:spPr bwMode="auto">
          <a:xfrm>
            <a:off x="68897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8" name="AutoShape 254"/>
          <p:cNvSpPr>
            <a:spLocks noChangeArrowheads="1"/>
          </p:cNvSpPr>
          <p:nvPr/>
        </p:nvSpPr>
        <p:spPr bwMode="auto">
          <a:xfrm>
            <a:off x="689612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AutoShape 255"/>
          <p:cNvSpPr>
            <a:spLocks noChangeArrowheads="1"/>
          </p:cNvSpPr>
          <p:nvPr/>
        </p:nvSpPr>
        <p:spPr bwMode="auto">
          <a:xfrm>
            <a:off x="69024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0" name="AutoShape 256"/>
          <p:cNvSpPr>
            <a:spLocks noChangeArrowheads="1"/>
          </p:cNvSpPr>
          <p:nvPr/>
        </p:nvSpPr>
        <p:spPr bwMode="auto">
          <a:xfrm>
            <a:off x="6894537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AutoShape 257"/>
          <p:cNvSpPr>
            <a:spLocks noChangeArrowheads="1"/>
          </p:cNvSpPr>
          <p:nvPr/>
        </p:nvSpPr>
        <p:spPr bwMode="auto">
          <a:xfrm>
            <a:off x="688659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AutoShape 258"/>
          <p:cNvSpPr>
            <a:spLocks noChangeArrowheads="1"/>
          </p:cNvSpPr>
          <p:nvPr/>
        </p:nvSpPr>
        <p:spPr bwMode="auto">
          <a:xfrm>
            <a:off x="6910412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3" name="AutoShape 259"/>
          <p:cNvSpPr>
            <a:spLocks noChangeArrowheads="1"/>
          </p:cNvSpPr>
          <p:nvPr/>
        </p:nvSpPr>
        <p:spPr bwMode="auto">
          <a:xfrm>
            <a:off x="6908824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4" name="AutoShape 260"/>
          <p:cNvSpPr>
            <a:spLocks noChangeArrowheads="1"/>
          </p:cNvSpPr>
          <p:nvPr/>
        </p:nvSpPr>
        <p:spPr bwMode="auto">
          <a:xfrm>
            <a:off x="6892949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5" name="AutoShape 261"/>
          <p:cNvSpPr>
            <a:spLocks noChangeArrowheads="1"/>
          </p:cNvSpPr>
          <p:nvPr/>
        </p:nvSpPr>
        <p:spPr bwMode="auto">
          <a:xfrm>
            <a:off x="6918349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6" name="AutoShape 262"/>
          <p:cNvSpPr>
            <a:spLocks noChangeArrowheads="1"/>
          </p:cNvSpPr>
          <p:nvPr/>
        </p:nvSpPr>
        <p:spPr bwMode="auto">
          <a:xfrm>
            <a:off x="6919937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7" name="AutoShape 263"/>
          <p:cNvSpPr>
            <a:spLocks noChangeArrowheads="1"/>
          </p:cNvSpPr>
          <p:nvPr/>
        </p:nvSpPr>
        <p:spPr bwMode="auto">
          <a:xfrm>
            <a:off x="6907237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8" name="AutoShape 264"/>
          <p:cNvSpPr>
            <a:spLocks noChangeArrowheads="1"/>
          </p:cNvSpPr>
          <p:nvPr/>
        </p:nvSpPr>
        <p:spPr bwMode="auto">
          <a:xfrm>
            <a:off x="690723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9" name="AutoShape 265"/>
          <p:cNvSpPr>
            <a:spLocks noChangeArrowheads="1"/>
          </p:cNvSpPr>
          <p:nvPr/>
        </p:nvSpPr>
        <p:spPr bwMode="auto">
          <a:xfrm>
            <a:off x="6900887" y="42067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30" name="AutoShape 266"/>
          <p:cNvSpPr>
            <a:spLocks noChangeArrowheads="1"/>
          </p:cNvSpPr>
          <p:nvPr/>
        </p:nvSpPr>
        <p:spPr bwMode="auto">
          <a:xfrm>
            <a:off x="6902474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1" name="AutoShape 267"/>
          <p:cNvSpPr>
            <a:spLocks noChangeArrowheads="1"/>
          </p:cNvSpPr>
          <p:nvPr/>
        </p:nvSpPr>
        <p:spPr bwMode="auto">
          <a:xfrm>
            <a:off x="6900887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32" name="AutoShape 268"/>
          <p:cNvSpPr>
            <a:spLocks noChangeArrowheads="1"/>
          </p:cNvSpPr>
          <p:nvPr/>
        </p:nvSpPr>
        <p:spPr bwMode="auto">
          <a:xfrm>
            <a:off x="6913587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33" name="AutoShape 269"/>
          <p:cNvSpPr>
            <a:spLocks noChangeArrowheads="1"/>
          </p:cNvSpPr>
          <p:nvPr/>
        </p:nvSpPr>
        <p:spPr bwMode="auto">
          <a:xfrm>
            <a:off x="6905649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4" name="AutoShape 270"/>
          <p:cNvSpPr>
            <a:spLocks noChangeArrowheads="1"/>
          </p:cNvSpPr>
          <p:nvPr/>
        </p:nvSpPr>
        <p:spPr bwMode="auto">
          <a:xfrm>
            <a:off x="6902474" y="42543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>
            <a:off x="690882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>
            <a:off x="6899299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68" y="188879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1?</a:t>
            </a:r>
          </a:p>
          <a:p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8" y="214291"/>
            <a:ext cx="8743072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21455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86" y="3357562"/>
            <a:ext cx="8673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4286256"/>
            <a:ext cx="864396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-Đơn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của lời nói diễn đạt một ý trọn vẹn, trên văn bản được mở đầu bằng một chữ cái viết hoa và kết thúc bằng một dấu ngắt câu.</a:t>
            </a:r>
          </a:p>
          <a:p>
            <a:endParaRPr lang="vi-VN" sz="32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150017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  <a:p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\Documents\Ghi âm của An\cau 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7166"/>
            <a:ext cx="2571768" cy="17502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76480" y="2428868"/>
            <a:ext cx="3009900" cy="1166810"/>
            <a:chOff x="2276480" y="2428868"/>
            <a:chExt cx="3009900" cy="1166810"/>
          </a:xfrm>
        </p:grpSpPr>
        <p:pic>
          <p:nvPicPr>
            <p:cNvPr id="5122" name="Picture 2" descr="C:\Users\Administrator\Documents\Ghi âm của An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6480" y="2428868"/>
              <a:ext cx="3009900" cy="116681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5984" y="3286124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7549E-8 L 2.5E-6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-0.00226 0.304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642918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4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00" y="4143380"/>
            <a:ext cx="43803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51587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56628" y="3786190"/>
            <a:ext cx="71517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756898" y="3815870"/>
            <a:ext cx="657010" cy="2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08249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662" y="2298962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2357430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22" y="1528310"/>
            <a:ext cx="521497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37417" y="1277483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09089" y="12915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65637" y="453549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87574" y="4929198"/>
            <a:ext cx="442915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44014" y="1014176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7848" y="1029342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77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88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&quot;/&gt;&lt;property id=&quot;20307&quot; value=&quot;280&quot;/&gt;&lt;/object&gt;&lt;object type=&quot;3&quot; unique_id=&quot;10020&quot;&gt;&lt;property id=&quot;20148&quot; value=&quot;5&quot;/&gt;&lt;property id=&quot;20300&quot; value=&quot;Slide 17&quot;/&gt;&lt;property id=&quot;20307&quot; value=&quot;282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object type=&quot;3&quot; unique_id=&quot;10022&quot;&gt;&lt;property id=&quot;20148&quot; value=&quot;5&quot;/&gt;&lt;property id=&quot;20300&quot; value=&quot;Slide 19&quot;/&gt;&lt;property id=&quot;20307&quot; value=&quot;284&quot;/&gt;&lt;/object&gt;&lt;object type=&quot;3&quot; unique_id=&quot;10023&quot;&gt;&lt;property id=&quot;20148&quot; value=&quot;5&quot;/&gt;&lt;property id=&quot;20300&quot; value=&quot;Slide 20&quot;/&gt;&lt;property id=&quot;20307&quot; value=&quot;287&quot;/&gt;&lt;/object&gt;&lt;object type=&quot;3&quot; unique_id=&quot;10024&quot;&gt;&lt;property id=&quot;20148&quot; value=&quot;5&quot;/&gt;&lt;property id=&quot;20300&quot; value=&quot;Slide 21&quot;/&gt;&lt;property id=&quot;20307&quot; value=&quot;286&quot;/&gt;&lt;/object&gt;&lt;/object&gt;&lt;object type=&quot;8&quot; unique_id=&quot;10048&quot;&gt;&lt;/object&gt;&lt;/object&gt;&lt;/database&gt;"/>
  <p:tag name="SECTOMILLISECCONVERTED" val="1"/>
  <p:tag name="ISPRING_RESOURCE_PATHS_HASH_PRESENTER" val="06e67eb29e001044849b21e398602ec6f1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715</Words>
  <Application>Microsoft Office PowerPoint</Application>
  <PresentationFormat>On-screen Show (4:3)</PresentationFormat>
  <Paragraphs>176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125</cp:revision>
  <dcterms:created xsi:type="dcterms:W3CDTF">2015-10-06T05:01:44Z</dcterms:created>
  <dcterms:modified xsi:type="dcterms:W3CDTF">2019-10-02T03:57:26Z</dcterms:modified>
</cp:coreProperties>
</file>