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8"/>
  </p:notesMasterIdLst>
  <p:sldIdLst>
    <p:sldId id="300" r:id="rId2"/>
    <p:sldId id="294" r:id="rId3"/>
    <p:sldId id="295" r:id="rId4"/>
    <p:sldId id="296" r:id="rId5"/>
    <p:sldId id="268" r:id="rId6"/>
    <p:sldId id="257" r:id="rId7"/>
    <p:sldId id="260" r:id="rId8"/>
    <p:sldId id="259" r:id="rId9"/>
    <p:sldId id="261" r:id="rId10"/>
    <p:sldId id="262" r:id="rId11"/>
    <p:sldId id="263" r:id="rId12"/>
    <p:sldId id="297" r:id="rId13"/>
    <p:sldId id="291" r:id="rId14"/>
    <p:sldId id="298" r:id="rId15"/>
    <p:sldId id="299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71" d="100"/>
          <a:sy n="71" d="100"/>
        </p:scale>
        <p:origin x="-44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6CD1-5606-49FC-8EAC-C225E3989F6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0B81-0ED1-4218-92F5-1C43FFE6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8EF71B-4C37-4D72-97C1-25ACA42FE0A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8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file:///D:\GT%20V&#7872;%20TI%20SO%20PHAN%20TRAM\MHOA-CAUCAM\07%20Em%20yeu%20truong%20em.wma" TargetMode="External"/><Relationship Id="rId1" Type="http://schemas.microsoft.com/office/2007/relationships/media" Target="file:///D:\GT%20V&#7872;%20TI%20SO%20PHAN%20TRAM\MHOA-CAUCAM\07%20Em%20yeu%20truong%20em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06400" y="620688"/>
            <a:ext cx="1097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2054" name="Picture 7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54400" y="1052738"/>
            <a:ext cx="51816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6019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1018265obiutmb6v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1200" y="3581400"/>
            <a:ext cx="1016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1018265obiutmb6v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1000" y="4521200"/>
            <a:ext cx="762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Bauernb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811463"/>
            <a:ext cx="5994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1727200" y="4343401"/>
            <a:ext cx="89408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Việt</a:t>
            </a:r>
            <a:endParaRPr lang="en-US" sz="36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1" y="1828800"/>
            <a:ext cx="9753601" cy="2743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CÁC THẦY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VỀ DỰ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1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037b7664ece916b74ff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1035424"/>
            <a:ext cx="5381624" cy="5378823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145306" y="1274369"/>
            <a:ext cx="5822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0734" y="299427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6de3fc5a5485f16065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04" y="820270"/>
            <a:ext cx="4766028" cy="5109882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217460" y="80682"/>
            <a:ext cx="66608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phần thứ tư nó mời bác Gấu. Bác bảo:</a:t>
            </a: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Bác có công gì đâu mà các cháu chia phần cho bác!”</a:t>
            </a: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Cả ba đều thưa: </a:t>
            </a: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 - Bác có công lớn là đã giúp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734" y="97722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iải vở bài tập Tiếng Việt lớp 3 tập 2 Tuần 27: Ôn tập giữa học kì I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" name="Rectangle 2"/>
          <p:cNvSpPr/>
          <p:nvPr/>
        </p:nvSpPr>
        <p:spPr>
          <a:xfrm>
            <a:off x="900212" y="500042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5736" y="714356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89152" y="500042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2048" y="1500174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70155" y="1714488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80988" y="1500174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4404" y="2506429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24763" y="2720743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83344" y="2506429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2048" y="3508195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4989" y="3722509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80988" y="3508195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82795" y="4506693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95736" y="4707944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71735" y="4506693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5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82795" y="5513765"/>
            <a:ext cx="2762269" cy="962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90987" y="5572140"/>
            <a:ext cx="771530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71735" y="5513765"/>
            <a:ext cx="476253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80960" y="6429396"/>
            <a:ext cx="476253" cy="357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64730593075_On_tap_giua_hoc_ki_2_-_tiet_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88" y="945759"/>
            <a:ext cx="11093824" cy="573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0734" y="138062"/>
            <a:ext cx="8336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3077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2933"/>
            <a:ext cx="10972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TÌM HIỂU NỘI DUNG CÂU CHUYỆN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29558"/>
            <a:ext cx="10972800" cy="4525963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hái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̉ quả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xảy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Quạ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hái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quả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quả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Nhím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Nhím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Quạ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đuổi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cả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quả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nhường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cả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NỘI DUNG CÂU CHUYỆN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chuyện quả táo khuyên các em phải biết đoàn kết, chia sẻ, nhường nhịn bạn bè, không nên tranh phần giành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622592"/>
            <a:ext cx="4545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118" y="1778603"/>
            <a:ext cx="767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7118" y="3140297"/>
            <a:ext cx="7670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-48683" y="214313"/>
            <a:ext cx="12192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1714488"/>
            <a:ext cx="4572019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MỤC TIÊU: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251" y="2733949"/>
            <a:ext cx="12096749" cy="233909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Đọc đúng, rành mạch đoạn văn, bài văn đã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học; 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trả lời được 1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về nội dung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đoạn,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bài.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lại được từng đoạn câu chuyện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Quả táo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 theo tranh (SGK), biết dùng phép nhân hóa để lời kể thêm sinh động. </a:t>
            </a:r>
            <a:endParaRPr lang="nl-N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47" y="107154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1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21" name="Text Box 29"/>
          <p:cNvSpPr txBox="1">
            <a:spLocks noChangeArrowheads="1"/>
          </p:cNvSpPr>
          <p:nvPr/>
        </p:nvSpPr>
        <p:spPr bwMode="auto">
          <a:xfrm>
            <a:off x="990602" y="792163"/>
            <a:ext cx="3308349" cy="5847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1600" b="1" dirty="0" smtClean="0">
                <a:latin typeface="Arial" pitchFamily="34" charset="0"/>
                <a:cs typeface="Arial" pitchFamily="34" charset="0"/>
              </a:rPr>
              <a:t>Sự tích lễ hội Chử Đồng Tử (tr.65)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22" name="Text Box 30"/>
          <p:cNvSpPr txBox="1">
            <a:spLocks noChangeArrowheads="1"/>
          </p:cNvSpPr>
          <p:nvPr/>
        </p:nvSpPr>
        <p:spPr bwMode="auto">
          <a:xfrm>
            <a:off x="4654551" y="771525"/>
            <a:ext cx="3308349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Rước đèn ông sao (tr.71)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8375651" y="924580"/>
            <a:ext cx="3308349" cy="52322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Hội vật (tr.58)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24" name="Text Box 32"/>
          <p:cNvSpPr txBox="1">
            <a:spLocks noChangeArrowheads="1"/>
          </p:cNvSpPr>
          <p:nvPr/>
        </p:nvSpPr>
        <p:spPr bwMode="auto">
          <a:xfrm>
            <a:off x="977902" y="1914526"/>
            <a:ext cx="3308349" cy="64633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Hội đua voi ở Tây Nguyên (tr.60)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4603751" y="1914526"/>
            <a:ext cx="3308349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Tiếng đàn       (tr. 54)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8312151" y="1919288"/>
            <a:ext cx="3308349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Đối đáp với vua      (tr. 49)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213" name="AutoShape 21"/>
          <p:cNvSpPr>
            <a:spLocks noChangeArrowheads="1"/>
          </p:cNvSpPr>
          <p:nvPr/>
        </p:nvSpPr>
        <p:spPr bwMode="auto">
          <a:xfrm>
            <a:off x="3352800" y="228600"/>
            <a:ext cx="5486400" cy="319088"/>
          </a:xfrm>
          <a:prstGeom prst="parallelogram">
            <a:avLst>
              <a:gd name="adj" fmla="val 12638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6198" name="Picture 6" descr="978110qblx53mn6q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97216" y="5715000"/>
            <a:ext cx="594784" cy="1143000"/>
          </a:xfrm>
          <a:prstGeom prst="rect">
            <a:avLst/>
          </a:prstGeom>
          <a:noFill/>
        </p:spPr>
      </p:pic>
      <p:sp>
        <p:nvSpPr>
          <p:cNvPr id="136212" name="WordArt 20"/>
          <p:cNvSpPr>
            <a:spLocks noChangeArrowheads="1" noChangeShapeType="1" noTextEdit="1"/>
          </p:cNvSpPr>
          <p:nvPr/>
        </p:nvSpPr>
        <p:spPr bwMode="auto">
          <a:xfrm>
            <a:off x="3149600" y="76200"/>
            <a:ext cx="589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1. ÔN TẬP ĐỌC 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1060451" y="771526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4673600" y="838201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2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8375651" y="7545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3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1016000" y="1933576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4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4616451" y="19737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5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8318502" y="18975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6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946151" y="3017839"/>
            <a:ext cx="3308349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Hai Bà Trưng (tr.4)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610100" y="3102114"/>
            <a:ext cx="3308349" cy="707886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Báo cáo KQ tháng thi đua... (tr.10)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331200" y="2987676"/>
            <a:ext cx="3308349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Ở lại với chiến khu (tr.13)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33451" y="4140200"/>
            <a:ext cx="3308349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Chú ở bên Bác Hồ (tr.16)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559300" y="4140200"/>
            <a:ext cx="3308349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Ông tổ nghề thêu (tr.22)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267700" y="4144963"/>
            <a:ext cx="3308349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Bàn tay cô giáo (tr.25)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958851" y="30405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7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616451" y="30405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8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305800" y="30405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9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914400" y="4159251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10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572000" y="4114801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11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8274051" y="41073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12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933451" y="5130800"/>
            <a:ext cx="3308349" cy="707886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(tr.31)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559300" y="5029201"/>
            <a:ext cx="3308349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(tr.34)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8267700" y="5135564"/>
            <a:ext cx="3308349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(tr.40)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914400" y="5105401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13 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4572000" y="50979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14 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8274051" y="5174160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15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4508500" y="5973764"/>
            <a:ext cx="3308349" cy="64633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xiếc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(tr.46)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4514851" y="5943601"/>
            <a:ext cx="3308349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chemeClr val="hlink"/>
                </a:solidFill>
              </a:rPr>
              <a:t>16</a:t>
            </a:r>
            <a:endParaRPr lang="en-US" sz="4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6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6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6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6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36215" grpId="0" animBg="1"/>
      <p:bldP spid="136216" grpId="0" animBg="1"/>
      <p:bldP spid="136217" grpId="0" animBg="1"/>
      <p:bldP spid="136218" grpId="0" animBg="1"/>
      <p:bldP spid="136219" grpId="0" animBg="1"/>
      <p:bldP spid="1362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2214563"/>
            <a:ext cx="118110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 cách nhân hóa: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 đồ vật, sự vật, con vật bằng từ gọi người.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Tả đồ vật, sự vật, con vật bằng từ tả đặc điểm, hoạt động của người.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Trò chuyện với đồ vật, sự vật, con vật như trò chuyện với người.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-48683" y="214313"/>
            <a:ext cx="12192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584" y="107154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1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228601" y="62865"/>
            <a:ext cx="1173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564730593075_On_tap_giua_hoc_ki_2_-_tiet_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8" y="1018013"/>
            <a:ext cx="11604812" cy="56651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2729" y="981635"/>
            <a:ext cx="294490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6235" y="954741"/>
            <a:ext cx="299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257800" y="219617"/>
            <a:ext cx="6629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!”.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0599d87d5df0a7aefee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12" y="1048871"/>
            <a:ext cx="4408317" cy="54452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0734" y="299427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0858" y="510986"/>
            <a:ext cx="62259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966ee486610b9b55c21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09" y="1156447"/>
            <a:ext cx="4891667" cy="5121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0734" y="299427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4ec13ca97476d1934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042" y="1143000"/>
            <a:ext cx="5248534" cy="518731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008073" y="211829"/>
            <a:ext cx="58387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0734" y="299427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7f98f88462099857c11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61" y="954741"/>
            <a:ext cx="4981686" cy="53519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5790864" y="1080134"/>
            <a:ext cx="64011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0734" y="299427"/>
            <a:ext cx="175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1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976</Words>
  <Application>Microsoft Office PowerPoint</Application>
  <PresentationFormat>Custom</PresentationFormat>
  <Paragraphs>92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TÌM HIỂU NỘI DUNG CÂU CHUYỆN</vt:lpstr>
      <vt:lpstr>NỘI DUNG CÂU CHUYỆN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user</cp:lastModifiedBy>
  <cp:revision>27</cp:revision>
  <dcterms:created xsi:type="dcterms:W3CDTF">2020-05-19T14:53:50Z</dcterms:created>
  <dcterms:modified xsi:type="dcterms:W3CDTF">2021-03-22T02:26:17Z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