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300" r:id="rId36"/>
    <p:sldId id="301" r:id="rId37"/>
    <p:sldId id="302" r:id="rId38"/>
    <p:sldId id="298" r:id="rId39"/>
    <p:sldId id="27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3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4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2133600"/>
            <a:ext cx="5715000" cy="1371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ÔN TẬP </a:t>
            </a:r>
            <a:r>
              <a:rPr lang="en-US" sz="4800" b="1" dirty="0" err="1" smtClean="0">
                <a:solidFill>
                  <a:srgbClr val="FF0000"/>
                </a:solidFill>
              </a:rPr>
              <a:t>TiẾT</a:t>
            </a:r>
            <a:r>
              <a:rPr lang="en-US" sz="4800" b="1" dirty="0" smtClean="0">
                <a:solidFill>
                  <a:srgbClr val="FF0000"/>
                </a:solidFill>
              </a:rPr>
              <a:t> 6</a:t>
            </a: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</a:rPr>
              <a:t>TuẦN</a:t>
            </a:r>
            <a:r>
              <a:rPr lang="en-US" sz="4800" b="1" dirty="0" smtClean="0">
                <a:solidFill>
                  <a:srgbClr val="FF0000"/>
                </a:solidFill>
              </a:rPr>
              <a:t> 18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solidFill>
                  <a:srgbClr val="FF0000"/>
                </a:solidFill>
              </a:rPr>
              <a:t>Trường Tiểu </a:t>
            </a:r>
            <a:r>
              <a:rPr lang="vi-VN" sz="4000" b="1" dirty="0" smtClean="0">
                <a:solidFill>
                  <a:srgbClr val="FF0000"/>
                </a:solidFill>
              </a:rPr>
              <a:t>Học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Ái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Mộ</a:t>
            </a:r>
            <a:r>
              <a:rPr lang="en-US" sz="4000" b="1" smtClean="0">
                <a:solidFill>
                  <a:srgbClr val="FF0000"/>
                </a:solidFill>
              </a:rPr>
              <a:t> B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46482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8916" name="ShockwaveFlash1" r:id="rId2" imgW="4114800" imgH="4114800"/>
        </mc:Choice>
        <mc:Fallback>
          <p:control name="ShockwaveFlash1" r:id="rId2" imgW="4114800" imgH="4114800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39400" y="2743200"/>
                  <a:ext cx="1600200" cy="4114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Mồ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xử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kiện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139 -140.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Tại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hít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mùi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lợn</a:t>
            </a:r>
            <a:r>
              <a:rPr lang="en-US" sz="3600" dirty="0" smtClean="0">
                <a:solidFill>
                  <a:srgbClr val="000099"/>
                </a:solidFill>
              </a:rPr>
              <a:t> quay, </a:t>
            </a:r>
            <a:r>
              <a:rPr lang="en-US" sz="3600" dirty="0" err="1" smtClean="0">
                <a:solidFill>
                  <a:srgbClr val="000099"/>
                </a:solidFill>
              </a:rPr>
              <a:t>gà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luộc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vịt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chỉ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vào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quán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ngồi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để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ăn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miếng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cơm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nắm</a:t>
            </a:r>
            <a:r>
              <a:rPr lang="en-US" sz="3600" b="1" i="1" dirty="0" smtClean="0">
                <a:solidFill>
                  <a:srgbClr val="000099"/>
                </a:solidFill>
              </a:rPr>
              <a:t>.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không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mua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gì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cả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số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 20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tòa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thông</a:t>
            </a:r>
            <a:r>
              <a:rPr lang="en-US" sz="3600" dirty="0" smtClean="0">
                <a:solidFill>
                  <a:srgbClr val="000099"/>
                </a:solidFill>
              </a:rPr>
              <a:t> minh / </a:t>
            </a:r>
            <a:r>
              <a:rPr lang="en-US" sz="3600" dirty="0" err="1" smtClean="0">
                <a:solidFill>
                  <a:srgbClr val="000099"/>
                </a:solidFill>
              </a:rPr>
              <a:t>Phiên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thú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/ </a:t>
            </a:r>
            <a:r>
              <a:rPr lang="en-US" sz="3600" dirty="0" err="1" smtClean="0">
                <a:solidFill>
                  <a:srgbClr val="000099"/>
                </a:solidFill>
              </a:rPr>
              <a:t>Bẽ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tham</a:t>
            </a:r>
            <a:r>
              <a:rPr lang="en-US" sz="3600" dirty="0" smtClean="0">
                <a:solidFill>
                  <a:srgbClr val="000099"/>
                </a:solidFill>
              </a:rPr>
              <a:t> lam / </a:t>
            </a:r>
            <a:r>
              <a:rPr lang="en-US" sz="3600" dirty="0" err="1" smtClean="0">
                <a:solidFill>
                  <a:srgbClr val="000099"/>
                </a:solidFill>
              </a:rPr>
              <a:t>Ăn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hơi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tiếng</a:t>
            </a:r>
            <a:r>
              <a:rPr lang="en-US" sz="3600" dirty="0" smtClean="0">
                <a:solidFill>
                  <a:srgbClr val="000099"/>
                </a:solidFill>
              </a:rPr>
              <a:t>”.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Đóm</a:t>
            </a:r>
            <a:r>
              <a:rPr lang="en-US" sz="4000" dirty="0" smtClean="0">
                <a:solidFill>
                  <a:srgbClr val="FF0000"/>
                </a:solidFill>
              </a:rPr>
              <a:t> 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143 -144.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đâu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Tìm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mọi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yên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: </a:t>
            </a:r>
            <a:r>
              <a:rPr lang="en-US" sz="4000" dirty="0" err="1" smtClean="0">
                <a:solidFill>
                  <a:srgbClr val="000099"/>
                </a:solidFill>
              </a:rPr>
              <a:t>Chị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ru</a:t>
            </a:r>
            <a:r>
              <a:rPr lang="en-US" sz="4000" dirty="0" smtClean="0">
                <a:solidFill>
                  <a:srgbClr val="000099"/>
                </a:solidFill>
              </a:rPr>
              <a:t> con, </a:t>
            </a:r>
            <a:r>
              <a:rPr lang="en-US" sz="4000" dirty="0" err="1" smtClean="0">
                <a:solidFill>
                  <a:srgbClr val="000099"/>
                </a:solidFill>
              </a:rPr>
              <a:t>thím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lặng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lẽ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rất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êm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suốt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, lo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Hãy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thư</a:t>
            </a:r>
            <a:r>
              <a:rPr lang="en-US" sz="2800" dirty="0" smtClean="0"/>
              <a:t> </a:t>
            </a:r>
            <a:r>
              <a:rPr lang="en-US" sz="2800" dirty="0" err="1" smtClean="0"/>
              <a:t>thăm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thân</a:t>
            </a:r>
            <a:r>
              <a:rPr lang="en-US" sz="2800" dirty="0" smtClean="0"/>
              <a:t> </a:t>
            </a:r>
            <a:r>
              <a:rPr lang="en-US" sz="2800" dirty="0" err="1" smtClean="0"/>
              <a:t>hoặc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quý</a:t>
            </a:r>
            <a:r>
              <a:rPr lang="en-US" sz="2800" dirty="0" smtClean="0"/>
              <a:t> </a:t>
            </a:r>
            <a:r>
              <a:rPr lang="en-US" sz="2800" dirty="0" err="1" smtClean="0"/>
              <a:t>mến</a:t>
            </a:r>
            <a:r>
              <a:rPr lang="en-US" sz="2800" dirty="0" smtClean="0"/>
              <a:t> ( </a:t>
            </a:r>
            <a:r>
              <a:rPr lang="en-US" sz="2800" dirty="0" err="1" smtClean="0"/>
              <a:t>ông</a:t>
            </a:r>
            <a:r>
              <a:rPr lang="en-US" sz="2800" dirty="0" smtClean="0"/>
              <a:t>, </a:t>
            </a:r>
            <a:r>
              <a:rPr lang="en-US" sz="2800" dirty="0" err="1" smtClean="0"/>
              <a:t>bà</a:t>
            </a:r>
            <a:r>
              <a:rPr lang="en-US" sz="2800" dirty="0" smtClean="0"/>
              <a:t>, </a:t>
            </a:r>
            <a:r>
              <a:rPr lang="en-US" sz="2800" dirty="0" err="1" smtClean="0"/>
              <a:t>cô</a:t>
            </a:r>
            <a:r>
              <a:rPr lang="en-US" sz="2800" dirty="0" smtClean="0"/>
              <a:t>, </a:t>
            </a:r>
            <a:r>
              <a:rPr lang="en-US" sz="2800" dirty="0" err="1" smtClean="0"/>
              <a:t>bác</a:t>
            </a:r>
            <a:r>
              <a:rPr lang="en-US" sz="2800" dirty="0" smtClean="0"/>
              <a:t>, </a:t>
            </a:r>
            <a:r>
              <a:rPr lang="en-US" sz="2800" dirty="0" err="1" smtClean="0"/>
              <a:t>cô</a:t>
            </a:r>
            <a:r>
              <a:rPr lang="en-US" sz="2800" dirty="0" smtClean="0"/>
              <a:t> </a:t>
            </a:r>
            <a:r>
              <a:rPr lang="en-US" sz="2800" dirty="0" err="1" smtClean="0"/>
              <a:t>giáo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, b </a:t>
            </a:r>
            <a:r>
              <a:rPr lang="en-US" sz="2800" dirty="0" err="1" smtClean="0"/>
              <a:t>ạn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r>
              <a:rPr lang="en-US" sz="2800" dirty="0" smtClean="0"/>
              <a:t> …)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" y="1676400"/>
            <a:ext cx="8153400" cy="4876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57200" y="1981200"/>
            <a:ext cx="838200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Dựa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theo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mẫu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bài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tập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đọc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Thư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gửi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bà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em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hãy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viết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một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bức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thư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ngắn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cho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người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Arial" charset="0"/>
              </a:rPr>
              <a:t>thân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Dòng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đầu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: </a:t>
            </a:r>
            <a:r>
              <a:rPr lang="en-US" sz="2800" dirty="0" err="1">
                <a:latin typeface="Arial" charset="0"/>
              </a:rPr>
              <a:t>nơi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gửi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ngày</a:t>
            </a:r>
            <a:r>
              <a:rPr lang="en-US" sz="2800" dirty="0">
                <a:latin typeface="Arial" charset="0"/>
              </a:rPr>
              <a:t>…</a:t>
            </a:r>
            <a:r>
              <a:rPr lang="en-US" sz="2800" dirty="0" err="1">
                <a:latin typeface="Arial" charset="0"/>
              </a:rPr>
              <a:t>tháng</a:t>
            </a:r>
            <a:r>
              <a:rPr lang="en-US" sz="2800" dirty="0">
                <a:latin typeface="Arial" charset="0"/>
              </a:rPr>
              <a:t>…</a:t>
            </a:r>
            <a:r>
              <a:rPr lang="en-US" sz="2800" dirty="0" err="1">
                <a:latin typeface="Arial" charset="0"/>
              </a:rPr>
              <a:t>năm</a:t>
            </a:r>
            <a:r>
              <a:rPr lang="en-US" sz="2800" dirty="0">
                <a:latin typeface="Arial" charset="0"/>
              </a:rPr>
              <a:t>…..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xưng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hô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với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nhận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( </a:t>
            </a:r>
            <a:r>
              <a:rPr lang="en-US" sz="2800" dirty="0" err="1">
                <a:latin typeface="Arial" charset="0"/>
              </a:rPr>
              <a:t>Ông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bà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chú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bác</a:t>
            </a:r>
            <a:r>
              <a:rPr lang="en-US" sz="2800" dirty="0">
                <a:latin typeface="Arial" charset="0"/>
              </a:rPr>
              <a:t>…)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800" dirty="0" err="1">
                <a:latin typeface="Arial" charset="0"/>
              </a:rPr>
              <a:t>Nột</a:t>
            </a:r>
            <a:r>
              <a:rPr lang="en-US" sz="2800" dirty="0">
                <a:latin typeface="Arial" charset="0"/>
              </a:rPr>
              <a:t> dung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(4-5 </a:t>
            </a:r>
            <a:r>
              <a:rPr lang="en-US" sz="2800" dirty="0" err="1">
                <a:latin typeface="Arial" charset="0"/>
              </a:rPr>
              <a:t>dòng</a:t>
            </a:r>
            <a:r>
              <a:rPr lang="en-US" sz="2800" dirty="0">
                <a:latin typeface="Arial" charset="0"/>
              </a:rPr>
              <a:t>) : </a:t>
            </a:r>
            <a:r>
              <a:rPr lang="en-US" sz="2800" dirty="0" err="1">
                <a:latin typeface="Arial" charset="0"/>
              </a:rPr>
              <a:t>Thăm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hỏi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báo</a:t>
            </a:r>
            <a:r>
              <a:rPr lang="en-US" sz="2800" dirty="0">
                <a:latin typeface="Arial" charset="0"/>
              </a:rPr>
              <a:t> tin </a:t>
            </a:r>
            <a:r>
              <a:rPr lang="en-US" sz="2800" dirty="0" err="1">
                <a:latin typeface="Arial" charset="0"/>
              </a:rPr>
              <a:t>cho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người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nhận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chúc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hứa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hẹn</a:t>
            </a:r>
            <a:r>
              <a:rPr lang="en-US" sz="2800" dirty="0">
                <a:latin typeface="Arial" charset="0"/>
              </a:rPr>
              <a:t>…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- </a:t>
            </a:r>
            <a:r>
              <a:rPr lang="en-US" sz="2800" dirty="0" err="1">
                <a:latin typeface="Arial" charset="0"/>
              </a:rPr>
              <a:t>Cuối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thư</a:t>
            </a:r>
            <a:r>
              <a:rPr lang="en-US" sz="2800" dirty="0">
                <a:latin typeface="Arial" charset="0"/>
              </a:rPr>
              <a:t> : </a:t>
            </a:r>
            <a:r>
              <a:rPr lang="en-US" sz="2800" dirty="0" err="1">
                <a:latin typeface="Arial" charset="0"/>
              </a:rPr>
              <a:t>Lời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chào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chữ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kí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tên</a:t>
            </a:r>
            <a:r>
              <a:rPr lang="en-US" sz="28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228600"/>
            <a:ext cx="914400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Thủ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Đức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tháng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2012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Lâu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?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nay,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đang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3.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đầu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ạ !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nghỉ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mẹ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chỉ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dạy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cố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gắng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rèn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luyện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	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dẫn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rất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tình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ạ, 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Tuấn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chuyển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trường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nhắc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hoài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nay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chủ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mấy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hứa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với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thật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vui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Khi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nào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rảnh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nghe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hơn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việc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mạnh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trò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nhé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! 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mong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chóng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hè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thăm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.                                              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/>
              <a:t>                                                                      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 </a:t>
            </a:r>
            <a:r>
              <a:rPr lang="en-US" sz="2400" dirty="0" err="1" smtClean="0"/>
              <a:t>cô</a:t>
            </a:r>
            <a:endParaRPr lang="en-US" sz="2400" dirty="0"/>
          </a:p>
          <a:p>
            <a:pPr>
              <a:defRPr/>
            </a:pPr>
            <a:r>
              <a:rPr lang="en-US" sz="2400" b="1" dirty="0"/>
              <a:t>					</a:t>
            </a:r>
            <a:r>
              <a:rPr lang="en-US" sz="2400" b="1" dirty="0" smtClean="0"/>
              <a:t>             </a:t>
            </a:r>
            <a:r>
              <a:rPr lang="en-US" sz="2400" b="1" dirty="0" err="1" smtClean="0"/>
              <a:t>Đức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pPr>
              <a:defRPr/>
            </a:pPr>
            <a:r>
              <a:rPr lang="en-US" sz="2400" dirty="0"/>
              <a:t>			</a:t>
            </a:r>
            <a:r>
              <a:rPr lang="en-US" sz="2400" dirty="0" smtClean="0"/>
              <a:t>                          </a:t>
            </a:r>
            <a:r>
              <a:rPr lang="en-US" sz="2400" dirty="0" err="1" smtClean="0"/>
              <a:t>Luyện</a:t>
            </a:r>
            <a:r>
              <a:rPr lang="en-US" sz="2400" dirty="0" smtClean="0"/>
              <a:t> </a:t>
            </a:r>
            <a:r>
              <a:rPr lang="en-US" sz="2400" dirty="0" err="1" smtClean="0"/>
              <a:t>Xuân</a:t>
            </a:r>
            <a:r>
              <a:rPr lang="en-US" sz="2400" dirty="0" smtClean="0"/>
              <a:t> Minh </a:t>
            </a:r>
            <a:r>
              <a:rPr lang="en-US" sz="2400" dirty="0" err="1" smtClean="0"/>
              <a:t>Đức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228600"/>
            <a:ext cx="57912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Thủ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Đức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tháng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 </a:t>
            </a:r>
            <a:r>
              <a:rPr 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2012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!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Lâu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Dạo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ạ ?</a:t>
            </a: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	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nay,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đang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3.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đầu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rồi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ạ !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nghỉ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thường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bố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mẹ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chỉ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dạy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cố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gắng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rèn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luyện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thêm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	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dẫn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rất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tình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giờ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chính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tả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ạ, 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Tuấn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cũng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tiến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bộ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lắm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ngày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chuyển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trường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chúng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vẫn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nhắc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hoài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nay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chủ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lớp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mấy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?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bạn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hứa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với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thật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giỏi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vui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Khi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nào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rảnh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sẽ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nghe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hơn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việc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tập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kính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chúc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luôn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mạnh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khỏe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trò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ngoan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nhé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! 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mong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chóng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hè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được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đến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thăm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cô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.                                               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dirty="0"/>
              <a:t>                                                                      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 </a:t>
            </a:r>
            <a:r>
              <a:rPr lang="en-US" dirty="0" err="1" smtClean="0"/>
              <a:t>cô</a:t>
            </a:r>
            <a:r>
              <a:rPr lang="en-US" b="1" dirty="0"/>
              <a:t>					</a:t>
            </a:r>
            <a:r>
              <a:rPr lang="en-US" b="1" dirty="0" smtClean="0"/>
              <a:t>                                     				</a:t>
            </a:r>
            <a:r>
              <a:rPr lang="en-US" b="1" dirty="0" err="1" smtClean="0"/>
              <a:t>Đức</a:t>
            </a:r>
            <a:r>
              <a:rPr lang="en-US" b="1" dirty="0" smtClean="0"/>
              <a:t> </a:t>
            </a:r>
            <a:endParaRPr lang="en-US" b="1" dirty="0"/>
          </a:p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Minh </a:t>
            </a:r>
            <a:r>
              <a:rPr lang="en-US" dirty="0" err="1" smtClean="0"/>
              <a:t>Đức</a:t>
            </a:r>
            <a:endParaRPr lang="en-US" dirty="0"/>
          </a:p>
        </p:txBody>
      </p:sp>
      <p:sp>
        <p:nvSpPr>
          <p:cNvPr id="3" name="Text Box 27"/>
          <p:cNvSpPr txBox="1">
            <a:spLocks noChangeArrowheads="1"/>
          </p:cNvSpPr>
          <p:nvPr/>
        </p:nvSpPr>
        <p:spPr bwMode="auto">
          <a:xfrm>
            <a:off x="6781800" y="685800"/>
            <a:ext cx="2362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00FF"/>
                </a:solidFill>
              </a:rPr>
              <a:t>Lời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xưng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hô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với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người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nhận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thư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5791200" y="381000"/>
            <a:ext cx="838200" cy="7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6858000" y="2667000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FF"/>
                </a:solidFill>
              </a:rPr>
              <a:t>Nội</a:t>
            </a:r>
            <a:r>
              <a:rPr lang="en-US" sz="2400" dirty="0">
                <a:solidFill>
                  <a:srgbClr val="FF00FF"/>
                </a:solidFill>
              </a:rPr>
              <a:t> dung </a:t>
            </a:r>
            <a:r>
              <a:rPr lang="en-US" sz="2400" dirty="0" err="1">
                <a:solidFill>
                  <a:srgbClr val="FF00FF"/>
                </a:solidFill>
              </a:rPr>
              <a:t>thư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7" name="AutoShape 29"/>
          <p:cNvSpPr>
            <a:spLocks/>
          </p:cNvSpPr>
          <p:nvPr/>
        </p:nvSpPr>
        <p:spPr bwMode="auto">
          <a:xfrm>
            <a:off x="6096000" y="990600"/>
            <a:ext cx="457200" cy="3810000"/>
          </a:xfrm>
          <a:prstGeom prst="rightBrace">
            <a:avLst>
              <a:gd name="adj1" fmla="val 5277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 sz="1800">
              <a:cs typeface="Arial" charset="0"/>
            </a:endParaRP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6705600" y="55626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00FF"/>
                </a:solidFill>
              </a:rPr>
              <a:t>Cuối</a:t>
            </a:r>
            <a:r>
              <a:rPr lang="en-US" sz="2400" dirty="0">
                <a:solidFill>
                  <a:srgbClr val="FF00FF"/>
                </a:solidFill>
              </a:rPr>
              <a:t> </a:t>
            </a:r>
            <a:r>
              <a:rPr lang="en-US" sz="2400" dirty="0" err="1">
                <a:solidFill>
                  <a:srgbClr val="FF00FF"/>
                </a:solidFill>
              </a:rPr>
              <a:t>thư</a:t>
            </a:r>
            <a:endParaRPr lang="en-US" sz="2400" dirty="0">
              <a:solidFill>
                <a:srgbClr val="FF00FF"/>
              </a:solidFill>
            </a:endParaRPr>
          </a:p>
        </p:txBody>
      </p:sp>
      <p:sp>
        <p:nvSpPr>
          <p:cNvPr id="9" name="AutoShape 36"/>
          <p:cNvSpPr>
            <a:spLocks/>
          </p:cNvSpPr>
          <p:nvPr/>
        </p:nvSpPr>
        <p:spPr bwMode="auto">
          <a:xfrm>
            <a:off x="6096000" y="5334000"/>
            <a:ext cx="228600" cy="838200"/>
          </a:xfrm>
          <a:prstGeom prst="rightBrace">
            <a:avLst>
              <a:gd name="adj1" fmla="val 22222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6781800" y="0"/>
            <a:ext cx="2362200" cy="70788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rgbClr val="FF00FF"/>
                </a:solidFill>
              </a:rPr>
              <a:t>Địa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điểm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ngày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tháng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năm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viết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err="1">
                <a:solidFill>
                  <a:srgbClr val="FF00FF"/>
                </a:solidFill>
              </a:rPr>
              <a:t>thư</a:t>
            </a:r>
            <a:endParaRPr lang="en-US" sz="2000" dirty="0">
              <a:solidFill>
                <a:srgbClr val="FF00FF"/>
              </a:solidFill>
            </a:endParaRP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 flipV="1">
            <a:off x="2971800" y="685800"/>
            <a:ext cx="388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Action Button: Beginning 11">
            <a:hlinkClick r:id="rId2" action="ppaction://hlinksldjump" highlightClick="1"/>
          </p:cNvPr>
          <p:cNvSpPr/>
          <p:nvPr/>
        </p:nvSpPr>
        <p:spPr>
          <a:xfrm>
            <a:off x="0" y="6477000"/>
            <a:ext cx="1219200" cy="381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8" name="ShockwaveFlash1" r:id="rId2" imgW="4649760" imgH="4114800"/>
        </mc:Choice>
        <mc:Fallback>
          <p:control name="ShockwaveFlash1" r:id="rId2" imgW="4649760" imgH="4114800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484</Words>
  <Application>Microsoft Office PowerPoint</Application>
  <PresentationFormat>On-screen Show (4:3)</PresentationFormat>
  <Paragraphs>239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Hãy viết thư thăm một người thân hoặc một người mà em quý mến ( ông, bà, cô, bác, cô giáo cũ, b ạn cũ …) 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Admin</cp:lastModifiedBy>
  <cp:revision>67</cp:revision>
  <dcterms:created xsi:type="dcterms:W3CDTF">2012-11-26T07:18:10Z</dcterms:created>
  <dcterms:modified xsi:type="dcterms:W3CDTF">2021-01-03T04:34:02Z</dcterms:modified>
</cp:coreProperties>
</file>