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03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299" r:id="rId36"/>
    <p:sldId id="296" r:id="rId37"/>
    <p:sldId id="298" r:id="rId38"/>
    <p:sldId id="27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1FD4-E6C8-4400-A9A8-A2274F4F37C3}" type="datetimeFigureOut">
              <a:rPr lang="en-US" smtClean="0"/>
              <a:t>1/3/2021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E2A9B-B27E-4AFC-99F7-7F64319F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1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2.gif"/><Relationship Id="rId12" Type="http://schemas.openxmlformats.org/officeDocument/2006/relationships/image" Target="../media/image7.png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1.gif"/><Relationship Id="rId11" Type="http://schemas.openxmlformats.org/officeDocument/2006/relationships/image" Target="../media/image6.gif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5.gif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8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9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50292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1200" y="51816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30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5400000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31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5524500" y="3238500"/>
            <a:ext cx="685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sp>
        <p:nvSpPr>
          <p:cNvPr id="27" name="WordArt 4"/>
          <p:cNvSpPr>
            <a:spLocks noChangeArrowheads="1" noChangeShapeType="1" noTextEdit="1"/>
          </p:cNvSpPr>
          <p:nvPr/>
        </p:nvSpPr>
        <p:spPr bwMode="auto">
          <a:xfrm>
            <a:off x="838200" y="762000"/>
            <a:ext cx="7731124" cy="4038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2500"/>
                <a:gd name="adj2" fmla="val 0"/>
              </a:avLst>
            </a:prstTxWarp>
          </a:bodyPr>
          <a:lstStyle/>
          <a:p>
            <a:pPr algn="ctr"/>
            <a:endParaRPr lang="en-US" sz="3600" b="1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I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1 - 2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635125" y="3516313"/>
            <a:ext cx="2286000" cy="1905000"/>
            <a:chOff x="336" y="-288"/>
            <a:chExt cx="624" cy="576"/>
          </a:xfrm>
        </p:grpSpPr>
        <p:pic>
          <p:nvPicPr>
            <p:cNvPr id="21538" name="Picture 52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9" name="Picture 53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0" name="Picture 54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1" name="Picture 55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2" name="Picture 56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5153025" y="3605213"/>
            <a:ext cx="2286000" cy="1905000"/>
            <a:chOff x="336" y="-288"/>
            <a:chExt cx="624" cy="576"/>
          </a:xfrm>
        </p:grpSpPr>
        <p:pic>
          <p:nvPicPr>
            <p:cNvPr id="21533" name="Picture 52" descr="DSTARS-P"/>
            <p:cNvPicPr>
              <a:picLocks noChangeAspect="1" noChangeArrowheads="1" noCrop="1"/>
            </p:cNvPicPr>
            <p:nvPr/>
          </p:nvPicPr>
          <p:blipFill>
            <a:blip r:embed="rId11">
              <a:lum bright="-2000"/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4" name="Picture 53" descr="DSTARS-P"/>
            <p:cNvPicPr>
              <a:picLocks noChangeAspect="1" noChangeArrowheads="1" noCrop="1"/>
            </p:cNvPicPr>
            <p:nvPr/>
          </p:nvPicPr>
          <p:blipFill>
            <a:blip r:embed="rId11">
              <a:lum bright="-2000"/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5" name="Picture 54" descr="DSTARS-P"/>
            <p:cNvPicPr>
              <a:picLocks noChangeAspect="1" noChangeArrowheads="1" noCrop="1"/>
            </p:cNvPicPr>
            <p:nvPr/>
          </p:nvPicPr>
          <p:blipFill>
            <a:blip r:embed="rId11">
              <a:lum bright="-2000"/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6" name="Picture 55" descr="DSTARS-P"/>
            <p:cNvPicPr>
              <a:picLocks noChangeAspect="1" noChangeArrowheads="1" noCrop="1"/>
            </p:cNvPicPr>
            <p:nvPr/>
          </p:nvPicPr>
          <p:blipFill>
            <a:blip r:embed="rId11">
              <a:lum bright="-2000"/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7" name="Picture 56" descr="DSTARS-P"/>
            <p:cNvPicPr>
              <a:picLocks noChangeAspect="1" noChangeArrowheads="1" noCrop="1"/>
            </p:cNvPicPr>
            <p:nvPr/>
          </p:nvPicPr>
          <p:blipFill>
            <a:blip r:embed="rId11">
              <a:lum bright="-2000"/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4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6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75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756" tmFilter="0, 0; 0.125,0.2665; 0.25,0.4; 0.375,0.465; 0.5,0.5;  0.625,0.535; 0.75,0.6; 0.875,0.7335; 1,1">
                                          <p:stCondLst>
                                            <p:cond delay="27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78" tmFilter="0, 0; 0.125,0.2665; 0.25,0.4; 0.375,0.465; 0.5,0.5;  0.625,0.535; 0.75,0.6; 0.875,0.7335; 1,1">
                                          <p:stCondLst>
                                            <p:cond delay="549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81" tmFilter="0, 0; 0.125,0.2665; 0.25,0.4; 0.375,0.465; 0.5,0.5;  0.625,0.535; 0.75,0.6; 0.875,0.7335; 1,1">
                                          <p:stCondLst>
                                            <p:cond delay="687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08">
                                          <p:stCondLst>
                                            <p:cond delay="2697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689" decel="50000">
                                          <p:stCondLst>
                                            <p:cond delay="280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08">
                                          <p:stCondLst>
                                            <p:cond delay="544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689" decel="50000">
                                          <p:stCondLst>
                                            <p:cond delay="555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08">
                                          <p:stCondLst>
                                            <p:cond delay="681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689" decel="50000">
                                          <p:stCondLst>
                                            <p:cond delay="69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08">
                                          <p:stCondLst>
                                            <p:cond delay="750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689" decel="50000">
                                          <p:stCondLst>
                                            <p:cond delay="7611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1766" grpId="0" animBg="1"/>
      <p:bldP spid="31766" grpId="1" animBg="1"/>
      <p:bldP spid="30" grpId="0" animBg="1"/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04800" y="-228600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Mồ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xử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kiện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139 -140.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Tại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hít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mùi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lợn</a:t>
            </a:r>
            <a:r>
              <a:rPr lang="en-US" sz="3600" dirty="0" smtClean="0">
                <a:solidFill>
                  <a:srgbClr val="000099"/>
                </a:solidFill>
              </a:rPr>
              <a:t> quay, </a:t>
            </a:r>
            <a:r>
              <a:rPr lang="en-US" sz="3600" dirty="0" err="1" smtClean="0">
                <a:solidFill>
                  <a:srgbClr val="000099"/>
                </a:solidFill>
              </a:rPr>
              <a:t>gà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luộc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vịt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chỉ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vào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quán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ngồi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để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ăn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miếng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cơm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nắm</a:t>
            </a:r>
            <a:r>
              <a:rPr lang="en-US" sz="3600" b="1" i="1" dirty="0" smtClean="0">
                <a:solidFill>
                  <a:srgbClr val="000099"/>
                </a:solidFill>
              </a:rPr>
              <a:t>.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không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mua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gì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cả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số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 20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tòa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thông</a:t>
            </a:r>
            <a:r>
              <a:rPr lang="en-US" sz="3600" dirty="0" smtClean="0">
                <a:solidFill>
                  <a:srgbClr val="000099"/>
                </a:solidFill>
              </a:rPr>
              <a:t> minh / </a:t>
            </a:r>
            <a:r>
              <a:rPr lang="en-US" sz="3600" dirty="0" err="1" smtClean="0">
                <a:solidFill>
                  <a:srgbClr val="000099"/>
                </a:solidFill>
              </a:rPr>
              <a:t>Phiên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thú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/ </a:t>
            </a:r>
            <a:r>
              <a:rPr lang="en-US" sz="3600" dirty="0" err="1" smtClean="0">
                <a:solidFill>
                  <a:srgbClr val="000099"/>
                </a:solidFill>
              </a:rPr>
              <a:t>Bẽ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tham</a:t>
            </a:r>
            <a:r>
              <a:rPr lang="en-US" sz="3600" dirty="0" smtClean="0">
                <a:solidFill>
                  <a:srgbClr val="000099"/>
                </a:solidFill>
              </a:rPr>
              <a:t> lam / </a:t>
            </a:r>
            <a:r>
              <a:rPr lang="en-US" sz="3600" dirty="0" err="1" smtClean="0">
                <a:solidFill>
                  <a:srgbClr val="000099"/>
                </a:solidFill>
              </a:rPr>
              <a:t>Ăn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hơi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tiếng</a:t>
            </a:r>
            <a:r>
              <a:rPr lang="en-US" sz="3600" dirty="0" smtClean="0">
                <a:solidFill>
                  <a:srgbClr val="000099"/>
                </a:solidFill>
              </a:rPr>
              <a:t>”.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Đóm</a:t>
            </a:r>
            <a:r>
              <a:rPr lang="en-US" sz="4000" dirty="0" smtClean="0">
                <a:solidFill>
                  <a:srgbClr val="FF0000"/>
                </a:solidFill>
              </a:rPr>
              <a:t> 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143 -144.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đâu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Tìm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mọi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yên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: </a:t>
            </a:r>
            <a:r>
              <a:rPr lang="en-US" sz="4000" dirty="0" err="1" smtClean="0">
                <a:solidFill>
                  <a:srgbClr val="000099"/>
                </a:solidFill>
              </a:rPr>
              <a:t>Chị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ru</a:t>
            </a:r>
            <a:r>
              <a:rPr lang="en-US" sz="4000" dirty="0" smtClean="0">
                <a:solidFill>
                  <a:srgbClr val="000099"/>
                </a:solidFill>
              </a:rPr>
              <a:t> con, </a:t>
            </a:r>
            <a:r>
              <a:rPr lang="en-US" sz="4000" dirty="0" err="1" smtClean="0">
                <a:solidFill>
                  <a:srgbClr val="000099"/>
                </a:solidFill>
              </a:rPr>
              <a:t>thím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lặng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lẽ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rất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êm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suốt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, lo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114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0" y="76200"/>
            <a:ext cx="8915400" cy="76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Tìm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hình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ảnh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so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sánh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trong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các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câu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sau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: </a:t>
            </a:r>
            <a:endParaRPr lang="en-US" sz="32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1219200"/>
            <a:ext cx="8915400" cy="2362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 algn="ctr">
              <a:buAutoNum type="alphaLcPeriod"/>
            </a:pP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thân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cây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tràm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vươn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thẳng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lên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trời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như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cây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nến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khổng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lồ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742950" indent="-742950" algn="ctr"/>
            <a:endParaRPr lang="en-US" sz="3600" dirty="0" smtClean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ctr"/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Đoàn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giỏi</a:t>
            </a:r>
            <a:endParaRPr lang="en-US" sz="36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3733800"/>
            <a:ext cx="8915400" cy="2895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 algn="just"/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b.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Đước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mọc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san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sát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thẳng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đuột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như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hằng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hà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cây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dù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xanh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cắm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bãi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742950" indent="-742950" algn="ctr"/>
            <a:endParaRPr lang="en-US" sz="3600" dirty="0" smtClean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ctr"/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Mai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Văn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Tạo</a:t>
            </a:r>
            <a:endParaRPr lang="en-US" sz="36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.16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533400"/>
          <a:ext cx="8458200" cy="505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1000"/>
                <a:gridCol w="1295400"/>
                <a:gridCol w="2971800"/>
              </a:tblGrid>
              <a:tr h="80264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Những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thân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cây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tràm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vươn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thẳng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lên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trời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như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những</a:t>
                      </a:r>
                      <a:r>
                        <a:rPr lang="en-US" sz="4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cây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nến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khổng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lồ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en-US" sz="40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02640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Đước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mọc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san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sát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thẳng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đuột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như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hằng</a:t>
                      </a:r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hà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sa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số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cây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dù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xanh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cắm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trên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bãi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-2286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9" name="ShockwaveFlash1" r:id="rId2" imgW="4649760" imgH="4114800"/>
        </mc:Choice>
        <mc:Fallback>
          <p:control name="ShockwaveFlash1" r:id="rId2" imgW="4649760" imgH="4114800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67200" y="2743200"/>
                  <a:ext cx="4649788" cy="4114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418</Words>
  <Application>Microsoft Office PowerPoint</Application>
  <PresentationFormat>On-screen Show (4:3)</PresentationFormat>
  <Paragraphs>226</Paragraphs>
  <Slides>38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64</cp:revision>
  <dcterms:created xsi:type="dcterms:W3CDTF">2012-11-26T07:18:10Z</dcterms:created>
  <dcterms:modified xsi:type="dcterms:W3CDTF">2021-01-03T04:31:14Z</dcterms:modified>
</cp:coreProperties>
</file>