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397" r:id="rId2"/>
    <p:sldId id="388" r:id="rId3"/>
    <p:sldId id="398" r:id="rId4"/>
    <p:sldId id="400" r:id="rId5"/>
    <p:sldId id="401" r:id="rId6"/>
    <p:sldId id="405" r:id="rId7"/>
    <p:sldId id="402" r:id="rId8"/>
    <p:sldId id="403" r:id="rId9"/>
    <p:sldId id="404" r:id="rId10"/>
    <p:sldId id="399" r:id="rId11"/>
    <p:sldId id="406" r:id="rId12"/>
    <p:sldId id="407" r:id="rId13"/>
    <p:sldId id="408" r:id="rId14"/>
    <p:sldId id="409" r:id="rId15"/>
    <p:sldId id="410" r:id="rId16"/>
    <p:sldId id="412" r:id="rId17"/>
    <p:sldId id="413" r:id="rId18"/>
    <p:sldId id="411" r:id="rId19"/>
  </p:sldIdLst>
  <p:sldSz cx="9144000" cy="6858000" type="screen4x3"/>
  <p:notesSz cx="6858000" cy="9144000"/>
  <p:custDataLst>
    <p:tags r:id="rId2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800000"/>
    <a:srgbClr val="000000"/>
    <a:srgbClr val="F5F4FE"/>
    <a:srgbClr val="DDDDDD"/>
    <a:srgbClr val="EEEDFD"/>
    <a:srgbClr val="FF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26" autoAdjust="0"/>
    <p:restoredTop sz="94646" autoAdjust="0"/>
  </p:normalViewPr>
  <p:slideViewPr>
    <p:cSldViewPr>
      <p:cViewPr>
        <p:scale>
          <a:sx n="66" d="100"/>
          <a:sy n="66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6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9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69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9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45A79C39-5124-48F4-BBFA-711CACF88A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1531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 bwMode="ltGray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1"/>
          <p:cNvSpPr>
            <a:spLocks noChangeArrowheads="1"/>
          </p:cNvSpPr>
          <p:nvPr/>
        </p:nvSpPr>
        <p:spPr bwMode="gray">
          <a:xfrm>
            <a:off x="0" y="2708275"/>
            <a:ext cx="9144000" cy="874713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0" scaled="1"/>
          </a:gra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5" name="Text Box 14"/>
          <p:cNvSpPr txBox="1">
            <a:spLocks noChangeArrowheads="1"/>
          </p:cNvSpPr>
          <p:nvPr/>
        </p:nvSpPr>
        <p:spPr bwMode="black">
          <a:xfrm>
            <a:off x="381000" y="271463"/>
            <a:ext cx="1089025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782" tIns="47891" rIns="95782" bIns="47891">
            <a:spAutoFit/>
          </a:bodyPr>
          <a:lstStyle/>
          <a:p>
            <a:pPr defTabSz="957263">
              <a:defRPr/>
            </a:pPr>
            <a:r>
              <a:rPr lang="en-US" sz="2100" b="1">
                <a:solidFill>
                  <a:schemeClr val="bg1"/>
                </a:solidFill>
                <a:latin typeface="Verdana" pitchFamily="34" charset="0"/>
              </a:rPr>
              <a:t>LOGO</a:t>
            </a:r>
          </a:p>
        </p:txBody>
      </p:sp>
      <p:grpSp>
        <p:nvGrpSpPr>
          <p:cNvPr id="6" name="Group 42"/>
          <p:cNvGrpSpPr>
            <a:grpSpLocks/>
          </p:cNvGrpSpPr>
          <p:nvPr/>
        </p:nvGrpSpPr>
        <p:grpSpPr bwMode="auto">
          <a:xfrm>
            <a:off x="-11113" y="-12700"/>
            <a:ext cx="9175751" cy="6870700"/>
            <a:chOff x="-7" y="-8"/>
            <a:chExt cx="5780" cy="4328"/>
          </a:xfrm>
        </p:grpSpPr>
        <p:sp>
          <p:nvSpPr>
            <p:cNvPr id="7" name="AutoShape 36"/>
            <p:cNvSpPr>
              <a:spLocks noChangeArrowheads="1"/>
            </p:cNvSpPr>
            <p:nvPr/>
          </p:nvSpPr>
          <p:spPr bwMode="gray">
            <a:xfrm>
              <a:off x="17" y="16"/>
              <a:ext cx="5729" cy="4285"/>
            </a:xfrm>
            <a:prstGeom prst="roundRect">
              <a:avLst>
                <a:gd name="adj" fmla="val 6227"/>
              </a:avLst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37"/>
            <p:cNvSpPr>
              <a:spLocks/>
            </p:cNvSpPr>
            <p:nvPr/>
          </p:nvSpPr>
          <p:spPr bwMode="gray">
            <a:xfrm>
              <a:off x="-3" y="-8"/>
              <a:ext cx="295" cy="289"/>
            </a:xfrm>
            <a:custGeom>
              <a:avLst/>
              <a:gdLst>
                <a:gd name="T0" fmla="*/ 3 w 403"/>
                <a:gd name="T1" fmla="*/ 395 h 395"/>
                <a:gd name="T2" fmla="*/ 74 w 403"/>
                <a:gd name="T3" fmla="*/ 216 h 395"/>
                <a:gd name="T4" fmla="*/ 231 w 403"/>
                <a:gd name="T5" fmla="*/ 50 h 395"/>
                <a:gd name="T6" fmla="*/ 403 w 403"/>
                <a:gd name="T7" fmla="*/ 0 h 395"/>
                <a:gd name="T8" fmla="*/ 0 w 403"/>
                <a:gd name="T9" fmla="*/ 0 h 3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03" h="395">
                  <a:moveTo>
                    <a:pt x="3" y="395"/>
                  </a:moveTo>
                  <a:lnTo>
                    <a:pt x="74" y="216"/>
                  </a:lnTo>
                  <a:lnTo>
                    <a:pt x="231" y="50"/>
                  </a:lnTo>
                  <a:lnTo>
                    <a:pt x="403" y="0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38"/>
            <p:cNvSpPr>
              <a:spLocks/>
            </p:cNvSpPr>
            <p:nvPr/>
          </p:nvSpPr>
          <p:spPr bwMode="gray">
            <a:xfrm>
              <a:off x="-7" y="3982"/>
              <a:ext cx="287" cy="338"/>
            </a:xfrm>
            <a:custGeom>
              <a:avLst/>
              <a:gdLst>
                <a:gd name="T0" fmla="*/ 391 w 391"/>
                <a:gd name="T1" fmla="*/ 473 h 473"/>
                <a:gd name="T2" fmla="*/ 151 w 391"/>
                <a:gd name="T3" fmla="*/ 353 h 473"/>
                <a:gd name="T4" fmla="*/ 42 w 391"/>
                <a:gd name="T5" fmla="*/ 201 h 473"/>
                <a:gd name="T6" fmla="*/ 0 w 391"/>
                <a:gd name="T7" fmla="*/ 0 h 473"/>
                <a:gd name="T8" fmla="*/ 1 w 391"/>
                <a:gd name="T9" fmla="*/ 470 h 47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91" h="473">
                  <a:moveTo>
                    <a:pt x="391" y="473"/>
                  </a:moveTo>
                  <a:lnTo>
                    <a:pt x="151" y="353"/>
                  </a:lnTo>
                  <a:lnTo>
                    <a:pt x="42" y="201"/>
                  </a:lnTo>
                  <a:lnTo>
                    <a:pt x="0" y="0"/>
                  </a:lnTo>
                  <a:lnTo>
                    <a:pt x="1" y="470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39"/>
            <p:cNvSpPr>
              <a:spLocks/>
            </p:cNvSpPr>
            <p:nvPr/>
          </p:nvSpPr>
          <p:spPr bwMode="gray">
            <a:xfrm>
              <a:off x="5499" y="4026"/>
              <a:ext cx="274" cy="287"/>
            </a:xfrm>
            <a:custGeom>
              <a:avLst/>
              <a:gdLst>
                <a:gd name="T0" fmla="*/ 229 w 232"/>
                <a:gd name="T1" fmla="*/ 0 h 290"/>
                <a:gd name="T2" fmla="*/ 164 w 232"/>
                <a:gd name="T3" fmla="*/ 144 h 290"/>
                <a:gd name="T4" fmla="*/ 98 w 232"/>
                <a:gd name="T5" fmla="*/ 253 h 290"/>
                <a:gd name="T6" fmla="*/ 0 w 232"/>
                <a:gd name="T7" fmla="*/ 290 h 290"/>
                <a:gd name="T8" fmla="*/ 232 w 232"/>
                <a:gd name="T9" fmla="*/ 287 h 29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32" h="290">
                  <a:moveTo>
                    <a:pt x="229" y="0"/>
                  </a:moveTo>
                  <a:lnTo>
                    <a:pt x="164" y="144"/>
                  </a:lnTo>
                  <a:lnTo>
                    <a:pt x="98" y="253"/>
                  </a:lnTo>
                  <a:lnTo>
                    <a:pt x="0" y="290"/>
                  </a:lnTo>
                  <a:lnTo>
                    <a:pt x="232" y="287"/>
                  </a:lnTo>
                </a:path>
              </a:pathLst>
            </a:cu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40"/>
            <p:cNvSpPr>
              <a:spLocks/>
            </p:cNvSpPr>
            <p:nvPr/>
          </p:nvSpPr>
          <p:spPr bwMode="gray">
            <a:xfrm>
              <a:off x="5467" y="0"/>
              <a:ext cx="302" cy="288"/>
            </a:xfrm>
            <a:custGeom>
              <a:avLst/>
              <a:gdLst>
                <a:gd name="T0" fmla="*/ 0 w 403"/>
                <a:gd name="T1" fmla="*/ 0 h 403"/>
                <a:gd name="T2" fmla="*/ 221 w 403"/>
                <a:gd name="T3" fmla="*/ 96 h 403"/>
                <a:gd name="T4" fmla="*/ 353 w 403"/>
                <a:gd name="T5" fmla="*/ 231 h 403"/>
                <a:gd name="T6" fmla="*/ 403 w 403"/>
                <a:gd name="T7" fmla="*/ 403 h 403"/>
                <a:gd name="T8" fmla="*/ 403 w 403"/>
                <a:gd name="T9" fmla="*/ 0 h 4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03" h="403">
                  <a:moveTo>
                    <a:pt x="0" y="0"/>
                  </a:moveTo>
                  <a:lnTo>
                    <a:pt x="221" y="96"/>
                  </a:lnTo>
                  <a:lnTo>
                    <a:pt x="353" y="231"/>
                  </a:lnTo>
                  <a:lnTo>
                    <a:pt x="403" y="403"/>
                  </a:lnTo>
                  <a:lnTo>
                    <a:pt x="403" y="0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0" y="2720975"/>
            <a:ext cx="9144000" cy="817563"/>
          </a:xfrm>
        </p:spPr>
        <p:txBody>
          <a:bodyPr/>
          <a:lstStyle>
            <a:lvl1pPr>
              <a:defRPr sz="4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black">
          <a:xfrm>
            <a:off x="990600" y="2176463"/>
            <a:ext cx="7086600" cy="436562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90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5AD33C-FBF5-40C1-B33C-9A718BD925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975"/>
            <a:ext cx="2057400" cy="6270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975"/>
            <a:ext cx="6019800" cy="6270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3E9672-5291-4ACD-9F10-4AAE6FC07D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384481-646B-41DA-AAE7-5B14FE803A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6D453E-1964-4303-BED2-EE1BDF4D0A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76325"/>
            <a:ext cx="4038600" cy="5248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76325"/>
            <a:ext cx="4038600" cy="5248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D538D5-39AA-4FEC-9BD6-165775584D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E53636-6D4B-4399-B627-D557425A9E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1156D3-4151-4FFD-8919-DAA1375E3A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7C61AF-01BF-422F-8A86-F2DDF7A5B0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EE9221-5090-46A8-844D-C62729B123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CE41FA-0751-44FA-8064-5322C79E14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15" descr="29641"/>
          <p:cNvSpPr>
            <a:spLocks/>
          </p:cNvSpPr>
          <p:nvPr/>
        </p:nvSpPr>
        <p:spPr bwMode="gray">
          <a:xfrm>
            <a:off x="36513" y="80963"/>
            <a:ext cx="9077325" cy="1595437"/>
          </a:xfrm>
          <a:custGeom>
            <a:avLst/>
            <a:gdLst>
              <a:gd name="T0" fmla="*/ 0 w 5718"/>
              <a:gd name="T1" fmla="*/ 756 h 1005"/>
              <a:gd name="T2" fmla="*/ 576 w 5718"/>
              <a:gd name="T3" fmla="*/ 560 h 1005"/>
              <a:gd name="T4" fmla="*/ 1403 w 5718"/>
              <a:gd name="T5" fmla="*/ 390 h 1005"/>
              <a:gd name="T6" fmla="*/ 2452 w 5718"/>
              <a:gd name="T7" fmla="*/ 314 h 1005"/>
              <a:gd name="T8" fmla="*/ 3102 w 5718"/>
              <a:gd name="T9" fmla="*/ 326 h 1005"/>
              <a:gd name="T10" fmla="*/ 4043 w 5718"/>
              <a:gd name="T11" fmla="*/ 434 h 1005"/>
              <a:gd name="T12" fmla="*/ 4944 w 5718"/>
              <a:gd name="T13" fmla="*/ 668 h 1005"/>
              <a:gd name="T14" fmla="*/ 5691 w 5718"/>
              <a:gd name="T15" fmla="*/ 971 h 1005"/>
              <a:gd name="T16" fmla="*/ 5718 w 5718"/>
              <a:gd name="T17" fmla="*/ 19 h 1005"/>
              <a:gd name="T18" fmla="*/ 9 w 5718"/>
              <a:gd name="T19" fmla="*/ 0 h 100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5718" h="1005">
                <a:moveTo>
                  <a:pt x="0" y="756"/>
                </a:moveTo>
                <a:cubicBezTo>
                  <a:pt x="96" y="724"/>
                  <a:pt x="297" y="635"/>
                  <a:pt x="576" y="560"/>
                </a:cubicBezTo>
                <a:cubicBezTo>
                  <a:pt x="855" y="485"/>
                  <a:pt x="1037" y="442"/>
                  <a:pt x="1403" y="390"/>
                </a:cubicBezTo>
                <a:cubicBezTo>
                  <a:pt x="1769" y="337"/>
                  <a:pt x="2154" y="320"/>
                  <a:pt x="2452" y="314"/>
                </a:cubicBezTo>
                <a:lnTo>
                  <a:pt x="3102" y="326"/>
                </a:lnTo>
                <a:cubicBezTo>
                  <a:pt x="3367" y="346"/>
                  <a:pt x="3736" y="377"/>
                  <a:pt x="4043" y="434"/>
                </a:cubicBezTo>
                <a:cubicBezTo>
                  <a:pt x="4350" y="490"/>
                  <a:pt x="4669" y="578"/>
                  <a:pt x="4944" y="668"/>
                </a:cubicBezTo>
                <a:cubicBezTo>
                  <a:pt x="5219" y="757"/>
                  <a:pt x="5679" y="1005"/>
                  <a:pt x="5691" y="971"/>
                </a:cubicBezTo>
                <a:cubicBezTo>
                  <a:pt x="5695" y="964"/>
                  <a:pt x="5718" y="25"/>
                  <a:pt x="5718" y="19"/>
                </a:cubicBezTo>
                <a:cubicBezTo>
                  <a:pt x="5718" y="7"/>
                  <a:pt x="1198" y="4"/>
                  <a:pt x="9" y="0"/>
                </a:cubicBezTo>
              </a:path>
            </a:pathLst>
          </a:custGeom>
          <a:blipFill dpi="0" rotWithShape="1">
            <a:blip r:embed="rId14"/>
            <a:srcRect/>
            <a:stretch>
              <a:fillRect/>
            </a:stretch>
          </a:blip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76325"/>
            <a:ext cx="8229600" cy="524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084888" y="6450013"/>
            <a:ext cx="2897187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>
            <a:lvl1pPr algn="r">
              <a:defRPr sz="1300" b="1">
                <a:latin typeface="Verdana" pitchFamily="34" charset="0"/>
              </a:defRPr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7950" y="6454775"/>
            <a:ext cx="927100" cy="23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>
            <a:lvl1pPr algn="ctr">
              <a:defRPr sz="1300" b="1">
                <a:latin typeface="Verdana" pitchFamily="34" charset="0"/>
              </a:defRPr>
            </a:lvl1pPr>
          </a:lstStyle>
          <a:p>
            <a:pPr>
              <a:defRPr/>
            </a:pPr>
            <a:fld id="{BBC6D6AA-3B6E-46D2-8C81-77A6B9F8CF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 bwMode="white">
          <a:xfrm>
            <a:off x="542925" y="53975"/>
            <a:ext cx="7392988" cy="56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grpSp>
        <p:nvGrpSpPr>
          <p:cNvPr id="1031" name="Group 16"/>
          <p:cNvGrpSpPr>
            <a:grpSpLocks/>
          </p:cNvGrpSpPr>
          <p:nvPr/>
        </p:nvGrpSpPr>
        <p:grpSpPr bwMode="auto">
          <a:xfrm>
            <a:off x="-1588" y="0"/>
            <a:ext cx="9145588" cy="6858000"/>
            <a:chOff x="-1" y="0"/>
            <a:chExt cx="8065" cy="6048"/>
          </a:xfrm>
        </p:grpSpPr>
        <p:sp>
          <p:nvSpPr>
            <p:cNvPr id="1033" name="Freeform 17"/>
            <p:cNvSpPr>
              <a:spLocks/>
            </p:cNvSpPr>
            <p:nvPr/>
          </p:nvSpPr>
          <p:spPr bwMode="gray">
            <a:xfrm>
              <a:off x="-1" y="5629"/>
              <a:ext cx="389" cy="417"/>
            </a:xfrm>
            <a:custGeom>
              <a:avLst/>
              <a:gdLst>
                <a:gd name="T0" fmla="*/ 314 w 389"/>
                <a:gd name="T1" fmla="*/ 416 h 417"/>
                <a:gd name="T2" fmla="*/ 389 w 389"/>
                <a:gd name="T3" fmla="*/ 417 h 417"/>
                <a:gd name="T4" fmla="*/ 158 w 389"/>
                <a:gd name="T5" fmla="*/ 297 h 417"/>
                <a:gd name="T6" fmla="*/ 39 w 389"/>
                <a:gd name="T7" fmla="*/ 179 h 417"/>
                <a:gd name="T8" fmla="*/ 0 w 389"/>
                <a:gd name="T9" fmla="*/ 0 h 417"/>
                <a:gd name="T10" fmla="*/ 1 w 389"/>
                <a:gd name="T11" fmla="*/ 417 h 41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89" h="417">
                  <a:moveTo>
                    <a:pt x="314" y="416"/>
                  </a:moveTo>
                  <a:lnTo>
                    <a:pt x="389" y="417"/>
                  </a:lnTo>
                  <a:lnTo>
                    <a:pt x="158" y="297"/>
                  </a:lnTo>
                  <a:lnTo>
                    <a:pt x="39" y="179"/>
                  </a:lnTo>
                  <a:lnTo>
                    <a:pt x="0" y="0"/>
                  </a:lnTo>
                  <a:lnTo>
                    <a:pt x="1" y="417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4" name="Freeform 18"/>
            <p:cNvSpPr>
              <a:spLocks/>
            </p:cNvSpPr>
            <p:nvPr/>
          </p:nvSpPr>
          <p:spPr bwMode="gray">
            <a:xfrm>
              <a:off x="7701" y="5645"/>
              <a:ext cx="363" cy="403"/>
            </a:xfrm>
            <a:custGeom>
              <a:avLst/>
              <a:gdLst>
                <a:gd name="T0" fmla="*/ 229 w 232"/>
                <a:gd name="T1" fmla="*/ 0 h 290"/>
                <a:gd name="T2" fmla="*/ 164 w 232"/>
                <a:gd name="T3" fmla="*/ 144 h 290"/>
                <a:gd name="T4" fmla="*/ 98 w 232"/>
                <a:gd name="T5" fmla="*/ 253 h 290"/>
                <a:gd name="T6" fmla="*/ 0 w 232"/>
                <a:gd name="T7" fmla="*/ 290 h 290"/>
                <a:gd name="T8" fmla="*/ 232 w 232"/>
                <a:gd name="T9" fmla="*/ 287 h 29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32" h="290">
                  <a:moveTo>
                    <a:pt x="229" y="0"/>
                  </a:moveTo>
                  <a:lnTo>
                    <a:pt x="164" y="144"/>
                  </a:lnTo>
                  <a:lnTo>
                    <a:pt x="98" y="253"/>
                  </a:lnTo>
                  <a:lnTo>
                    <a:pt x="0" y="290"/>
                  </a:lnTo>
                  <a:lnTo>
                    <a:pt x="232" y="287"/>
                  </a:lnTo>
                </a:path>
              </a:pathLst>
            </a:cu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5" name="AutoShape 19"/>
            <p:cNvSpPr>
              <a:spLocks noChangeArrowheads="1"/>
            </p:cNvSpPr>
            <p:nvPr/>
          </p:nvSpPr>
          <p:spPr bwMode="gray">
            <a:xfrm>
              <a:off x="26" y="42"/>
              <a:ext cx="8012" cy="5985"/>
            </a:xfrm>
            <a:prstGeom prst="roundRect">
              <a:avLst>
                <a:gd name="adj" fmla="val 6227"/>
              </a:avLst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6" name="Freeform 20"/>
            <p:cNvSpPr>
              <a:spLocks/>
            </p:cNvSpPr>
            <p:nvPr/>
          </p:nvSpPr>
          <p:spPr bwMode="gray">
            <a:xfrm>
              <a:off x="-1" y="13"/>
              <a:ext cx="405" cy="441"/>
            </a:xfrm>
            <a:custGeom>
              <a:avLst/>
              <a:gdLst>
                <a:gd name="T0" fmla="*/ 2 w 405"/>
                <a:gd name="T1" fmla="*/ 441 h 441"/>
                <a:gd name="T2" fmla="*/ 107 w 405"/>
                <a:gd name="T3" fmla="*/ 175 h 441"/>
                <a:gd name="T4" fmla="*/ 387 w 405"/>
                <a:gd name="T5" fmla="*/ 0 h 441"/>
                <a:gd name="T6" fmla="*/ 1 w 405"/>
                <a:gd name="T7" fmla="*/ 0 h 4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05" h="441">
                  <a:moveTo>
                    <a:pt x="2" y="441"/>
                  </a:moveTo>
                  <a:cubicBezTo>
                    <a:pt x="19" y="397"/>
                    <a:pt x="0" y="345"/>
                    <a:pt x="107" y="175"/>
                  </a:cubicBezTo>
                  <a:cubicBezTo>
                    <a:pt x="214" y="6"/>
                    <a:pt x="405" y="16"/>
                    <a:pt x="387" y="0"/>
                  </a:cubicBezTo>
                  <a:lnTo>
                    <a:pt x="1" y="0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7" name="Freeform 21"/>
            <p:cNvSpPr>
              <a:spLocks/>
            </p:cNvSpPr>
            <p:nvPr/>
          </p:nvSpPr>
          <p:spPr bwMode="gray">
            <a:xfrm>
              <a:off x="7588" y="0"/>
              <a:ext cx="470" cy="483"/>
            </a:xfrm>
            <a:custGeom>
              <a:avLst/>
              <a:gdLst>
                <a:gd name="T0" fmla="*/ 0 w 470"/>
                <a:gd name="T1" fmla="*/ 4 h 483"/>
                <a:gd name="T2" fmla="*/ 342 w 470"/>
                <a:gd name="T3" fmla="*/ 150 h 483"/>
                <a:gd name="T4" fmla="*/ 470 w 470"/>
                <a:gd name="T5" fmla="*/ 461 h 483"/>
                <a:gd name="T6" fmla="*/ 470 w 470"/>
                <a:gd name="T7" fmla="*/ 0 h 48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70" h="483">
                  <a:moveTo>
                    <a:pt x="0" y="4"/>
                  </a:moveTo>
                  <a:cubicBezTo>
                    <a:pt x="57" y="28"/>
                    <a:pt x="264" y="74"/>
                    <a:pt x="342" y="150"/>
                  </a:cubicBezTo>
                  <a:cubicBezTo>
                    <a:pt x="450" y="275"/>
                    <a:pt x="452" y="483"/>
                    <a:pt x="470" y="461"/>
                  </a:cubicBezTo>
                  <a:lnTo>
                    <a:pt x="470" y="0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32" name="Line 22"/>
          <p:cNvSpPr>
            <a:spLocks noChangeShapeType="1"/>
          </p:cNvSpPr>
          <p:nvPr/>
        </p:nvSpPr>
        <p:spPr bwMode="gray">
          <a:xfrm>
            <a:off x="323850" y="6500813"/>
            <a:ext cx="8569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hf sldNum="0" hdr="0" dt="0"/>
  <p:txStyles>
    <p:titleStyle>
      <a:lvl1pPr algn="ctr" defTabSz="957263" rtl="0" eaLnBrk="0" fontAlgn="base" hangingPunct="0">
        <a:spcBef>
          <a:spcPct val="0"/>
        </a:spcBef>
        <a:spcAft>
          <a:spcPct val="0"/>
        </a:spcAft>
        <a:defRPr sz="2900" b="1" i="0" u="none">
          <a:solidFill>
            <a:schemeClr val="bg1"/>
          </a:solidFill>
          <a:latin typeface="+mj-lt"/>
          <a:ea typeface="+mj-ea"/>
          <a:cs typeface="+mj-cs"/>
        </a:defRPr>
      </a:lvl1pPr>
      <a:lvl2pPr algn="ctr" defTabSz="957263" rtl="0" eaLnBrk="0" fontAlgn="base" hangingPunct="0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" pitchFamily="34" charset="0"/>
        </a:defRPr>
      </a:lvl2pPr>
      <a:lvl3pPr algn="ctr" defTabSz="957263" rtl="0" eaLnBrk="0" fontAlgn="base" hangingPunct="0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" pitchFamily="34" charset="0"/>
        </a:defRPr>
      </a:lvl3pPr>
      <a:lvl4pPr algn="ctr" defTabSz="957263" rtl="0" eaLnBrk="0" fontAlgn="base" hangingPunct="0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" pitchFamily="34" charset="0"/>
        </a:defRPr>
      </a:lvl4pPr>
      <a:lvl5pPr algn="ctr" defTabSz="957263" rtl="0" eaLnBrk="0" fontAlgn="base" hangingPunct="0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" pitchFamily="34" charset="0"/>
        </a:defRPr>
      </a:lvl5pPr>
      <a:lvl6pPr marL="457200" algn="ctr" defTabSz="957263" rtl="0" fontAlgn="base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" pitchFamily="34" charset="0"/>
        </a:defRPr>
      </a:lvl6pPr>
      <a:lvl7pPr marL="914400" algn="ctr" defTabSz="957263" rtl="0" fontAlgn="base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" pitchFamily="34" charset="0"/>
        </a:defRPr>
      </a:lvl7pPr>
      <a:lvl8pPr marL="1371600" algn="ctr" defTabSz="957263" rtl="0" fontAlgn="base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" pitchFamily="34" charset="0"/>
        </a:defRPr>
      </a:lvl8pPr>
      <a:lvl9pPr marL="1828800" algn="ctr" defTabSz="957263" rtl="0" fontAlgn="base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" pitchFamily="34" charset="0"/>
        </a:defRPr>
      </a:lvl9pPr>
    </p:titleStyle>
    <p:bodyStyle>
      <a:lvl1pPr marL="358775" indent="-358775" algn="l" defTabSz="957263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v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defTabSz="957263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100" b="0" i="0" u="none">
          <a:solidFill>
            <a:schemeClr val="tx1"/>
          </a:solidFill>
          <a:latin typeface="+mj-lt"/>
        </a:defRPr>
      </a:lvl2pPr>
      <a:lvl3pPr marL="1196975" indent="-239713" algn="l" defTabSz="957263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100">
          <a:solidFill>
            <a:schemeClr val="tx1"/>
          </a:solidFill>
          <a:latin typeface="+mj-lt"/>
        </a:defRPr>
      </a:lvl3pPr>
      <a:lvl4pPr marL="1676400" indent="-239713" algn="l" defTabSz="957263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j-lt"/>
        </a:defRPr>
      </a:lvl4pPr>
      <a:lvl5pPr marL="2154238" indent="-238125" algn="l" defTabSz="957263" rtl="0" eaLnBrk="0" fontAlgn="base" hangingPunct="0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j-lt"/>
        </a:defRPr>
      </a:lvl5pPr>
      <a:lvl6pPr marL="2611438" indent="-238125" algn="l" defTabSz="957263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j-lt"/>
        </a:defRPr>
      </a:lvl6pPr>
      <a:lvl7pPr marL="3068638" indent="-238125" algn="l" defTabSz="957263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j-lt"/>
        </a:defRPr>
      </a:lvl7pPr>
      <a:lvl8pPr marL="3525838" indent="-238125" algn="l" defTabSz="957263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j-lt"/>
        </a:defRPr>
      </a:lvl8pPr>
      <a:lvl9pPr marL="3983038" indent="-238125" algn="l" defTabSz="957263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j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" Target="slide15.xml"/><Relationship Id="rId3" Type="http://schemas.openxmlformats.org/officeDocument/2006/relationships/image" Target="../media/image9.jpeg"/><Relationship Id="rId7" Type="http://schemas.openxmlformats.org/officeDocument/2006/relationships/slide" Target="slide14.xml"/><Relationship Id="rId12" Type="http://schemas.openxmlformats.org/officeDocument/2006/relationships/slide" Target="slide17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slide" Target="slide12.xml"/><Relationship Id="rId11" Type="http://schemas.openxmlformats.org/officeDocument/2006/relationships/image" Target="../media/image7.gif"/><Relationship Id="rId5" Type="http://schemas.openxmlformats.org/officeDocument/2006/relationships/image" Target="../media/image11.jpeg"/><Relationship Id="rId10" Type="http://schemas.openxmlformats.org/officeDocument/2006/relationships/slide" Target="slide16.xml"/><Relationship Id="rId4" Type="http://schemas.openxmlformats.org/officeDocument/2006/relationships/image" Target="../media/image10.png"/><Relationship Id="rId9" Type="http://schemas.openxmlformats.org/officeDocument/2006/relationships/slide" Target="slide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gif"/><Relationship Id="rId4" Type="http://schemas.openxmlformats.org/officeDocument/2006/relationships/slide" Target="slide1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gif"/><Relationship Id="rId4" Type="http://schemas.openxmlformats.org/officeDocument/2006/relationships/slide" Target="slide1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gif"/><Relationship Id="rId4" Type="http://schemas.openxmlformats.org/officeDocument/2006/relationships/slide" Target="slide1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gif"/><Relationship Id="rId4" Type="http://schemas.openxmlformats.org/officeDocument/2006/relationships/slide" Target="slide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Relationship Id="rId5" Type="http://schemas.openxmlformats.org/officeDocument/2006/relationships/slide" Target="slide18.xml"/><Relationship Id="rId4" Type="http://schemas.openxmlformats.org/officeDocument/2006/relationships/image" Target="../media/image7.gi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gi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defTabSz="957263"/>
            <a:r>
              <a:rPr lang="en-US" smtClean="0">
                <a:latin typeface="Arial" charset="0"/>
              </a:rPr>
              <a:t>www.themegallery.com</a:t>
            </a:r>
          </a:p>
        </p:txBody>
      </p:sp>
      <p:sp>
        <p:nvSpPr>
          <p:cNvPr id="235526" name="WordArt 6" descr="Small checker board"/>
          <p:cNvSpPr>
            <a:spLocks noChangeArrowheads="1" noChangeShapeType="1" noTextEdit="1"/>
          </p:cNvSpPr>
          <p:nvPr/>
        </p:nvSpPr>
        <p:spPr bwMode="auto">
          <a:xfrm>
            <a:off x="1524000" y="1752600"/>
            <a:ext cx="6858000" cy="35814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vi-VN" sz="6000" b="1" kern="10" spc="-600" dirty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pattFill prst="smCheck">
                  <a:fgClr>
                    <a:srgbClr val="33CCFF"/>
                  </a:fgClr>
                  <a:bgClr>
                    <a:srgbClr val="FFFFFF"/>
                  </a:bgClr>
                </a:patt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MÔN :   Tập đọc</a:t>
            </a:r>
          </a:p>
          <a:p>
            <a:pPr algn="ctr"/>
            <a:r>
              <a:rPr lang="vi-VN" sz="6000" b="1" kern="10" spc="-600" dirty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pattFill prst="smCheck">
                  <a:fgClr>
                    <a:srgbClr val="33CCFF"/>
                  </a:fgClr>
                  <a:bgClr>
                    <a:srgbClr val="FFFFFF"/>
                  </a:bgClr>
                </a:patt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LỚP :  </a:t>
            </a:r>
            <a:r>
              <a:rPr lang="en-US" sz="6000" b="1" kern="10" spc="-600" dirty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pattFill prst="smCheck">
                  <a:fgClr>
                    <a:srgbClr val="33CCFF"/>
                  </a:fgClr>
                  <a:bgClr>
                    <a:srgbClr val="FFFFFF"/>
                  </a:bgClr>
                </a:patt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35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2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defTabSz="957263"/>
            <a:r>
              <a:rPr lang="en-US" smtClean="0">
                <a:latin typeface="Arial" charset="0"/>
              </a:rPr>
              <a:t>www.themegallery.com</a:t>
            </a:r>
          </a:p>
        </p:txBody>
      </p:sp>
      <p:sp>
        <p:nvSpPr>
          <p:cNvPr id="12291" name="Rectangle 9"/>
          <p:cNvSpPr>
            <a:spLocks noChangeArrowheads="1"/>
          </p:cNvSpPr>
          <p:nvPr/>
        </p:nvSpPr>
        <p:spPr bwMode="auto">
          <a:xfrm>
            <a:off x="228600" y="661988"/>
            <a:ext cx="8382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defTabSz="957263"/>
            <a:r>
              <a:rPr lang="en-US" sz="2800" b="1">
                <a:solidFill>
                  <a:srgbClr val="FF0000"/>
                </a:solidFill>
              </a:rPr>
              <a:t>Sắp xếp lại các tranh sau theo đúng thứ tự trong câu chuyện </a:t>
            </a:r>
            <a:r>
              <a:rPr lang="en-US" sz="2800" b="1" i="1">
                <a:solidFill>
                  <a:srgbClr val="000000"/>
                </a:solidFill>
              </a:rPr>
              <a:t>Bài tập làm văn</a:t>
            </a:r>
            <a:r>
              <a:rPr lang="en-US" sz="2800" b="1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12292" name="AutoShape 10"/>
          <p:cNvSpPr>
            <a:spLocks noChangeArrowheads="1"/>
          </p:cNvSpPr>
          <p:nvPr/>
        </p:nvSpPr>
        <p:spPr bwMode="gray">
          <a:xfrm>
            <a:off x="304800" y="152400"/>
            <a:ext cx="2057400" cy="533400"/>
          </a:xfrm>
          <a:prstGeom prst="roundRect">
            <a:avLst>
              <a:gd name="adj" fmla="val 16667"/>
            </a:avLst>
          </a:prstGeom>
          <a:solidFill>
            <a:srgbClr val="00CCFF"/>
          </a:solidFill>
          <a:ln w="12700" algn="ctr">
            <a:solidFill>
              <a:schemeClr val="bg1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defTabSz="957263">
              <a:defRPr/>
            </a:pPr>
            <a:r>
              <a:rPr lang="en-US" sz="3200" b="1">
                <a:solidFill>
                  <a:srgbClr val="FF0000"/>
                </a:solidFill>
              </a:rPr>
              <a:t>Kể chuyện</a:t>
            </a:r>
          </a:p>
        </p:txBody>
      </p:sp>
      <p:grpSp>
        <p:nvGrpSpPr>
          <p:cNvPr id="2" name="Group 44"/>
          <p:cNvGrpSpPr>
            <a:grpSpLocks/>
          </p:cNvGrpSpPr>
          <p:nvPr/>
        </p:nvGrpSpPr>
        <p:grpSpPr bwMode="auto">
          <a:xfrm>
            <a:off x="304800" y="1606550"/>
            <a:ext cx="4286250" cy="2432050"/>
            <a:chOff x="192" y="1012"/>
            <a:chExt cx="2700" cy="1532"/>
          </a:xfrm>
        </p:grpSpPr>
        <p:pic>
          <p:nvPicPr>
            <p:cNvPr id="12324" name="Picture 4"/>
            <p:cNvPicPr>
              <a:picLocks noChangeAspect="1" noChangeArrowheads="1"/>
            </p:cNvPicPr>
            <p:nvPr/>
          </p:nvPicPr>
          <p:blipFill>
            <a:blip r:embed="rId2"/>
            <a:srcRect l="3448" t="2563" r="5173" b="5128"/>
            <a:stretch>
              <a:fillRect/>
            </a:stretch>
          </p:blipFill>
          <p:spPr bwMode="auto">
            <a:xfrm>
              <a:off x="204" y="1056"/>
              <a:ext cx="2688" cy="1488"/>
            </a:xfrm>
            <a:prstGeom prst="rect">
              <a:avLst/>
            </a:prstGeom>
            <a:noFill/>
            <a:ln w="28575">
              <a:solidFill>
                <a:srgbClr val="800000"/>
              </a:solidFill>
              <a:miter lim="800000"/>
              <a:headEnd/>
              <a:tailEnd/>
            </a:ln>
          </p:spPr>
        </p:pic>
        <p:grpSp>
          <p:nvGrpSpPr>
            <p:cNvPr id="12325" name="Group 11"/>
            <p:cNvGrpSpPr>
              <a:grpSpLocks/>
            </p:cNvGrpSpPr>
            <p:nvPr/>
          </p:nvGrpSpPr>
          <p:grpSpPr bwMode="auto">
            <a:xfrm>
              <a:off x="192" y="1012"/>
              <a:ext cx="336" cy="341"/>
              <a:chOff x="672" y="541"/>
              <a:chExt cx="336" cy="341"/>
            </a:xfrm>
          </p:grpSpPr>
          <p:grpSp>
            <p:nvGrpSpPr>
              <p:cNvPr id="12326" name="Group 12"/>
              <p:cNvGrpSpPr>
                <a:grpSpLocks/>
              </p:cNvGrpSpPr>
              <p:nvPr/>
            </p:nvGrpSpPr>
            <p:grpSpPr bwMode="auto">
              <a:xfrm>
                <a:off x="672" y="541"/>
                <a:ext cx="336" cy="341"/>
                <a:chOff x="1289" y="496"/>
                <a:chExt cx="668" cy="840"/>
              </a:xfrm>
            </p:grpSpPr>
            <p:sp>
              <p:nvSpPr>
                <p:cNvPr id="12328" name="Oval 13"/>
                <p:cNvSpPr>
                  <a:spLocks noChangeArrowheads="1"/>
                </p:cNvSpPr>
                <p:nvPr/>
              </p:nvSpPr>
              <p:spPr bwMode="gray">
                <a:xfrm>
                  <a:off x="1289" y="496"/>
                  <a:ext cx="668" cy="840"/>
                </a:xfrm>
                <a:prstGeom prst="ellipse">
                  <a:avLst/>
                </a:prstGeom>
                <a:solidFill>
                  <a:srgbClr val="333333"/>
                </a:solidFill>
                <a:ln w="38100" algn="ctr">
                  <a:noFill/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2329" name="Oval 14"/>
                <p:cNvSpPr>
                  <a:spLocks noChangeArrowheads="1"/>
                </p:cNvSpPr>
                <p:nvPr/>
              </p:nvSpPr>
              <p:spPr bwMode="gray">
                <a:xfrm>
                  <a:off x="1296" y="587"/>
                  <a:ext cx="646" cy="647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636869"/>
                    </a:gs>
                    <a:gs pos="100000">
                      <a:srgbClr val="D6E1E2"/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12330" name="Oval 15"/>
                <p:cNvSpPr>
                  <a:spLocks noChangeArrowheads="1"/>
                </p:cNvSpPr>
                <p:nvPr/>
              </p:nvSpPr>
              <p:spPr bwMode="gray">
                <a:xfrm>
                  <a:off x="1304" y="591"/>
                  <a:ext cx="631" cy="63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D6E1E2">
                        <a:alpha val="0"/>
                      </a:srgbClr>
                    </a:gs>
                    <a:gs pos="100000">
                      <a:srgbClr val="F1F5F5"/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12331" name="Oval 16"/>
                <p:cNvSpPr>
                  <a:spLocks noChangeArrowheads="1"/>
                </p:cNvSpPr>
                <p:nvPr/>
              </p:nvSpPr>
              <p:spPr bwMode="gray">
                <a:xfrm>
                  <a:off x="1311" y="597"/>
                  <a:ext cx="600" cy="58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AAB2B3"/>
                    </a:gs>
                    <a:gs pos="100000">
                      <a:srgbClr val="D6E1E2">
                        <a:alpha val="48000"/>
                      </a:srgbClr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12332" name="Oval 17"/>
                <p:cNvSpPr>
                  <a:spLocks noChangeArrowheads="1"/>
                </p:cNvSpPr>
                <p:nvPr/>
              </p:nvSpPr>
              <p:spPr bwMode="gray">
                <a:xfrm>
                  <a:off x="1346" y="613"/>
                  <a:ext cx="533" cy="47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D6E1E2">
                        <a:alpha val="37999"/>
                      </a:srgbClr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2327" name="Text Box 18"/>
              <p:cNvSpPr txBox="1">
                <a:spLocks noChangeArrowheads="1"/>
              </p:cNvSpPr>
              <p:nvPr/>
            </p:nvSpPr>
            <p:spPr bwMode="gray">
              <a:xfrm>
                <a:off x="726" y="555"/>
                <a:ext cx="224" cy="29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400" b="1">
                    <a:solidFill>
                      <a:srgbClr val="CC0000"/>
                    </a:solidFill>
                  </a:rPr>
                  <a:t>1</a:t>
                </a:r>
              </a:p>
            </p:txBody>
          </p:sp>
        </p:grpSp>
      </p:grpSp>
      <p:grpSp>
        <p:nvGrpSpPr>
          <p:cNvPr id="5" name="Group 45"/>
          <p:cNvGrpSpPr>
            <a:grpSpLocks/>
          </p:cNvGrpSpPr>
          <p:nvPr/>
        </p:nvGrpSpPr>
        <p:grpSpPr bwMode="auto">
          <a:xfrm>
            <a:off x="4762500" y="1582738"/>
            <a:ext cx="4114800" cy="2498725"/>
            <a:chOff x="3000" y="997"/>
            <a:chExt cx="2592" cy="1574"/>
          </a:xfrm>
        </p:grpSpPr>
        <p:pic>
          <p:nvPicPr>
            <p:cNvPr id="12315" name="Picture 5"/>
            <p:cNvPicPr>
              <a:picLocks noChangeAspect="1" noChangeArrowheads="1"/>
            </p:cNvPicPr>
            <p:nvPr/>
          </p:nvPicPr>
          <p:blipFill>
            <a:blip r:embed="rId3"/>
            <a:srcRect l="2000"/>
            <a:stretch>
              <a:fillRect/>
            </a:stretch>
          </p:blipFill>
          <p:spPr bwMode="auto">
            <a:xfrm>
              <a:off x="3000" y="1035"/>
              <a:ext cx="2592" cy="1536"/>
            </a:xfrm>
            <a:prstGeom prst="rect">
              <a:avLst/>
            </a:prstGeom>
            <a:noFill/>
            <a:ln w="28575">
              <a:solidFill>
                <a:srgbClr val="800000"/>
              </a:solidFill>
              <a:miter lim="800000"/>
              <a:headEnd/>
              <a:tailEnd/>
            </a:ln>
          </p:spPr>
        </p:pic>
        <p:grpSp>
          <p:nvGrpSpPr>
            <p:cNvPr id="12316" name="Group 19"/>
            <p:cNvGrpSpPr>
              <a:grpSpLocks/>
            </p:cNvGrpSpPr>
            <p:nvPr/>
          </p:nvGrpSpPr>
          <p:grpSpPr bwMode="auto">
            <a:xfrm>
              <a:off x="3003" y="997"/>
              <a:ext cx="336" cy="341"/>
              <a:chOff x="672" y="541"/>
              <a:chExt cx="336" cy="341"/>
            </a:xfrm>
          </p:grpSpPr>
          <p:grpSp>
            <p:nvGrpSpPr>
              <p:cNvPr id="12317" name="Group 20"/>
              <p:cNvGrpSpPr>
                <a:grpSpLocks/>
              </p:cNvGrpSpPr>
              <p:nvPr/>
            </p:nvGrpSpPr>
            <p:grpSpPr bwMode="auto">
              <a:xfrm>
                <a:off x="672" y="541"/>
                <a:ext cx="336" cy="341"/>
                <a:chOff x="1289" y="496"/>
                <a:chExt cx="668" cy="840"/>
              </a:xfrm>
            </p:grpSpPr>
            <p:sp>
              <p:nvSpPr>
                <p:cNvPr id="12319" name="Oval 21"/>
                <p:cNvSpPr>
                  <a:spLocks noChangeArrowheads="1"/>
                </p:cNvSpPr>
                <p:nvPr/>
              </p:nvSpPr>
              <p:spPr bwMode="gray">
                <a:xfrm>
                  <a:off x="1289" y="496"/>
                  <a:ext cx="668" cy="840"/>
                </a:xfrm>
                <a:prstGeom prst="ellipse">
                  <a:avLst/>
                </a:prstGeom>
                <a:solidFill>
                  <a:srgbClr val="333333"/>
                </a:solidFill>
                <a:ln w="38100" algn="ctr">
                  <a:noFill/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2320" name="Oval 22"/>
                <p:cNvSpPr>
                  <a:spLocks noChangeArrowheads="1"/>
                </p:cNvSpPr>
                <p:nvPr/>
              </p:nvSpPr>
              <p:spPr bwMode="gray">
                <a:xfrm>
                  <a:off x="1296" y="587"/>
                  <a:ext cx="646" cy="647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636869"/>
                    </a:gs>
                    <a:gs pos="100000">
                      <a:srgbClr val="D6E1E2"/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12321" name="Oval 23"/>
                <p:cNvSpPr>
                  <a:spLocks noChangeArrowheads="1"/>
                </p:cNvSpPr>
                <p:nvPr/>
              </p:nvSpPr>
              <p:spPr bwMode="gray">
                <a:xfrm>
                  <a:off x="1304" y="591"/>
                  <a:ext cx="631" cy="63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D6E1E2">
                        <a:alpha val="0"/>
                      </a:srgbClr>
                    </a:gs>
                    <a:gs pos="100000">
                      <a:srgbClr val="F1F5F5"/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12322" name="Oval 24"/>
                <p:cNvSpPr>
                  <a:spLocks noChangeArrowheads="1"/>
                </p:cNvSpPr>
                <p:nvPr/>
              </p:nvSpPr>
              <p:spPr bwMode="gray">
                <a:xfrm>
                  <a:off x="1311" y="597"/>
                  <a:ext cx="600" cy="58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AAB2B3"/>
                    </a:gs>
                    <a:gs pos="100000">
                      <a:srgbClr val="D6E1E2">
                        <a:alpha val="48000"/>
                      </a:srgbClr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12323" name="Oval 25"/>
                <p:cNvSpPr>
                  <a:spLocks noChangeArrowheads="1"/>
                </p:cNvSpPr>
                <p:nvPr/>
              </p:nvSpPr>
              <p:spPr bwMode="gray">
                <a:xfrm>
                  <a:off x="1346" y="613"/>
                  <a:ext cx="533" cy="47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D6E1E2">
                        <a:alpha val="37999"/>
                      </a:srgbClr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2318" name="Text Box 26"/>
              <p:cNvSpPr txBox="1">
                <a:spLocks noChangeArrowheads="1"/>
              </p:cNvSpPr>
              <p:nvPr/>
            </p:nvSpPr>
            <p:spPr bwMode="gray">
              <a:xfrm>
                <a:off x="726" y="555"/>
                <a:ext cx="224" cy="29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400" b="1">
                    <a:solidFill>
                      <a:srgbClr val="CC0000"/>
                    </a:solidFill>
                  </a:rPr>
                  <a:t>2</a:t>
                </a:r>
              </a:p>
            </p:txBody>
          </p:sp>
        </p:grpSp>
      </p:grpSp>
      <p:grpSp>
        <p:nvGrpSpPr>
          <p:cNvPr id="8" name="Group 43"/>
          <p:cNvGrpSpPr>
            <a:grpSpLocks/>
          </p:cNvGrpSpPr>
          <p:nvPr/>
        </p:nvGrpSpPr>
        <p:grpSpPr bwMode="auto">
          <a:xfrm>
            <a:off x="300038" y="4054475"/>
            <a:ext cx="4271962" cy="2617788"/>
            <a:chOff x="189" y="2554"/>
            <a:chExt cx="2691" cy="1649"/>
          </a:xfrm>
        </p:grpSpPr>
        <p:pic>
          <p:nvPicPr>
            <p:cNvPr id="12306" name="Picture 6"/>
            <p:cNvPicPr>
              <a:picLocks noChangeAspect="1" noChangeArrowheads="1"/>
            </p:cNvPicPr>
            <p:nvPr/>
          </p:nvPicPr>
          <p:blipFill>
            <a:blip r:embed="rId4"/>
            <a:srcRect l="4445" t="5263" r="2222" b="5264"/>
            <a:stretch>
              <a:fillRect/>
            </a:stretch>
          </p:blipFill>
          <p:spPr bwMode="auto">
            <a:xfrm>
              <a:off x="192" y="2619"/>
              <a:ext cx="2688" cy="1584"/>
            </a:xfrm>
            <a:prstGeom prst="rect">
              <a:avLst/>
            </a:prstGeom>
            <a:noFill/>
            <a:ln w="28575">
              <a:solidFill>
                <a:srgbClr val="800000"/>
              </a:solidFill>
              <a:miter lim="800000"/>
              <a:headEnd/>
              <a:tailEnd/>
            </a:ln>
          </p:spPr>
        </p:pic>
        <p:grpSp>
          <p:nvGrpSpPr>
            <p:cNvPr id="12307" name="Group 27"/>
            <p:cNvGrpSpPr>
              <a:grpSpLocks/>
            </p:cNvGrpSpPr>
            <p:nvPr/>
          </p:nvGrpSpPr>
          <p:grpSpPr bwMode="auto">
            <a:xfrm>
              <a:off x="189" y="2554"/>
              <a:ext cx="336" cy="341"/>
              <a:chOff x="672" y="541"/>
              <a:chExt cx="336" cy="341"/>
            </a:xfrm>
          </p:grpSpPr>
          <p:grpSp>
            <p:nvGrpSpPr>
              <p:cNvPr id="12308" name="Group 28"/>
              <p:cNvGrpSpPr>
                <a:grpSpLocks/>
              </p:cNvGrpSpPr>
              <p:nvPr/>
            </p:nvGrpSpPr>
            <p:grpSpPr bwMode="auto">
              <a:xfrm>
                <a:off x="672" y="541"/>
                <a:ext cx="336" cy="341"/>
                <a:chOff x="1289" y="496"/>
                <a:chExt cx="668" cy="840"/>
              </a:xfrm>
            </p:grpSpPr>
            <p:sp>
              <p:nvSpPr>
                <p:cNvPr id="12310" name="Oval 29"/>
                <p:cNvSpPr>
                  <a:spLocks noChangeArrowheads="1"/>
                </p:cNvSpPr>
                <p:nvPr/>
              </p:nvSpPr>
              <p:spPr bwMode="gray">
                <a:xfrm>
                  <a:off x="1289" y="496"/>
                  <a:ext cx="668" cy="840"/>
                </a:xfrm>
                <a:prstGeom prst="ellipse">
                  <a:avLst/>
                </a:prstGeom>
                <a:solidFill>
                  <a:srgbClr val="333333"/>
                </a:solidFill>
                <a:ln w="38100" algn="ctr">
                  <a:noFill/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2311" name="Oval 30"/>
                <p:cNvSpPr>
                  <a:spLocks noChangeArrowheads="1"/>
                </p:cNvSpPr>
                <p:nvPr/>
              </p:nvSpPr>
              <p:spPr bwMode="gray">
                <a:xfrm>
                  <a:off x="1296" y="587"/>
                  <a:ext cx="646" cy="647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636869"/>
                    </a:gs>
                    <a:gs pos="100000">
                      <a:srgbClr val="D6E1E2"/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12312" name="Oval 31"/>
                <p:cNvSpPr>
                  <a:spLocks noChangeArrowheads="1"/>
                </p:cNvSpPr>
                <p:nvPr/>
              </p:nvSpPr>
              <p:spPr bwMode="gray">
                <a:xfrm>
                  <a:off x="1304" y="591"/>
                  <a:ext cx="631" cy="63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D6E1E2">
                        <a:alpha val="0"/>
                      </a:srgbClr>
                    </a:gs>
                    <a:gs pos="100000">
                      <a:srgbClr val="F1F5F5"/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12313" name="Oval 32"/>
                <p:cNvSpPr>
                  <a:spLocks noChangeArrowheads="1"/>
                </p:cNvSpPr>
                <p:nvPr/>
              </p:nvSpPr>
              <p:spPr bwMode="gray">
                <a:xfrm>
                  <a:off x="1311" y="597"/>
                  <a:ext cx="600" cy="58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AAB2B3"/>
                    </a:gs>
                    <a:gs pos="100000">
                      <a:srgbClr val="D6E1E2">
                        <a:alpha val="48000"/>
                      </a:srgbClr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12314" name="Oval 33"/>
                <p:cNvSpPr>
                  <a:spLocks noChangeArrowheads="1"/>
                </p:cNvSpPr>
                <p:nvPr/>
              </p:nvSpPr>
              <p:spPr bwMode="gray">
                <a:xfrm>
                  <a:off x="1346" y="613"/>
                  <a:ext cx="533" cy="47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D6E1E2">
                        <a:alpha val="37999"/>
                      </a:srgbClr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2309" name="Text Box 34"/>
              <p:cNvSpPr txBox="1">
                <a:spLocks noChangeArrowheads="1"/>
              </p:cNvSpPr>
              <p:nvPr/>
            </p:nvSpPr>
            <p:spPr bwMode="gray">
              <a:xfrm>
                <a:off x="726" y="555"/>
                <a:ext cx="224" cy="29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400" b="1">
                    <a:solidFill>
                      <a:srgbClr val="CC0000"/>
                    </a:solidFill>
                  </a:rPr>
                  <a:t>3</a:t>
                </a:r>
              </a:p>
            </p:txBody>
          </p:sp>
        </p:grpSp>
      </p:grpSp>
      <p:grpSp>
        <p:nvGrpSpPr>
          <p:cNvPr id="11" name="Group 46"/>
          <p:cNvGrpSpPr>
            <a:grpSpLocks/>
          </p:cNvGrpSpPr>
          <p:nvPr/>
        </p:nvGrpSpPr>
        <p:grpSpPr bwMode="auto">
          <a:xfrm>
            <a:off x="4743450" y="4140200"/>
            <a:ext cx="4171950" cy="2565400"/>
            <a:chOff x="2988" y="2608"/>
            <a:chExt cx="2628" cy="1616"/>
          </a:xfrm>
        </p:grpSpPr>
        <p:pic>
          <p:nvPicPr>
            <p:cNvPr id="12297" name="Picture 7"/>
            <p:cNvPicPr>
              <a:picLocks noChangeAspect="1" noChangeArrowheads="1"/>
            </p:cNvPicPr>
            <p:nvPr/>
          </p:nvPicPr>
          <p:blipFill>
            <a:blip r:embed="rId5"/>
            <a:srcRect l="4001" t="5554" r="3999" b="5554"/>
            <a:stretch>
              <a:fillRect/>
            </a:stretch>
          </p:blipFill>
          <p:spPr bwMode="auto">
            <a:xfrm>
              <a:off x="2988" y="2640"/>
              <a:ext cx="2628" cy="1584"/>
            </a:xfrm>
            <a:prstGeom prst="rect">
              <a:avLst/>
            </a:prstGeom>
            <a:noFill/>
            <a:ln w="28575">
              <a:solidFill>
                <a:srgbClr val="800000"/>
              </a:solidFill>
              <a:miter lim="800000"/>
              <a:headEnd/>
              <a:tailEnd/>
            </a:ln>
          </p:spPr>
        </p:pic>
        <p:grpSp>
          <p:nvGrpSpPr>
            <p:cNvPr id="12298" name="Group 35"/>
            <p:cNvGrpSpPr>
              <a:grpSpLocks/>
            </p:cNvGrpSpPr>
            <p:nvPr/>
          </p:nvGrpSpPr>
          <p:grpSpPr bwMode="auto">
            <a:xfrm>
              <a:off x="2991" y="2608"/>
              <a:ext cx="336" cy="341"/>
              <a:chOff x="672" y="541"/>
              <a:chExt cx="336" cy="341"/>
            </a:xfrm>
          </p:grpSpPr>
          <p:grpSp>
            <p:nvGrpSpPr>
              <p:cNvPr id="12299" name="Group 36"/>
              <p:cNvGrpSpPr>
                <a:grpSpLocks/>
              </p:cNvGrpSpPr>
              <p:nvPr/>
            </p:nvGrpSpPr>
            <p:grpSpPr bwMode="auto">
              <a:xfrm>
                <a:off x="672" y="541"/>
                <a:ext cx="336" cy="341"/>
                <a:chOff x="1289" y="496"/>
                <a:chExt cx="668" cy="840"/>
              </a:xfrm>
            </p:grpSpPr>
            <p:sp>
              <p:nvSpPr>
                <p:cNvPr id="12301" name="Oval 37"/>
                <p:cNvSpPr>
                  <a:spLocks noChangeArrowheads="1"/>
                </p:cNvSpPr>
                <p:nvPr/>
              </p:nvSpPr>
              <p:spPr bwMode="gray">
                <a:xfrm>
                  <a:off x="1289" y="496"/>
                  <a:ext cx="668" cy="840"/>
                </a:xfrm>
                <a:prstGeom prst="ellipse">
                  <a:avLst/>
                </a:prstGeom>
                <a:solidFill>
                  <a:srgbClr val="333333"/>
                </a:solidFill>
                <a:ln w="38100" algn="ctr">
                  <a:noFill/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2302" name="Oval 38"/>
                <p:cNvSpPr>
                  <a:spLocks noChangeArrowheads="1"/>
                </p:cNvSpPr>
                <p:nvPr/>
              </p:nvSpPr>
              <p:spPr bwMode="gray">
                <a:xfrm>
                  <a:off x="1296" y="587"/>
                  <a:ext cx="646" cy="647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636869"/>
                    </a:gs>
                    <a:gs pos="100000">
                      <a:srgbClr val="D6E1E2"/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12303" name="Oval 39"/>
                <p:cNvSpPr>
                  <a:spLocks noChangeArrowheads="1"/>
                </p:cNvSpPr>
                <p:nvPr/>
              </p:nvSpPr>
              <p:spPr bwMode="gray">
                <a:xfrm>
                  <a:off x="1304" y="591"/>
                  <a:ext cx="631" cy="63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D6E1E2">
                        <a:alpha val="0"/>
                      </a:srgbClr>
                    </a:gs>
                    <a:gs pos="100000">
                      <a:srgbClr val="F1F5F5"/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12304" name="Oval 40"/>
                <p:cNvSpPr>
                  <a:spLocks noChangeArrowheads="1"/>
                </p:cNvSpPr>
                <p:nvPr/>
              </p:nvSpPr>
              <p:spPr bwMode="gray">
                <a:xfrm>
                  <a:off x="1311" y="597"/>
                  <a:ext cx="600" cy="58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AAB2B3"/>
                    </a:gs>
                    <a:gs pos="100000">
                      <a:srgbClr val="D6E1E2">
                        <a:alpha val="48000"/>
                      </a:srgbClr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12305" name="Oval 41"/>
                <p:cNvSpPr>
                  <a:spLocks noChangeArrowheads="1"/>
                </p:cNvSpPr>
                <p:nvPr/>
              </p:nvSpPr>
              <p:spPr bwMode="gray">
                <a:xfrm>
                  <a:off x="1346" y="613"/>
                  <a:ext cx="533" cy="47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D6E1E2">
                        <a:alpha val="37999"/>
                      </a:srgbClr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2300" name="Text Box 42"/>
              <p:cNvSpPr txBox="1">
                <a:spLocks noChangeArrowheads="1"/>
              </p:cNvSpPr>
              <p:nvPr/>
            </p:nvSpPr>
            <p:spPr bwMode="gray">
              <a:xfrm>
                <a:off x="726" y="555"/>
                <a:ext cx="224" cy="29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400" b="1">
                    <a:solidFill>
                      <a:srgbClr val="CC0000"/>
                    </a:solidFill>
                  </a:rPr>
                  <a:t>4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defTabSz="957263"/>
            <a:r>
              <a:rPr lang="en-US" smtClean="0">
                <a:latin typeface="Arial" charset="0"/>
              </a:rPr>
              <a:t>www.themegallery.com</a:t>
            </a:r>
          </a:p>
        </p:txBody>
      </p:sp>
      <p:sp>
        <p:nvSpPr>
          <p:cNvPr id="13315" name="Rectangle 2"/>
          <p:cNvSpPr>
            <a:spLocks noChangeArrowheads="1"/>
          </p:cNvSpPr>
          <p:nvPr/>
        </p:nvSpPr>
        <p:spPr bwMode="auto">
          <a:xfrm>
            <a:off x="228600" y="661988"/>
            <a:ext cx="8382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defTabSz="957263"/>
            <a:r>
              <a:rPr lang="en-US" sz="2800" b="1">
                <a:solidFill>
                  <a:srgbClr val="FF0000"/>
                </a:solidFill>
              </a:rPr>
              <a:t>Sắp xếp lại các tranh sau theo đúng thứ tự trong câu chuyện </a:t>
            </a:r>
            <a:r>
              <a:rPr lang="en-US" sz="2800" b="1" i="1">
                <a:solidFill>
                  <a:srgbClr val="000000"/>
                </a:solidFill>
              </a:rPr>
              <a:t>Bài tập làm văn</a:t>
            </a:r>
            <a:r>
              <a:rPr lang="en-US" sz="2800" b="1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13316" name="AutoShape 3"/>
          <p:cNvSpPr>
            <a:spLocks noChangeArrowheads="1"/>
          </p:cNvSpPr>
          <p:nvPr/>
        </p:nvSpPr>
        <p:spPr bwMode="gray">
          <a:xfrm>
            <a:off x="304800" y="152400"/>
            <a:ext cx="2057400" cy="533400"/>
          </a:xfrm>
          <a:prstGeom prst="roundRect">
            <a:avLst>
              <a:gd name="adj" fmla="val 16667"/>
            </a:avLst>
          </a:prstGeom>
          <a:solidFill>
            <a:srgbClr val="00CCFF"/>
          </a:solidFill>
          <a:ln w="12700" algn="ctr">
            <a:solidFill>
              <a:schemeClr val="bg1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defTabSz="957263">
              <a:defRPr/>
            </a:pPr>
            <a:r>
              <a:rPr lang="en-US" sz="3200" b="1">
                <a:solidFill>
                  <a:srgbClr val="FF0000"/>
                </a:solidFill>
              </a:rPr>
              <a:t>Kể chuyện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648200" y="4324350"/>
            <a:ext cx="4286250" cy="2457450"/>
            <a:chOff x="192" y="1014"/>
            <a:chExt cx="2700" cy="1530"/>
          </a:xfrm>
        </p:grpSpPr>
        <p:pic>
          <p:nvPicPr>
            <p:cNvPr id="13354" name="Picture 5"/>
            <p:cNvPicPr>
              <a:picLocks noChangeAspect="1" noChangeArrowheads="1"/>
            </p:cNvPicPr>
            <p:nvPr/>
          </p:nvPicPr>
          <p:blipFill>
            <a:blip r:embed="rId2"/>
            <a:srcRect l="3448" t="2563" r="5173" b="5128"/>
            <a:stretch>
              <a:fillRect/>
            </a:stretch>
          </p:blipFill>
          <p:spPr bwMode="auto">
            <a:xfrm>
              <a:off x="204" y="1056"/>
              <a:ext cx="2688" cy="1488"/>
            </a:xfrm>
            <a:prstGeom prst="rect">
              <a:avLst/>
            </a:prstGeom>
            <a:noFill/>
            <a:ln w="28575">
              <a:solidFill>
                <a:srgbClr val="800000"/>
              </a:solidFill>
              <a:miter lim="800000"/>
              <a:headEnd/>
              <a:tailEnd/>
            </a:ln>
          </p:spPr>
        </p:pic>
        <p:grpSp>
          <p:nvGrpSpPr>
            <p:cNvPr id="13355" name="Group 6"/>
            <p:cNvGrpSpPr>
              <a:grpSpLocks/>
            </p:cNvGrpSpPr>
            <p:nvPr/>
          </p:nvGrpSpPr>
          <p:grpSpPr bwMode="auto">
            <a:xfrm>
              <a:off x="192" y="1014"/>
              <a:ext cx="336" cy="337"/>
              <a:chOff x="672" y="543"/>
              <a:chExt cx="336" cy="337"/>
            </a:xfrm>
          </p:grpSpPr>
          <p:grpSp>
            <p:nvGrpSpPr>
              <p:cNvPr id="13356" name="Group 7"/>
              <p:cNvGrpSpPr>
                <a:grpSpLocks/>
              </p:cNvGrpSpPr>
              <p:nvPr/>
            </p:nvGrpSpPr>
            <p:grpSpPr bwMode="auto">
              <a:xfrm>
                <a:off x="672" y="543"/>
                <a:ext cx="336" cy="337"/>
                <a:chOff x="1289" y="501"/>
                <a:chExt cx="668" cy="830"/>
              </a:xfrm>
            </p:grpSpPr>
            <p:sp>
              <p:nvSpPr>
                <p:cNvPr id="13358" name="Oval 8"/>
                <p:cNvSpPr>
                  <a:spLocks noChangeArrowheads="1"/>
                </p:cNvSpPr>
                <p:nvPr/>
              </p:nvSpPr>
              <p:spPr bwMode="gray">
                <a:xfrm>
                  <a:off x="1289" y="501"/>
                  <a:ext cx="668" cy="830"/>
                </a:xfrm>
                <a:prstGeom prst="ellipse">
                  <a:avLst/>
                </a:prstGeom>
                <a:solidFill>
                  <a:srgbClr val="333333"/>
                </a:solidFill>
                <a:ln w="38100" algn="ctr">
                  <a:noFill/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3359" name="Oval 9"/>
                <p:cNvSpPr>
                  <a:spLocks noChangeArrowheads="1"/>
                </p:cNvSpPr>
                <p:nvPr/>
              </p:nvSpPr>
              <p:spPr bwMode="gray">
                <a:xfrm>
                  <a:off x="1296" y="587"/>
                  <a:ext cx="646" cy="647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636869"/>
                    </a:gs>
                    <a:gs pos="100000">
                      <a:srgbClr val="D6E1E2"/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13360" name="Oval 10"/>
                <p:cNvSpPr>
                  <a:spLocks noChangeArrowheads="1"/>
                </p:cNvSpPr>
                <p:nvPr/>
              </p:nvSpPr>
              <p:spPr bwMode="gray">
                <a:xfrm>
                  <a:off x="1304" y="591"/>
                  <a:ext cx="631" cy="63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D6E1E2">
                        <a:alpha val="0"/>
                      </a:srgbClr>
                    </a:gs>
                    <a:gs pos="100000">
                      <a:srgbClr val="F1F5F5"/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13361" name="Oval 11"/>
                <p:cNvSpPr>
                  <a:spLocks noChangeArrowheads="1"/>
                </p:cNvSpPr>
                <p:nvPr/>
              </p:nvSpPr>
              <p:spPr bwMode="gray">
                <a:xfrm>
                  <a:off x="1311" y="597"/>
                  <a:ext cx="600" cy="58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AAB2B3"/>
                    </a:gs>
                    <a:gs pos="100000">
                      <a:srgbClr val="D6E1E2">
                        <a:alpha val="48000"/>
                      </a:srgbClr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13362" name="Oval 12"/>
                <p:cNvSpPr>
                  <a:spLocks noChangeArrowheads="1"/>
                </p:cNvSpPr>
                <p:nvPr/>
              </p:nvSpPr>
              <p:spPr bwMode="gray">
                <a:xfrm>
                  <a:off x="1346" y="613"/>
                  <a:ext cx="533" cy="47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D6E1E2">
                        <a:alpha val="37999"/>
                      </a:srgbClr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3357" name="Text Box 13"/>
              <p:cNvSpPr txBox="1">
                <a:spLocks noChangeArrowheads="1"/>
              </p:cNvSpPr>
              <p:nvPr/>
            </p:nvSpPr>
            <p:spPr bwMode="gray">
              <a:xfrm>
                <a:off x="726" y="555"/>
                <a:ext cx="224" cy="287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400" b="1">
                    <a:solidFill>
                      <a:srgbClr val="CC0000"/>
                    </a:solidFill>
                  </a:rPr>
                  <a:t>1</a:t>
                </a:r>
              </a:p>
            </p:txBody>
          </p:sp>
        </p:grpSp>
      </p:grpSp>
      <p:grpSp>
        <p:nvGrpSpPr>
          <p:cNvPr id="5" name="Group 14"/>
          <p:cNvGrpSpPr>
            <a:grpSpLocks/>
          </p:cNvGrpSpPr>
          <p:nvPr/>
        </p:nvGrpSpPr>
        <p:grpSpPr bwMode="auto">
          <a:xfrm>
            <a:off x="338138" y="4287838"/>
            <a:ext cx="4157662" cy="2498725"/>
            <a:chOff x="3000" y="997"/>
            <a:chExt cx="2592" cy="1574"/>
          </a:xfrm>
        </p:grpSpPr>
        <p:pic>
          <p:nvPicPr>
            <p:cNvPr id="13345" name="Picture 15"/>
            <p:cNvPicPr>
              <a:picLocks noChangeAspect="1" noChangeArrowheads="1"/>
            </p:cNvPicPr>
            <p:nvPr/>
          </p:nvPicPr>
          <p:blipFill>
            <a:blip r:embed="rId3"/>
            <a:srcRect l="2000"/>
            <a:stretch>
              <a:fillRect/>
            </a:stretch>
          </p:blipFill>
          <p:spPr bwMode="auto">
            <a:xfrm>
              <a:off x="3000" y="1035"/>
              <a:ext cx="2592" cy="1536"/>
            </a:xfrm>
            <a:prstGeom prst="rect">
              <a:avLst/>
            </a:prstGeom>
            <a:noFill/>
            <a:ln w="28575">
              <a:solidFill>
                <a:srgbClr val="800000"/>
              </a:solidFill>
              <a:miter lim="800000"/>
              <a:headEnd/>
              <a:tailEnd/>
            </a:ln>
          </p:spPr>
        </p:pic>
        <p:grpSp>
          <p:nvGrpSpPr>
            <p:cNvPr id="13346" name="Group 16"/>
            <p:cNvGrpSpPr>
              <a:grpSpLocks/>
            </p:cNvGrpSpPr>
            <p:nvPr/>
          </p:nvGrpSpPr>
          <p:grpSpPr bwMode="auto">
            <a:xfrm>
              <a:off x="3003" y="997"/>
              <a:ext cx="336" cy="341"/>
              <a:chOff x="672" y="541"/>
              <a:chExt cx="336" cy="341"/>
            </a:xfrm>
          </p:grpSpPr>
          <p:grpSp>
            <p:nvGrpSpPr>
              <p:cNvPr id="13347" name="Group 17"/>
              <p:cNvGrpSpPr>
                <a:grpSpLocks/>
              </p:cNvGrpSpPr>
              <p:nvPr/>
            </p:nvGrpSpPr>
            <p:grpSpPr bwMode="auto">
              <a:xfrm>
                <a:off x="672" y="541"/>
                <a:ext cx="336" cy="341"/>
                <a:chOff x="1289" y="496"/>
                <a:chExt cx="668" cy="840"/>
              </a:xfrm>
            </p:grpSpPr>
            <p:sp>
              <p:nvSpPr>
                <p:cNvPr id="13349" name="Oval 18"/>
                <p:cNvSpPr>
                  <a:spLocks noChangeArrowheads="1"/>
                </p:cNvSpPr>
                <p:nvPr/>
              </p:nvSpPr>
              <p:spPr bwMode="gray">
                <a:xfrm>
                  <a:off x="1289" y="496"/>
                  <a:ext cx="668" cy="840"/>
                </a:xfrm>
                <a:prstGeom prst="ellipse">
                  <a:avLst/>
                </a:prstGeom>
                <a:solidFill>
                  <a:srgbClr val="333333"/>
                </a:solidFill>
                <a:ln w="38100" algn="ctr">
                  <a:noFill/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3350" name="Oval 19"/>
                <p:cNvSpPr>
                  <a:spLocks noChangeArrowheads="1"/>
                </p:cNvSpPr>
                <p:nvPr/>
              </p:nvSpPr>
              <p:spPr bwMode="gray">
                <a:xfrm>
                  <a:off x="1296" y="587"/>
                  <a:ext cx="646" cy="647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636869"/>
                    </a:gs>
                    <a:gs pos="100000">
                      <a:srgbClr val="D6E1E2"/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13351" name="Oval 20"/>
                <p:cNvSpPr>
                  <a:spLocks noChangeArrowheads="1"/>
                </p:cNvSpPr>
                <p:nvPr/>
              </p:nvSpPr>
              <p:spPr bwMode="gray">
                <a:xfrm>
                  <a:off x="1304" y="591"/>
                  <a:ext cx="631" cy="63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D6E1E2">
                        <a:alpha val="0"/>
                      </a:srgbClr>
                    </a:gs>
                    <a:gs pos="100000">
                      <a:srgbClr val="F1F5F5"/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13352" name="Oval 21"/>
                <p:cNvSpPr>
                  <a:spLocks noChangeArrowheads="1"/>
                </p:cNvSpPr>
                <p:nvPr/>
              </p:nvSpPr>
              <p:spPr bwMode="gray">
                <a:xfrm>
                  <a:off x="1311" y="597"/>
                  <a:ext cx="600" cy="58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AAB2B3"/>
                    </a:gs>
                    <a:gs pos="100000">
                      <a:srgbClr val="D6E1E2">
                        <a:alpha val="48000"/>
                      </a:srgbClr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13353" name="Oval 22"/>
                <p:cNvSpPr>
                  <a:spLocks noChangeArrowheads="1"/>
                </p:cNvSpPr>
                <p:nvPr/>
              </p:nvSpPr>
              <p:spPr bwMode="gray">
                <a:xfrm>
                  <a:off x="1346" y="613"/>
                  <a:ext cx="533" cy="47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D6E1E2">
                        <a:alpha val="37999"/>
                      </a:srgbClr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3348" name="Text Box 23"/>
              <p:cNvSpPr txBox="1">
                <a:spLocks noChangeArrowheads="1"/>
              </p:cNvSpPr>
              <p:nvPr/>
            </p:nvSpPr>
            <p:spPr bwMode="gray">
              <a:xfrm>
                <a:off x="727" y="555"/>
                <a:ext cx="222" cy="29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400" b="1">
                    <a:solidFill>
                      <a:srgbClr val="CC0000"/>
                    </a:solidFill>
                  </a:rPr>
                  <a:t>2</a:t>
                </a:r>
              </a:p>
            </p:txBody>
          </p:sp>
        </p:grpSp>
      </p:grpSp>
      <p:grpSp>
        <p:nvGrpSpPr>
          <p:cNvPr id="8" name="Group 24"/>
          <p:cNvGrpSpPr>
            <a:grpSpLocks/>
          </p:cNvGrpSpPr>
          <p:nvPr/>
        </p:nvGrpSpPr>
        <p:grpSpPr bwMode="auto">
          <a:xfrm>
            <a:off x="228600" y="1577975"/>
            <a:ext cx="4271963" cy="2617788"/>
            <a:chOff x="189" y="2554"/>
            <a:chExt cx="2691" cy="1649"/>
          </a:xfrm>
        </p:grpSpPr>
        <p:pic>
          <p:nvPicPr>
            <p:cNvPr id="13336" name="Picture 25"/>
            <p:cNvPicPr>
              <a:picLocks noChangeAspect="1" noChangeArrowheads="1"/>
            </p:cNvPicPr>
            <p:nvPr/>
          </p:nvPicPr>
          <p:blipFill>
            <a:blip r:embed="rId4"/>
            <a:srcRect l="4445" t="5263" r="2222" b="5264"/>
            <a:stretch>
              <a:fillRect/>
            </a:stretch>
          </p:blipFill>
          <p:spPr bwMode="auto">
            <a:xfrm>
              <a:off x="192" y="2619"/>
              <a:ext cx="2688" cy="1584"/>
            </a:xfrm>
            <a:prstGeom prst="rect">
              <a:avLst/>
            </a:prstGeom>
            <a:noFill/>
            <a:ln w="28575">
              <a:solidFill>
                <a:srgbClr val="800000"/>
              </a:solidFill>
              <a:miter lim="800000"/>
              <a:headEnd/>
              <a:tailEnd/>
            </a:ln>
          </p:spPr>
        </p:pic>
        <p:grpSp>
          <p:nvGrpSpPr>
            <p:cNvPr id="13337" name="Group 26"/>
            <p:cNvGrpSpPr>
              <a:grpSpLocks/>
            </p:cNvGrpSpPr>
            <p:nvPr/>
          </p:nvGrpSpPr>
          <p:grpSpPr bwMode="auto">
            <a:xfrm>
              <a:off x="189" y="2554"/>
              <a:ext cx="336" cy="341"/>
              <a:chOff x="672" y="541"/>
              <a:chExt cx="336" cy="341"/>
            </a:xfrm>
          </p:grpSpPr>
          <p:grpSp>
            <p:nvGrpSpPr>
              <p:cNvPr id="13338" name="Group 27"/>
              <p:cNvGrpSpPr>
                <a:grpSpLocks/>
              </p:cNvGrpSpPr>
              <p:nvPr/>
            </p:nvGrpSpPr>
            <p:grpSpPr bwMode="auto">
              <a:xfrm>
                <a:off x="672" y="541"/>
                <a:ext cx="336" cy="341"/>
                <a:chOff x="1289" y="496"/>
                <a:chExt cx="668" cy="840"/>
              </a:xfrm>
            </p:grpSpPr>
            <p:sp>
              <p:nvSpPr>
                <p:cNvPr id="13340" name="Oval 28"/>
                <p:cNvSpPr>
                  <a:spLocks noChangeArrowheads="1"/>
                </p:cNvSpPr>
                <p:nvPr/>
              </p:nvSpPr>
              <p:spPr bwMode="gray">
                <a:xfrm>
                  <a:off x="1289" y="496"/>
                  <a:ext cx="668" cy="840"/>
                </a:xfrm>
                <a:prstGeom prst="ellipse">
                  <a:avLst/>
                </a:prstGeom>
                <a:solidFill>
                  <a:srgbClr val="333333"/>
                </a:solidFill>
                <a:ln w="38100" algn="ctr">
                  <a:noFill/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3341" name="Oval 29"/>
                <p:cNvSpPr>
                  <a:spLocks noChangeArrowheads="1"/>
                </p:cNvSpPr>
                <p:nvPr/>
              </p:nvSpPr>
              <p:spPr bwMode="gray">
                <a:xfrm>
                  <a:off x="1296" y="587"/>
                  <a:ext cx="646" cy="647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636869"/>
                    </a:gs>
                    <a:gs pos="100000">
                      <a:srgbClr val="D6E1E2"/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13342" name="Oval 30"/>
                <p:cNvSpPr>
                  <a:spLocks noChangeArrowheads="1"/>
                </p:cNvSpPr>
                <p:nvPr/>
              </p:nvSpPr>
              <p:spPr bwMode="gray">
                <a:xfrm>
                  <a:off x="1304" y="591"/>
                  <a:ext cx="631" cy="63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D6E1E2">
                        <a:alpha val="0"/>
                      </a:srgbClr>
                    </a:gs>
                    <a:gs pos="100000">
                      <a:srgbClr val="F1F5F5"/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13343" name="Oval 31"/>
                <p:cNvSpPr>
                  <a:spLocks noChangeArrowheads="1"/>
                </p:cNvSpPr>
                <p:nvPr/>
              </p:nvSpPr>
              <p:spPr bwMode="gray">
                <a:xfrm>
                  <a:off x="1311" y="597"/>
                  <a:ext cx="600" cy="58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AAB2B3"/>
                    </a:gs>
                    <a:gs pos="100000">
                      <a:srgbClr val="D6E1E2">
                        <a:alpha val="48000"/>
                      </a:srgbClr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13344" name="Oval 32"/>
                <p:cNvSpPr>
                  <a:spLocks noChangeArrowheads="1"/>
                </p:cNvSpPr>
                <p:nvPr/>
              </p:nvSpPr>
              <p:spPr bwMode="gray">
                <a:xfrm>
                  <a:off x="1346" y="613"/>
                  <a:ext cx="533" cy="47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D6E1E2">
                        <a:alpha val="37999"/>
                      </a:srgbClr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3339" name="Text Box 33"/>
              <p:cNvSpPr txBox="1">
                <a:spLocks noChangeArrowheads="1"/>
              </p:cNvSpPr>
              <p:nvPr/>
            </p:nvSpPr>
            <p:spPr bwMode="gray">
              <a:xfrm>
                <a:off x="726" y="555"/>
                <a:ext cx="224" cy="29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400" b="1">
                    <a:solidFill>
                      <a:srgbClr val="CC0000"/>
                    </a:solidFill>
                  </a:rPr>
                  <a:t>3</a:t>
                </a:r>
              </a:p>
            </p:txBody>
          </p:sp>
        </p:grpSp>
      </p:grpSp>
      <p:grpSp>
        <p:nvGrpSpPr>
          <p:cNvPr id="11" name="Group 34"/>
          <p:cNvGrpSpPr>
            <a:grpSpLocks/>
          </p:cNvGrpSpPr>
          <p:nvPr/>
        </p:nvGrpSpPr>
        <p:grpSpPr bwMode="auto">
          <a:xfrm>
            <a:off x="4572000" y="1654175"/>
            <a:ext cx="4343400" cy="2565400"/>
            <a:chOff x="2988" y="2608"/>
            <a:chExt cx="2628" cy="1616"/>
          </a:xfrm>
        </p:grpSpPr>
        <p:pic>
          <p:nvPicPr>
            <p:cNvPr id="13327" name="Picture 35"/>
            <p:cNvPicPr>
              <a:picLocks noChangeAspect="1" noChangeArrowheads="1"/>
            </p:cNvPicPr>
            <p:nvPr/>
          </p:nvPicPr>
          <p:blipFill>
            <a:blip r:embed="rId5"/>
            <a:srcRect l="4001" t="5554" r="3999" b="5554"/>
            <a:stretch>
              <a:fillRect/>
            </a:stretch>
          </p:blipFill>
          <p:spPr bwMode="auto">
            <a:xfrm>
              <a:off x="2988" y="2640"/>
              <a:ext cx="2628" cy="1584"/>
            </a:xfrm>
            <a:prstGeom prst="rect">
              <a:avLst/>
            </a:prstGeom>
            <a:noFill/>
            <a:ln w="28575">
              <a:solidFill>
                <a:srgbClr val="800000"/>
              </a:solidFill>
              <a:miter lim="800000"/>
              <a:headEnd/>
              <a:tailEnd/>
            </a:ln>
          </p:spPr>
        </p:pic>
        <p:grpSp>
          <p:nvGrpSpPr>
            <p:cNvPr id="13328" name="Group 36"/>
            <p:cNvGrpSpPr>
              <a:grpSpLocks/>
            </p:cNvGrpSpPr>
            <p:nvPr/>
          </p:nvGrpSpPr>
          <p:grpSpPr bwMode="auto">
            <a:xfrm>
              <a:off x="2991" y="2608"/>
              <a:ext cx="336" cy="341"/>
              <a:chOff x="672" y="541"/>
              <a:chExt cx="336" cy="341"/>
            </a:xfrm>
          </p:grpSpPr>
          <p:grpSp>
            <p:nvGrpSpPr>
              <p:cNvPr id="13329" name="Group 37"/>
              <p:cNvGrpSpPr>
                <a:grpSpLocks/>
              </p:cNvGrpSpPr>
              <p:nvPr/>
            </p:nvGrpSpPr>
            <p:grpSpPr bwMode="auto">
              <a:xfrm>
                <a:off x="672" y="541"/>
                <a:ext cx="336" cy="341"/>
                <a:chOff x="1289" y="496"/>
                <a:chExt cx="668" cy="840"/>
              </a:xfrm>
            </p:grpSpPr>
            <p:sp>
              <p:nvSpPr>
                <p:cNvPr id="13331" name="Oval 38"/>
                <p:cNvSpPr>
                  <a:spLocks noChangeArrowheads="1"/>
                </p:cNvSpPr>
                <p:nvPr/>
              </p:nvSpPr>
              <p:spPr bwMode="gray">
                <a:xfrm>
                  <a:off x="1289" y="496"/>
                  <a:ext cx="668" cy="840"/>
                </a:xfrm>
                <a:prstGeom prst="ellipse">
                  <a:avLst/>
                </a:prstGeom>
                <a:solidFill>
                  <a:srgbClr val="333333"/>
                </a:solidFill>
                <a:ln w="38100" algn="ctr">
                  <a:noFill/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3332" name="Oval 39"/>
                <p:cNvSpPr>
                  <a:spLocks noChangeArrowheads="1"/>
                </p:cNvSpPr>
                <p:nvPr/>
              </p:nvSpPr>
              <p:spPr bwMode="gray">
                <a:xfrm>
                  <a:off x="1296" y="587"/>
                  <a:ext cx="646" cy="647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636869"/>
                    </a:gs>
                    <a:gs pos="100000">
                      <a:srgbClr val="D6E1E2"/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13333" name="Oval 40"/>
                <p:cNvSpPr>
                  <a:spLocks noChangeArrowheads="1"/>
                </p:cNvSpPr>
                <p:nvPr/>
              </p:nvSpPr>
              <p:spPr bwMode="gray">
                <a:xfrm>
                  <a:off x="1304" y="591"/>
                  <a:ext cx="631" cy="63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D6E1E2">
                        <a:alpha val="0"/>
                      </a:srgbClr>
                    </a:gs>
                    <a:gs pos="100000">
                      <a:srgbClr val="F1F5F5"/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13334" name="Oval 41"/>
                <p:cNvSpPr>
                  <a:spLocks noChangeArrowheads="1"/>
                </p:cNvSpPr>
                <p:nvPr/>
              </p:nvSpPr>
              <p:spPr bwMode="gray">
                <a:xfrm>
                  <a:off x="1311" y="597"/>
                  <a:ext cx="600" cy="58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AAB2B3"/>
                    </a:gs>
                    <a:gs pos="100000">
                      <a:srgbClr val="D6E1E2">
                        <a:alpha val="48000"/>
                      </a:srgbClr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13335" name="Oval 42"/>
                <p:cNvSpPr>
                  <a:spLocks noChangeArrowheads="1"/>
                </p:cNvSpPr>
                <p:nvPr/>
              </p:nvSpPr>
              <p:spPr bwMode="gray">
                <a:xfrm>
                  <a:off x="1346" y="613"/>
                  <a:ext cx="533" cy="47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D6E1E2">
                        <a:alpha val="37999"/>
                      </a:srgbClr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3330" name="Text Box 43"/>
              <p:cNvSpPr txBox="1">
                <a:spLocks noChangeArrowheads="1"/>
              </p:cNvSpPr>
              <p:nvPr/>
            </p:nvSpPr>
            <p:spPr bwMode="gray">
              <a:xfrm>
                <a:off x="730" y="555"/>
                <a:ext cx="216" cy="29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400" b="1">
                    <a:solidFill>
                      <a:srgbClr val="CC0000"/>
                    </a:solidFill>
                  </a:rPr>
                  <a:t>4</a:t>
                </a:r>
              </a:p>
            </p:txBody>
          </p:sp>
        </p:grpSp>
      </p:grpSp>
      <p:sp>
        <p:nvSpPr>
          <p:cNvPr id="244780" name="AutoShape 44">
            <a:hlinkClick r:id="rId6" action="ppaction://hlinksldjump"/>
          </p:cNvPr>
          <p:cNvSpPr>
            <a:spLocks noChangeArrowheads="1"/>
          </p:cNvSpPr>
          <p:nvPr/>
        </p:nvSpPr>
        <p:spPr bwMode="blackWhite">
          <a:xfrm>
            <a:off x="3228975" y="3733800"/>
            <a:ext cx="1219200" cy="409575"/>
          </a:xfrm>
          <a:prstGeom prst="roundRect">
            <a:avLst>
              <a:gd name="adj" fmla="val 9106"/>
            </a:avLst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lIns="95782" tIns="47891" rIns="95782" bIns="47891" anchor="ctr"/>
          <a:lstStyle/>
          <a:p>
            <a:pPr defTabSz="957263" eaLnBrk="0" hangingPunct="0"/>
            <a:r>
              <a:rPr lang="en-US" sz="2800" b="1">
                <a:solidFill>
                  <a:srgbClr val="000000"/>
                </a:solidFill>
              </a:rPr>
              <a:t> </a:t>
            </a:r>
            <a:r>
              <a:rPr lang="en-US" sz="2400" b="1">
                <a:solidFill>
                  <a:srgbClr val="800000"/>
                </a:solidFill>
              </a:rPr>
              <a:t>Đoạn 1</a:t>
            </a:r>
            <a:endParaRPr lang="en-US" sz="2400" b="1">
              <a:solidFill>
                <a:srgbClr val="800000"/>
              </a:solidFill>
              <a:cs typeface="Times New Roman" pitchFamily="18" charset="0"/>
            </a:endParaRPr>
          </a:p>
        </p:txBody>
      </p:sp>
      <p:sp>
        <p:nvSpPr>
          <p:cNvPr id="244781" name="AutoShape 45">
            <a:hlinkClick r:id="rId7" action="ppaction://hlinksldjump"/>
          </p:cNvPr>
          <p:cNvSpPr>
            <a:spLocks noChangeArrowheads="1"/>
          </p:cNvSpPr>
          <p:nvPr/>
        </p:nvSpPr>
        <p:spPr bwMode="blackWhite">
          <a:xfrm>
            <a:off x="914400" y="4343400"/>
            <a:ext cx="1219200" cy="409575"/>
          </a:xfrm>
          <a:prstGeom prst="roundRect">
            <a:avLst>
              <a:gd name="adj" fmla="val 9106"/>
            </a:avLst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lIns="95782" tIns="47891" rIns="95782" bIns="47891" anchor="ctr"/>
          <a:lstStyle/>
          <a:p>
            <a:pPr defTabSz="957263" eaLnBrk="0" hangingPunct="0"/>
            <a:r>
              <a:rPr lang="en-US" sz="2800" b="1">
                <a:solidFill>
                  <a:srgbClr val="000000"/>
                </a:solidFill>
              </a:rPr>
              <a:t> </a:t>
            </a:r>
            <a:r>
              <a:rPr lang="en-US" sz="2400" b="1">
                <a:solidFill>
                  <a:srgbClr val="800000"/>
                </a:solidFill>
              </a:rPr>
              <a:t>Đoạn 3</a:t>
            </a:r>
            <a:endParaRPr lang="en-US" sz="2400" b="1">
              <a:solidFill>
                <a:srgbClr val="800000"/>
              </a:solidFill>
              <a:cs typeface="Times New Roman" pitchFamily="18" charset="0"/>
            </a:endParaRPr>
          </a:p>
        </p:txBody>
      </p:sp>
      <p:sp>
        <p:nvSpPr>
          <p:cNvPr id="244782" name="AutoShape 46">
            <a:hlinkClick r:id="rId8" action="ppaction://hlinksldjump"/>
          </p:cNvPr>
          <p:cNvSpPr>
            <a:spLocks noChangeArrowheads="1"/>
          </p:cNvSpPr>
          <p:nvPr/>
        </p:nvSpPr>
        <p:spPr bwMode="blackWhite">
          <a:xfrm>
            <a:off x="4724400" y="6334125"/>
            <a:ext cx="1219200" cy="409575"/>
          </a:xfrm>
          <a:prstGeom prst="roundRect">
            <a:avLst>
              <a:gd name="adj" fmla="val 9106"/>
            </a:avLst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lIns="95782" tIns="47891" rIns="95782" bIns="47891" anchor="ctr"/>
          <a:lstStyle/>
          <a:p>
            <a:pPr defTabSz="957263" eaLnBrk="0" hangingPunct="0"/>
            <a:r>
              <a:rPr lang="en-US" sz="2800" b="1">
                <a:solidFill>
                  <a:srgbClr val="000000"/>
                </a:solidFill>
              </a:rPr>
              <a:t> </a:t>
            </a:r>
            <a:r>
              <a:rPr lang="en-US" sz="2400" b="1">
                <a:solidFill>
                  <a:srgbClr val="800000"/>
                </a:solidFill>
              </a:rPr>
              <a:t>Đoạn 4</a:t>
            </a:r>
            <a:endParaRPr lang="en-US" sz="2400" b="1">
              <a:solidFill>
                <a:srgbClr val="800000"/>
              </a:solidFill>
              <a:cs typeface="Times New Roman" pitchFamily="18" charset="0"/>
            </a:endParaRPr>
          </a:p>
        </p:txBody>
      </p:sp>
      <p:sp>
        <p:nvSpPr>
          <p:cNvPr id="244783" name="AutoShape 47">
            <a:hlinkClick r:id="rId9" action="ppaction://hlinksldjump"/>
          </p:cNvPr>
          <p:cNvSpPr>
            <a:spLocks noChangeArrowheads="1"/>
          </p:cNvSpPr>
          <p:nvPr/>
        </p:nvSpPr>
        <p:spPr bwMode="blackWhite">
          <a:xfrm>
            <a:off x="4648200" y="3733800"/>
            <a:ext cx="1219200" cy="409575"/>
          </a:xfrm>
          <a:prstGeom prst="roundRect">
            <a:avLst>
              <a:gd name="adj" fmla="val 9106"/>
            </a:avLst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lIns="95782" tIns="47891" rIns="95782" bIns="47891" anchor="ctr"/>
          <a:lstStyle/>
          <a:p>
            <a:pPr defTabSz="957263" eaLnBrk="0" hangingPunct="0"/>
            <a:r>
              <a:rPr lang="en-US" sz="2800" b="1">
                <a:solidFill>
                  <a:srgbClr val="000000"/>
                </a:solidFill>
              </a:rPr>
              <a:t> </a:t>
            </a:r>
            <a:r>
              <a:rPr lang="en-US" sz="2400" b="1">
                <a:solidFill>
                  <a:srgbClr val="800000"/>
                </a:solidFill>
              </a:rPr>
              <a:t>Đoạn 2</a:t>
            </a:r>
            <a:endParaRPr lang="en-US" sz="2400" b="1">
              <a:solidFill>
                <a:srgbClr val="800000"/>
              </a:solidFill>
              <a:cs typeface="Times New Roman" pitchFamily="18" charset="0"/>
            </a:endParaRPr>
          </a:p>
        </p:txBody>
      </p:sp>
      <p:pic>
        <p:nvPicPr>
          <p:cNvPr id="13325" name="Picture 48" descr="Star-05-june">
            <a:hlinkClick r:id="rId10" action="ppaction://hlinksldjump"/>
          </p:cNvPr>
          <p:cNvPicPr>
            <a:picLocks noChangeAspect="1" noChangeArrowheads="1" noCrop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8191500" y="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26" name="AutoShape 49">
            <a:hlinkClick r:id="rId12" action="ppaction://hlinksldjump"/>
          </p:cNvPr>
          <p:cNvSpPr>
            <a:spLocks noChangeArrowheads="1"/>
          </p:cNvSpPr>
          <p:nvPr/>
        </p:nvSpPr>
        <p:spPr bwMode="auto">
          <a:xfrm>
            <a:off x="2667000" y="228600"/>
            <a:ext cx="609600" cy="381000"/>
          </a:xfrm>
          <a:prstGeom prst="sun">
            <a:avLst>
              <a:gd name="adj" fmla="val 25000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44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44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44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44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4780" grpId="0" animBg="1"/>
      <p:bldP spid="244781" grpId="0" animBg="1"/>
      <p:bldP spid="244782" grpId="0" animBg="1"/>
      <p:bldP spid="24478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defTabSz="957263"/>
            <a:r>
              <a:rPr lang="en-US" sz="1200" smtClean="0">
                <a:latin typeface="Arial" charset="0"/>
              </a:rPr>
              <a:t>www.themegallery.com</a:t>
            </a:r>
          </a:p>
        </p:txBody>
      </p:sp>
      <p:sp>
        <p:nvSpPr>
          <p:cNvPr id="14339" name="Text Box 15"/>
          <p:cNvSpPr txBox="1">
            <a:spLocks noChangeArrowheads="1"/>
          </p:cNvSpPr>
          <p:nvPr/>
        </p:nvSpPr>
        <p:spPr bwMode="auto">
          <a:xfrm>
            <a:off x="3505200" y="609600"/>
            <a:ext cx="1752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57263">
              <a:spcBef>
                <a:spcPct val="50000"/>
              </a:spcBef>
            </a:pPr>
            <a:r>
              <a:rPr lang="en-US" sz="2800" b="1" u="sng">
                <a:solidFill>
                  <a:srgbClr val="800000"/>
                </a:solidFill>
              </a:rPr>
              <a:t>Tập đọc</a:t>
            </a:r>
          </a:p>
        </p:txBody>
      </p:sp>
      <p:sp>
        <p:nvSpPr>
          <p:cNvPr id="14340" name="AutoShape 16"/>
          <p:cNvSpPr>
            <a:spLocks noChangeArrowheads="1"/>
          </p:cNvSpPr>
          <p:nvPr/>
        </p:nvSpPr>
        <p:spPr bwMode="gray">
          <a:xfrm>
            <a:off x="304800" y="76200"/>
            <a:ext cx="8686800" cy="569913"/>
          </a:xfrm>
          <a:prstGeom prst="roundRect">
            <a:avLst>
              <a:gd name="adj" fmla="val 16667"/>
            </a:avLst>
          </a:prstGeom>
          <a:solidFill>
            <a:srgbClr val="00CCFF"/>
          </a:solidFill>
          <a:ln w="12700" algn="ctr">
            <a:solidFill>
              <a:schemeClr val="bg1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 defTabSz="957263">
              <a:defRPr/>
            </a:pPr>
            <a:endParaRPr lang="en-US" sz="2400" b="1">
              <a:solidFill>
                <a:srgbClr val="000000"/>
              </a:solidFill>
            </a:endParaRPr>
          </a:p>
        </p:txBody>
      </p:sp>
      <p:sp>
        <p:nvSpPr>
          <p:cNvPr id="14341" name="Rectangle 17"/>
          <p:cNvSpPr>
            <a:spLocks noChangeArrowheads="1"/>
          </p:cNvSpPr>
          <p:nvPr/>
        </p:nvSpPr>
        <p:spPr bwMode="auto">
          <a:xfrm>
            <a:off x="3048000" y="10668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defTabSz="957263"/>
            <a:r>
              <a:rPr lang="en-US" sz="2800" b="1">
                <a:solidFill>
                  <a:srgbClr val="800000"/>
                </a:solidFill>
              </a:rPr>
              <a:t>Bài tập làm văn</a:t>
            </a:r>
          </a:p>
        </p:txBody>
      </p:sp>
      <p:sp>
        <p:nvSpPr>
          <p:cNvPr id="14342" name="Rectangle 18"/>
          <p:cNvSpPr>
            <a:spLocks noChangeArrowheads="1"/>
          </p:cNvSpPr>
          <p:nvPr/>
        </p:nvSpPr>
        <p:spPr bwMode="auto">
          <a:xfrm>
            <a:off x="4648200" y="1447800"/>
            <a:ext cx="4038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defTabSz="957263"/>
            <a:r>
              <a:rPr lang="en-US" sz="2400" b="1">
                <a:solidFill>
                  <a:srgbClr val="000000"/>
                </a:solidFill>
              </a:rPr>
              <a:t>Theo Pi-vô-na-rô-va</a:t>
            </a:r>
            <a:br>
              <a:rPr lang="en-US" sz="2400" b="1">
                <a:solidFill>
                  <a:srgbClr val="000000"/>
                </a:solidFill>
              </a:rPr>
            </a:br>
            <a:r>
              <a:rPr lang="en-US" sz="2400" b="1">
                <a:solidFill>
                  <a:srgbClr val="000000"/>
                </a:solidFill>
              </a:rPr>
              <a:t>(Tiếng Việt 3, 1995)</a:t>
            </a:r>
            <a:r>
              <a:rPr lang="en-US" sz="2800" b="1">
                <a:solidFill>
                  <a:srgbClr val="800000"/>
                </a:solidFill>
              </a:rPr>
              <a:t> </a:t>
            </a:r>
          </a:p>
        </p:txBody>
      </p:sp>
      <p:sp>
        <p:nvSpPr>
          <p:cNvPr id="14343" name="AutoShape 19">
            <a:hlinkClick r:id="rId2" action="ppaction://hlinksldjump"/>
          </p:cNvPr>
          <p:cNvSpPr>
            <a:spLocks noChangeArrowheads="1"/>
          </p:cNvSpPr>
          <p:nvPr/>
        </p:nvSpPr>
        <p:spPr bwMode="gray">
          <a:xfrm>
            <a:off x="228600" y="1828800"/>
            <a:ext cx="2057400" cy="533400"/>
          </a:xfrm>
          <a:prstGeom prst="roundRect">
            <a:avLst>
              <a:gd name="adj" fmla="val 16667"/>
            </a:avLst>
          </a:prstGeom>
          <a:solidFill>
            <a:srgbClr val="00CCFF"/>
          </a:solidFill>
          <a:ln w="12700" algn="ctr">
            <a:solidFill>
              <a:schemeClr val="bg1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defTabSz="957263">
              <a:defRPr/>
            </a:pPr>
            <a:r>
              <a:rPr lang="en-US" sz="2800" b="1">
                <a:solidFill>
                  <a:srgbClr val="FF0000"/>
                </a:solidFill>
              </a:rPr>
              <a:t>Kể chuyện</a:t>
            </a:r>
          </a:p>
        </p:txBody>
      </p:sp>
      <p:grpSp>
        <p:nvGrpSpPr>
          <p:cNvPr id="2" name="Group 45"/>
          <p:cNvGrpSpPr>
            <a:grpSpLocks/>
          </p:cNvGrpSpPr>
          <p:nvPr/>
        </p:nvGrpSpPr>
        <p:grpSpPr bwMode="auto">
          <a:xfrm>
            <a:off x="152400" y="2514600"/>
            <a:ext cx="8610600" cy="4114800"/>
            <a:chOff x="96" y="1584"/>
            <a:chExt cx="5424" cy="2592"/>
          </a:xfrm>
        </p:grpSpPr>
        <p:pic>
          <p:nvPicPr>
            <p:cNvPr id="14346" name="Picture 5"/>
            <p:cNvPicPr>
              <a:picLocks noChangeAspect="1" noChangeArrowheads="1"/>
            </p:cNvPicPr>
            <p:nvPr/>
          </p:nvPicPr>
          <p:blipFill>
            <a:blip r:embed="rId3"/>
            <a:srcRect l="4445" t="5263" r="2222" b="5264"/>
            <a:stretch>
              <a:fillRect/>
            </a:stretch>
          </p:blipFill>
          <p:spPr bwMode="auto">
            <a:xfrm>
              <a:off x="96" y="1584"/>
              <a:ext cx="5424" cy="2592"/>
            </a:xfrm>
            <a:prstGeom prst="rect">
              <a:avLst/>
            </a:prstGeom>
            <a:noFill/>
            <a:ln w="28575">
              <a:solidFill>
                <a:srgbClr val="800000"/>
              </a:solidFill>
              <a:miter lim="800000"/>
              <a:headEnd/>
              <a:tailEnd/>
            </a:ln>
          </p:spPr>
        </p:pic>
        <p:sp>
          <p:nvSpPr>
            <p:cNvPr id="14347" name="AutoShape 14"/>
            <p:cNvSpPr>
              <a:spLocks noChangeArrowheads="1"/>
            </p:cNvSpPr>
            <p:nvPr/>
          </p:nvSpPr>
          <p:spPr bwMode="blackWhite">
            <a:xfrm>
              <a:off x="144" y="3792"/>
              <a:ext cx="864" cy="354"/>
            </a:xfrm>
            <a:prstGeom prst="roundRect">
              <a:avLst>
                <a:gd name="adj" fmla="val 9106"/>
              </a:avLst>
            </a:prstGeom>
            <a:solidFill>
              <a:schemeClr val="bg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5782" tIns="47891" rIns="95782" bIns="47891" anchor="ctr"/>
            <a:lstStyle/>
            <a:p>
              <a:pPr defTabSz="957263" eaLnBrk="0" hangingPunct="0"/>
              <a:r>
                <a:rPr lang="en-US" sz="2400" b="1">
                  <a:solidFill>
                    <a:srgbClr val="000000"/>
                  </a:solidFill>
                </a:rPr>
                <a:t> </a:t>
              </a:r>
              <a:r>
                <a:rPr lang="en-US" sz="2400" b="1">
                  <a:solidFill>
                    <a:srgbClr val="800000"/>
                  </a:solidFill>
                </a:rPr>
                <a:t>Đoạn 1</a:t>
              </a:r>
              <a:endParaRPr lang="en-US" sz="2400" b="1">
                <a:solidFill>
                  <a:srgbClr val="800000"/>
                </a:solidFill>
                <a:cs typeface="Times New Roman" pitchFamily="18" charset="0"/>
              </a:endParaRPr>
            </a:p>
          </p:txBody>
        </p:sp>
        <p:grpSp>
          <p:nvGrpSpPr>
            <p:cNvPr id="14348" name="Group 37"/>
            <p:cNvGrpSpPr>
              <a:grpSpLocks/>
            </p:cNvGrpSpPr>
            <p:nvPr/>
          </p:nvGrpSpPr>
          <p:grpSpPr bwMode="auto">
            <a:xfrm>
              <a:off x="4992" y="1588"/>
              <a:ext cx="528" cy="465"/>
              <a:chOff x="2256" y="1012"/>
              <a:chExt cx="528" cy="465"/>
            </a:xfrm>
          </p:grpSpPr>
          <p:grpSp>
            <p:nvGrpSpPr>
              <p:cNvPr id="14349" name="Group 38"/>
              <p:cNvGrpSpPr>
                <a:grpSpLocks/>
              </p:cNvGrpSpPr>
              <p:nvPr/>
            </p:nvGrpSpPr>
            <p:grpSpPr bwMode="auto">
              <a:xfrm>
                <a:off x="2256" y="1012"/>
                <a:ext cx="528" cy="465"/>
                <a:chOff x="1289" y="587"/>
                <a:chExt cx="668" cy="647"/>
              </a:xfrm>
            </p:grpSpPr>
            <p:sp>
              <p:nvSpPr>
                <p:cNvPr id="14351" name="Oval 39"/>
                <p:cNvSpPr>
                  <a:spLocks noChangeArrowheads="1"/>
                </p:cNvSpPr>
                <p:nvPr/>
              </p:nvSpPr>
              <p:spPr bwMode="gray">
                <a:xfrm>
                  <a:off x="1289" y="679"/>
                  <a:ext cx="668" cy="474"/>
                </a:xfrm>
                <a:prstGeom prst="ellipse">
                  <a:avLst/>
                </a:prstGeom>
                <a:solidFill>
                  <a:srgbClr val="333333"/>
                </a:solidFill>
                <a:ln w="38100" algn="ctr">
                  <a:noFill/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4352" name="Oval 40"/>
                <p:cNvSpPr>
                  <a:spLocks noChangeArrowheads="1"/>
                </p:cNvSpPr>
                <p:nvPr/>
              </p:nvSpPr>
              <p:spPr bwMode="gray">
                <a:xfrm>
                  <a:off x="1296" y="587"/>
                  <a:ext cx="646" cy="647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636869"/>
                    </a:gs>
                    <a:gs pos="100000">
                      <a:srgbClr val="D6E1E2"/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 sz="1800"/>
                </a:p>
              </p:txBody>
            </p:sp>
            <p:sp>
              <p:nvSpPr>
                <p:cNvPr id="14353" name="Oval 41"/>
                <p:cNvSpPr>
                  <a:spLocks noChangeArrowheads="1"/>
                </p:cNvSpPr>
                <p:nvPr/>
              </p:nvSpPr>
              <p:spPr bwMode="gray">
                <a:xfrm>
                  <a:off x="1304" y="591"/>
                  <a:ext cx="631" cy="63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D6E1E2">
                        <a:alpha val="0"/>
                      </a:srgbClr>
                    </a:gs>
                    <a:gs pos="100000">
                      <a:srgbClr val="F1F5F5"/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 sz="1800"/>
                </a:p>
              </p:txBody>
            </p:sp>
            <p:sp>
              <p:nvSpPr>
                <p:cNvPr id="14354" name="Oval 42"/>
                <p:cNvSpPr>
                  <a:spLocks noChangeArrowheads="1"/>
                </p:cNvSpPr>
                <p:nvPr/>
              </p:nvSpPr>
              <p:spPr bwMode="gray">
                <a:xfrm>
                  <a:off x="1311" y="597"/>
                  <a:ext cx="600" cy="58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AAB2B3"/>
                    </a:gs>
                    <a:gs pos="100000">
                      <a:srgbClr val="D6E1E2">
                        <a:alpha val="48000"/>
                      </a:srgbClr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 sz="1800"/>
                </a:p>
              </p:txBody>
            </p:sp>
            <p:sp>
              <p:nvSpPr>
                <p:cNvPr id="14355" name="Oval 43"/>
                <p:cNvSpPr>
                  <a:spLocks noChangeArrowheads="1"/>
                </p:cNvSpPr>
                <p:nvPr/>
              </p:nvSpPr>
              <p:spPr bwMode="gray">
                <a:xfrm>
                  <a:off x="1346" y="613"/>
                  <a:ext cx="533" cy="47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D6E1E2">
                        <a:alpha val="37999"/>
                      </a:srgbClr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 sz="1800"/>
                </a:p>
              </p:txBody>
            </p:sp>
          </p:grpSp>
          <p:sp>
            <p:nvSpPr>
              <p:cNvPr id="14350" name="Text Box 44"/>
              <p:cNvSpPr txBox="1">
                <a:spLocks noChangeArrowheads="1"/>
              </p:cNvSpPr>
              <p:nvPr/>
            </p:nvSpPr>
            <p:spPr bwMode="gray">
              <a:xfrm>
                <a:off x="2410" y="1065"/>
                <a:ext cx="243" cy="330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800" b="1">
                    <a:solidFill>
                      <a:srgbClr val="CC0000"/>
                    </a:solidFill>
                  </a:rPr>
                  <a:t>3</a:t>
                </a:r>
              </a:p>
            </p:txBody>
          </p:sp>
        </p:grpSp>
      </p:grpSp>
      <p:pic>
        <p:nvPicPr>
          <p:cNvPr id="14345" name="Picture 46" descr="Star-05-june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19400" y="152400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defTabSz="957263"/>
            <a:r>
              <a:rPr lang="en-US" smtClean="0">
                <a:latin typeface="Arial" charset="0"/>
              </a:rPr>
              <a:t>www.themegallery.com</a:t>
            </a:r>
          </a:p>
        </p:txBody>
      </p:sp>
      <p:sp>
        <p:nvSpPr>
          <p:cNvPr id="15363" name="Text Box 15"/>
          <p:cNvSpPr txBox="1">
            <a:spLocks noChangeArrowheads="1"/>
          </p:cNvSpPr>
          <p:nvPr/>
        </p:nvSpPr>
        <p:spPr bwMode="auto">
          <a:xfrm>
            <a:off x="3505200" y="609600"/>
            <a:ext cx="1752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57263">
              <a:spcBef>
                <a:spcPct val="50000"/>
              </a:spcBef>
            </a:pPr>
            <a:r>
              <a:rPr lang="en-US" sz="3200" b="1" u="sng">
                <a:solidFill>
                  <a:srgbClr val="800000"/>
                </a:solidFill>
              </a:rPr>
              <a:t>Tập đọc</a:t>
            </a:r>
          </a:p>
        </p:txBody>
      </p:sp>
      <p:sp>
        <p:nvSpPr>
          <p:cNvPr id="15364" name="AutoShape 16"/>
          <p:cNvSpPr>
            <a:spLocks noChangeArrowheads="1"/>
          </p:cNvSpPr>
          <p:nvPr/>
        </p:nvSpPr>
        <p:spPr bwMode="gray">
          <a:xfrm>
            <a:off x="304800" y="76200"/>
            <a:ext cx="8686800" cy="569913"/>
          </a:xfrm>
          <a:prstGeom prst="roundRect">
            <a:avLst>
              <a:gd name="adj" fmla="val 16667"/>
            </a:avLst>
          </a:prstGeom>
          <a:solidFill>
            <a:srgbClr val="00CCFF"/>
          </a:solidFill>
          <a:ln w="12700" algn="ctr">
            <a:solidFill>
              <a:schemeClr val="bg1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 defTabSz="957263">
              <a:defRPr/>
            </a:pPr>
            <a:endParaRPr lang="en-US" sz="2800" b="1">
              <a:solidFill>
                <a:srgbClr val="000000"/>
              </a:solidFill>
            </a:endParaRPr>
          </a:p>
        </p:txBody>
      </p:sp>
      <p:sp>
        <p:nvSpPr>
          <p:cNvPr id="15365" name="Rectangle 17"/>
          <p:cNvSpPr>
            <a:spLocks noChangeArrowheads="1"/>
          </p:cNvSpPr>
          <p:nvPr/>
        </p:nvSpPr>
        <p:spPr bwMode="auto">
          <a:xfrm>
            <a:off x="3048000" y="10668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defTabSz="957263"/>
            <a:r>
              <a:rPr lang="en-US" sz="3200" b="1">
                <a:solidFill>
                  <a:srgbClr val="800000"/>
                </a:solidFill>
              </a:rPr>
              <a:t>Bài tập làm văn</a:t>
            </a:r>
          </a:p>
        </p:txBody>
      </p:sp>
      <p:sp>
        <p:nvSpPr>
          <p:cNvPr id="15366" name="Rectangle 18"/>
          <p:cNvSpPr>
            <a:spLocks noChangeArrowheads="1"/>
          </p:cNvSpPr>
          <p:nvPr/>
        </p:nvSpPr>
        <p:spPr bwMode="auto">
          <a:xfrm>
            <a:off x="4648200" y="1447800"/>
            <a:ext cx="4038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defTabSz="957263"/>
            <a:r>
              <a:rPr lang="en-US" sz="2800" b="1">
                <a:solidFill>
                  <a:srgbClr val="000000"/>
                </a:solidFill>
              </a:rPr>
              <a:t>Theo Pi-vô-na-rô-va</a:t>
            </a:r>
            <a:br>
              <a:rPr lang="en-US" sz="2800" b="1">
                <a:solidFill>
                  <a:srgbClr val="000000"/>
                </a:solidFill>
              </a:rPr>
            </a:br>
            <a:r>
              <a:rPr lang="en-US" sz="2800" b="1">
                <a:solidFill>
                  <a:srgbClr val="000000"/>
                </a:solidFill>
              </a:rPr>
              <a:t>(Tiếng Việt 3, 1995)</a:t>
            </a:r>
            <a:r>
              <a:rPr lang="en-US" sz="3200" b="1">
                <a:solidFill>
                  <a:srgbClr val="800000"/>
                </a:solidFill>
              </a:rPr>
              <a:t> </a:t>
            </a:r>
          </a:p>
        </p:txBody>
      </p:sp>
      <p:sp>
        <p:nvSpPr>
          <p:cNvPr id="15367" name="AutoShape 19">
            <a:hlinkClick r:id="rId2" action="ppaction://hlinksldjump"/>
          </p:cNvPr>
          <p:cNvSpPr>
            <a:spLocks noChangeArrowheads="1"/>
          </p:cNvSpPr>
          <p:nvPr/>
        </p:nvSpPr>
        <p:spPr bwMode="gray">
          <a:xfrm>
            <a:off x="381000" y="1828800"/>
            <a:ext cx="2057400" cy="533400"/>
          </a:xfrm>
          <a:prstGeom prst="roundRect">
            <a:avLst>
              <a:gd name="adj" fmla="val 16667"/>
            </a:avLst>
          </a:prstGeom>
          <a:solidFill>
            <a:srgbClr val="00CCFF"/>
          </a:solidFill>
          <a:ln w="12700" algn="ctr">
            <a:solidFill>
              <a:schemeClr val="bg1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defTabSz="957263">
              <a:defRPr/>
            </a:pPr>
            <a:r>
              <a:rPr lang="en-US" sz="3200" b="1">
                <a:solidFill>
                  <a:srgbClr val="FF0000"/>
                </a:solidFill>
              </a:rPr>
              <a:t>Kể chuyện</a:t>
            </a:r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290513" y="2590800"/>
            <a:ext cx="8701087" cy="4038600"/>
            <a:chOff x="183" y="1632"/>
            <a:chExt cx="5481" cy="2544"/>
          </a:xfrm>
        </p:grpSpPr>
        <p:pic>
          <p:nvPicPr>
            <p:cNvPr id="15370" name="Picture 5"/>
            <p:cNvPicPr>
              <a:picLocks noChangeAspect="1" noChangeArrowheads="1"/>
            </p:cNvPicPr>
            <p:nvPr/>
          </p:nvPicPr>
          <p:blipFill>
            <a:blip r:embed="rId3"/>
            <a:srcRect l="4001" t="5554" r="3999" b="5554"/>
            <a:stretch>
              <a:fillRect/>
            </a:stretch>
          </p:blipFill>
          <p:spPr bwMode="auto">
            <a:xfrm>
              <a:off x="192" y="1632"/>
              <a:ext cx="5472" cy="2544"/>
            </a:xfrm>
            <a:prstGeom prst="rect">
              <a:avLst/>
            </a:prstGeom>
            <a:noFill/>
            <a:ln w="28575">
              <a:solidFill>
                <a:srgbClr val="800000"/>
              </a:solidFill>
              <a:miter lim="800000"/>
              <a:headEnd/>
              <a:tailEnd/>
            </a:ln>
          </p:spPr>
        </p:pic>
        <p:sp>
          <p:nvSpPr>
            <p:cNvPr id="15371" name="AutoShape 14"/>
            <p:cNvSpPr>
              <a:spLocks noChangeArrowheads="1"/>
            </p:cNvSpPr>
            <p:nvPr/>
          </p:nvSpPr>
          <p:spPr bwMode="blackWhite">
            <a:xfrm>
              <a:off x="240" y="3792"/>
              <a:ext cx="912" cy="354"/>
            </a:xfrm>
            <a:prstGeom prst="roundRect">
              <a:avLst>
                <a:gd name="adj" fmla="val 9106"/>
              </a:avLst>
            </a:prstGeom>
            <a:solidFill>
              <a:schemeClr val="bg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5782" tIns="47891" rIns="95782" bIns="47891" anchor="ctr"/>
            <a:lstStyle/>
            <a:p>
              <a:pPr defTabSz="957263" eaLnBrk="0" hangingPunct="0"/>
              <a:r>
                <a:rPr lang="en-US" sz="2800" b="1">
                  <a:solidFill>
                    <a:srgbClr val="000000"/>
                  </a:solidFill>
                </a:rPr>
                <a:t> </a:t>
              </a:r>
              <a:r>
                <a:rPr lang="en-US" sz="2800" b="1">
                  <a:solidFill>
                    <a:srgbClr val="800000"/>
                  </a:solidFill>
                </a:rPr>
                <a:t>Đoạn 2</a:t>
              </a:r>
              <a:endParaRPr lang="en-US" sz="2800" b="1">
                <a:solidFill>
                  <a:srgbClr val="800000"/>
                </a:solidFill>
                <a:cs typeface="Times New Roman" pitchFamily="18" charset="0"/>
              </a:endParaRPr>
            </a:p>
          </p:txBody>
        </p:sp>
        <p:grpSp>
          <p:nvGrpSpPr>
            <p:cNvPr id="15372" name="Group 20"/>
            <p:cNvGrpSpPr>
              <a:grpSpLocks/>
            </p:cNvGrpSpPr>
            <p:nvPr/>
          </p:nvGrpSpPr>
          <p:grpSpPr bwMode="auto">
            <a:xfrm>
              <a:off x="183" y="1636"/>
              <a:ext cx="528" cy="465"/>
              <a:chOff x="2256" y="1012"/>
              <a:chExt cx="528" cy="465"/>
            </a:xfrm>
          </p:grpSpPr>
          <p:grpSp>
            <p:nvGrpSpPr>
              <p:cNvPr id="15373" name="Group 21"/>
              <p:cNvGrpSpPr>
                <a:grpSpLocks/>
              </p:cNvGrpSpPr>
              <p:nvPr/>
            </p:nvGrpSpPr>
            <p:grpSpPr bwMode="auto">
              <a:xfrm>
                <a:off x="2256" y="1012"/>
                <a:ext cx="528" cy="465"/>
                <a:chOff x="1289" y="587"/>
                <a:chExt cx="668" cy="647"/>
              </a:xfrm>
            </p:grpSpPr>
            <p:sp>
              <p:nvSpPr>
                <p:cNvPr id="15375" name="Oval 22"/>
                <p:cNvSpPr>
                  <a:spLocks noChangeArrowheads="1"/>
                </p:cNvSpPr>
                <p:nvPr/>
              </p:nvSpPr>
              <p:spPr bwMode="gray">
                <a:xfrm>
                  <a:off x="1289" y="679"/>
                  <a:ext cx="668" cy="474"/>
                </a:xfrm>
                <a:prstGeom prst="ellipse">
                  <a:avLst/>
                </a:prstGeom>
                <a:solidFill>
                  <a:srgbClr val="333333"/>
                </a:solidFill>
                <a:ln w="38100" algn="ctr">
                  <a:noFill/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5376" name="Oval 23"/>
                <p:cNvSpPr>
                  <a:spLocks noChangeArrowheads="1"/>
                </p:cNvSpPr>
                <p:nvPr/>
              </p:nvSpPr>
              <p:spPr bwMode="gray">
                <a:xfrm>
                  <a:off x="1296" y="587"/>
                  <a:ext cx="646" cy="647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636869"/>
                    </a:gs>
                    <a:gs pos="100000">
                      <a:srgbClr val="D6E1E2"/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15377" name="Oval 24"/>
                <p:cNvSpPr>
                  <a:spLocks noChangeArrowheads="1"/>
                </p:cNvSpPr>
                <p:nvPr/>
              </p:nvSpPr>
              <p:spPr bwMode="gray">
                <a:xfrm>
                  <a:off x="1304" y="591"/>
                  <a:ext cx="631" cy="63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D6E1E2">
                        <a:alpha val="0"/>
                      </a:srgbClr>
                    </a:gs>
                    <a:gs pos="100000">
                      <a:srgbClr val="F1F5F5"/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15378" name="Oval 25"/>
                <p:cNvSpPr>
                  <a:spLocks noChangeArrowheads="1"/>
                </p:cNvSpPr>
                <p:nvPr/>
              </p:nvSpPr>
              <p:spPr bwMode="gray">
                <a:xfrm>
                  <a:off x="1311" y="597"/>
                  <a:ext cx="600" cy="58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AAB2B3"/>
                    </a:gs>
                    <a:gs pos="100000">
                      <a:srgbClr val="D6E1E2">
                        <a:alpha val="48000"/>
                      </a:srgbClr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15379" name="Oval 26"/>
                <p:cNvSpPr>
                  <a:spLocks noChangeArrowheads="1"/>
                </p:cNvSpPr>
                <p:nvPr/>
              </p:nvSpPr>
              <p:spPr bwMode="gray">
                <a:xfrm>
                  <a:off x="1346" y="613"/>
                  <a:ext cx="533" cy="47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D6E1E2">
                        <a:alpha val="37999"/>
                      </a:srgbClr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5374" name="Text Box 27"/>
              <p:cNvSpPr txBox="1">
                <a:spLocks noChangeArrowheads="1"/>
              </p:cNvSpPr>
              <p:nvPr/>
            </p:nvSpPr>
            <p:spPr bwMode="gray">
              <a:xfrm>
                <a:off x="2410" y="1065"/>
                <a:ext cx="260" cy="368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3200" b="1">
                    <a:solidFill>
                      <a:srgbClr val="CC0000"/>
                    </a:solidFill>
                  </a:rPr>
                  <a:t>4</a:t>
                </a:r>
              </a:p>
            </p:txBody>
          </p:sp>
        </p:grpSp>
      </p:grpSp>
      <p:pic>
        <p:nvPicPr>
          <p:cNvPr id="15369" name="Picture 29" descr="Star-05-june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19400" y="152400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defTabSz="957263"/>
            <a:r>
              <a:rPr lang="en-US" smtClean="0">
                <a:latin typeface="Arial" charset="0"/>
              </a:rPr>
              <a:t>www.themegallery.com</a:t>
            </a:r>
          </a:p>
        </p:txBody>
      </p:sp>
      <p:sp>
        <p:nvSpPr>
          <p:cNvPr id="16387" name="Text Box 15"/>
          <p:cNvSpPr txBox="1">
            <a:spLocks noChangeArrowheads="1"/>
          </p:cNvSpPr>
          <p:nvPr/>
        </p:nvSpPr>
        <p:spPr bwMode="auto">
          <a:xfrm>
            <a:off x="3505200" y="609600"/>
            <a:ext cx="1752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57263">
              <a:spcBef>
                <a:spcPct val="50000"/>
              </a:spcBef>
            </a:pPr>
            <a:r>
              <a:rPr lang="en-US" sz="3200" b="1" u="sng">
                <a:solidFill>
                  <a:srgbClr val="800000"/>
                </a:solidFill>
              </a:rPr>
              <a:t>Tập đọc</a:t>
            </a:r>
          </a:p>
        </p:txBody>
      </p:sp>
      <p:sp>
        <p:nvSpPr>
          <p:cNvPr id="16388" name="AutoShape 16"/>
          <p:cNvSpPr>
            <a:spLocks noChangeArrowheads="1"/>
          </p:cNvSpPr>
          <p:nvPr/>
        </p:nvSpPr>
        <p:spPr bwMode="gray">
          <a:xfrm>
            <a:off x="304800" y="76200"/>
            <a:ext cx="8686800" cy="569913"/>
          </a:xfrm>
          <a:prstGeom prst="roundRect">
            <a:avLst>
              <a:gd name="adj" fmla="val 16667"/>
            </a:avLst>
          </a:prstGeom>
          <a:solidFill>
            <a:srgbClr val="00CCFF"/>
          </a:solidFill>
          <a:ln w="12700" algn="ctr">
            <a:solidFill>
              <a:schemeClr val="bg1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 defTabSz="957263">
              <a:defRPr/>
            </a:pPr>
            <a:endParaRPr lang="en-US" sz="2800" b="1">
              <a:solidFill>
                <a:srgbClr val="000000"/>
              </a:solidFill>
            </a:endParaRPr>
          </a:p>
        </p:txBody>
      </p:sp>
      <p:sp>
        <p:nvSpPr>
          <p:cNvPr id="16389" name="Rectangle 17"/>
          <p:cNvSpPr>
            <a:spLocks noChangeArrowheads="1"/>
          </p:cNvSpPr>
          <p:nvPr/>
        </p:nvSpPr>
        <p:spPr bwMode="auto">
          <a:xfrm>
            <a:off x="3048000" y="10668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defTabSz="957263"/>
            <a:r>
              <a:rPr lang="en-US" sz="3200" b="1">
                <a:solidFill>
                  <a:srgbClr val="800000"/>
                </a:solidFill>
              </a:rPr>
              <a:t>Bài tập làm văn</a:t>
            </a:r>
          </a:p>
        </p:txBody>
      </p:sp>
      <p:sp>
        <p:nvSpPr>
          <p:cNvPr id="16390" name="Rectangle 18"/>
          <p:cNvSpPr>
            <a:spLocks noChangeArrowheads="1"/>
          </p:cNvSpPr>
          <p:nvPr/>
        </p:nvSpPr>
        <p:spPr bwMode="auto">
          <a:xfrm>
            <a:off x="4648200" y="1447800"/>
            <a:ext cx="4038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defTabSz="957263"/>
            <a:r>
              <a:rPr lang="en-US" sz="2800" b="1">
                <a:solidFill>
                  <a:srgbClr val="000000"/>
                </a:solidFill>
              </a:rPr>
              <a:t>Theo Pi-vô-na-rô-va</a:t>
            </a:r>
            <a:br>
              <a:rPr lang="en-US" sz="2800" b="1">
                <a:solidFill>
                  <a:srgbClr val="000000"/>
                </a:solidFill>
              </a:rPr>
            </a:br>
            <a:r>
              <a:rPr lang="en-US" sz="2800" b="1">
                <a:solidFill>
                  <a:srgbClr val="000000"/>
                </a:solidFill>
              </a:rPr>
              <a:t>(Tiếng Việt 3, 1995)</a:t>
            </a:r>
            <a:r>
              <a:rPr lang="en-US" sz="3200" b="1">
                <a:solidFill>
                  <a:srgbClr val="800000"/>
                </a:solidFill>
              </a:rPr>
              <a:t> </a:t>
            </a:r>
          </a:p>
        </p:txBody>
      </p:sp>
      <p:sp>
        <p:nvSpPr>
          <p:cNvPr id="16391" name="AutoShape 19">
            <a:hlinkClick r:id="rId2" action="ppaction://hlinksldjump"/>
          </p:cNvPr>
          <p:cNvSpPr>
            <a:spLocks noChangeArrowheads="1"/>
          </p:cNvSpPr>
          <p:nvPr/>
        </p:nvSpPr>
        <p:spPr bwMode="gray">
          <a:xfrm>
            <a:off x="381000" y="1828800"/>
            <a:ext cx="2057400" cy="533400"/>
          </a:xfrm>
          <a:prstGeom prst="roundRect">
            <a:avLst>
              <a:gd name="adj" fmla="val 16667"/>
            </a:avLst>
          </a:prstGeom>
          <a:solidFill>
            <a:srgbClr val="00CCFF"/>
          </a:solidFill>
          <a:ln w="12700" algn="ctr">
            <a:solidFill>
              <a:schemeClr val="bg1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defTabSz="957263">
              <a:defRPr/>
            </a:pPr>
            <a:r>
              <a:rPr lang="en-US" sz="3200" b="1">
                <a:solidFill>
                  <a:srgbClr val="FF0000"/>
                </a:solidFill>
              </a:rPr>
              <a:t>Kể chuyện</a:t>
            </a:r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381000" y="2514600"/>
            <a:ext cx="8458200" cy="4114800"/>
            <a:chOff x="240" y="1584"/>
            <a:chExt cx="5328" cy="2592"/>
          </a:xfrm>
        </p:grpSpPr>
        <p:pic>
          <p:nvPicPr>
            <p:cNvPr id="16394" name="Picture 5"/>
            <p:cNvPicPr>
              <a:picLocks noChangeAspect="1" noChangeArrowheads="1"/>
            </p:cNvPicPr>
            <p:nvPr/>
          </p:nvPicPr>
          <p:blipFill>
            <a:blip r:embed="rId3"/>
            <a:srcRect l="2000"/>
            <a:stretch>
              <a:fillRect/>
            </a:stretch>
          </p:blipFill>
          <p:spPr bwMode="auto">
            <a:xfrm>
              <a:off x="240" y="1584"/>
              <a:ext cx="5328" cy="2592"/>
            </a:xfrm>
            <a:prstGeom prst="rect">
              <a:avLst/>
            </a:prstGeom>
            <a:noFill/>
            <a:ln w="28575">
              <a:solidFill>
                <a:srgbClr val="800000"/>
              </a:solidFill>
              <a:miter lim="800000"/>
              <a:headEnd/>
              <a:tailEnd/>
            </a:ln>
          </p:spPr>
        </p:pic>
        <p:sp>
          <p:nvSpPr>
            <p:cNvPr id="16395" name="AutoShape 14"/>
            <p:cNvSpPr>
              <a:spLocks noChangeArrowheads="1"/>
            </p:cNvSpPr>
            <p:nvPr/>
          </p:nvSpPr>
          <p:spPr bwMode="blackWhite">
            <a:xfrm>
              <a:off x="261" y="3837"/>
              <a:ext cx="768" cy="306"/>
            </a:xfrm>
            <a:prstGeom prst="roundRect">
              <a:avLst>
                <a:gd name="adj" fmla="val 9106"/>
              </a:avLst>
            </a:prstGeom>
            <a:solidFill>
              <a:schemeClr val="bg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5782" tIns="47891" rIns="95782" bIns="47891" anchor="ctr"/>
            <a:lstStyle/>
            <a:p>
              <a:pPr defTabSz="957263" eaLnBrk="0" hangingPunct="0"/>
              <a:r>
                <a:rPr lang="en-US" sz="2800" b="1">
                  <a:solidFill>
                    <a:srgbClr val="000000"/>
                  </a:solidFill>
                </a:rPr>
                <a:t> </a:t>
              </a:r>
              <a:r>
                <a:rPr lang="en-US" sz="2400" b="1">
                  <a:solidFill>
                    <a:srgbClr val="800000"/>
                  </a:solidFill>
                </a:rPr>
                <a:t>Đoạn 3</a:t>
              </a:r>
              <a:endParaRPr lang="en-US" sz="2400" b="1">
                <a:solidFill>
                  <a:srgbClr val="800000"/>
                </a:solidFill>
                <a:cs typeface="Times New Roman" pitchFamily="18" charset="0"/>
              </a:endParaRPr>
            </a:p>
          </p:txBody>
        </p:sp>
        <p:grpSp>
          <p:nvGrpSpPr>
            <p:cNvPr id="16396" name="Group 20"/>
            <p:cNvGrpSpPr>
              <a:grpSpLocks/>
            </p:cNvGrpSpPr>
            <p:nvPr/>
          </p:nvGrpSpPr>
          <p:grpSpPr bwMode="auto">
            <a:xfrm>
              <a:off x="240" y="1588"/>
              <a:ext cx="528" cy="465"/>
              <a:chOff x="2256" y="1012"/>
              <a:chExt cx="528" cy="465"/>
            </a:xfrm>
          </p:grpSpPr>
          <p:grpSp>
            <p:nvGrpSpPr>
              <p:cNvPr id="16397" name="Group 21"/>
              <p:cNvGrpSpPr>
                <a:grpSpLocks/>
              </p:cNvGrpSpPr>
              <p:nvPr/>
            </p:nvGrpSpPr>
            <p:grpSpPr bwMode="auto">
              <a:xfrm>
                <a:off x="2256" y="1012"/>
                <a:ext cx="528" cy="465"/>
                <a:chOff x="1289" y="587"/>
                <a:chExt cx="668" cy="647"/>
              </a:xfrm>
            </p:grpSpPr>
            <p:sp>
              <p:nvSpPr>
                <p:cNvPr id="16399" name="Oval 22"/>
                <p:cNvSpPr>
                  <a:spLocks noChangeArrowheads="1"/>
                </p:cNvSpPr>
                <p:nvPr/>
              </p:nvSpPr>
              <p:spPr bwMode="gray">
                <a:xfrm>
                  <a:off x="1289" y="679"/>
                  <a:ext cx="668" cy="474"/>
                </a:xfrm>
                <a:prstGeom prst="ellipse">
                  <a:avLst/>
                </a:prstGeom>
                <a:solidFill>
                  <a:srgbClr val="333333"/>
                </a:solidFill>
                <a:ln w="38100" algn="ctr">
                  <a:noFill/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6400" name="Oval 23"/>
                <p:cNvSpPr>
                  <a:spLocks noChangeArrowheads="1"/>
                </p:cNvSpPr>
                <p:nvPr/>
              </p:nvSpPr>
              <p:spPr bwMode="gray">
                <a:xfrm>
                  <a:off x="1296" y="587"/>
                  <a:ext cx="646" cy="647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636869"/>
                    </a:gs>
                    <a:gs pos="100000">
                      <a:srgbClr val="D6E1E2"/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16401" name="Oval 24"/>
                <p:cNvSpPr>
                  <a:spLocks noChangeArrowheads="1"/>
                </p:cNvSpPr>
                <p:nvPr/>
              </p:nvSpPr>
              <p:spPr bwMode="gray">
                <a:xfrm>
                  <a:off x="1304" y="591"/>
                  <a:ext cx="631" cy="63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D6E1E2">
                        <a:alpha val="0"/>
                      </a:srgbClr>
                    </a:gs>
                    <a:gs pos="100000">
                      <a:srgbClr val="F1F5F5"/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16402" name="Oval 25"/>
                <p:cNvSpPr>
                  <a:spLocks noChangeArrowheads="1"/>
                </p:cNvSpPr>
                <p:nvPr/>
              </p:nvSpPr>
              <p:spPr bwMode="gray">
                <a:xfrm>
                  <a:off x="1311" y="597"/>
                  <a:ext cx="600" cy="58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AAB2B3"/>
                    </a:gs>
                    <a:gs pos="100000">
                      <a:srgbClr val="D6E1E2">
                        <a:alpha val="48000"/>
                      </a:srgbClr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  <p:sp>
              <p:nvSpPr>
                <p:cNvPr id="16403" name="Oval 26"/>
                <p:cNvSpPr>
                  <a:spLocks noChangeArrowheads="1"/>
                </p:cNvSpPr>
                <p:nvPr/>
              </p:nvSpPr>
              <p:spPr bwMode="gray">
                <a:xfrm>
                  <a:off x="1346" y="613"/>
                  <a:ext cx="533" cy="47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D6E1E2">
                        <a:alpha val="37999"/>
                      </a:srgbClr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6398" name="Text Box 27"/>
              <p:cNvSpPr txBox="1">
                <a:spLocks noChangeArrowheads="1"/>
              </p:cNvSpPr>
              <p:nvPr/>
            </p:nvSpPr>
            <p:spPr bwMode="gray">
              <a:xfrm>
                <a:off x="2410" y="1065"/>
                <a:ext cx="260" cy="368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3200" b="1">
                    <a:solidFill>
                      <a:srgbClr val="CC0000"/>
                    </a:solidFill>
                  </a:rPr>
                  <a:t>2</a:t>
                </a:r>
              </a:p>
            </p:txBody>
          </p:sp>
        </p:grpSp>
      </p:grpSp>
      <p:pic>
        <p:nvPicPr>
          <p:cNvPr id="16393" name="Picture 29" descr="Star-05-june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19400" y="152400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defTabSz="957263"/>
            <a:r>
              <a:rPr lang="en-US" sz="1200" smtClean="0">
                <a:latin typeface="Arial" charset="0"/>
              </a:rPr>
              <a:t>www.themegallery.com</a:t>
            </a:r>
          </a:p>
        </p:txBody>
      </p:sp>
      <p:sp>
        <p:nvSpPr>
          <p:cNvPr id="17411" name="Text Box 15"/>
          <p:cNvSpPr txBox="1">
            <a:spLocks noChangeArrowheads="1"/>
          </p:cNvSpPr>
          <p:nvPr/>
        </p:nvSpPr>
        <p:spPr bwMode="auto">
          <a:xfrm>
            <a:off x="3505200" y="609600"/>
            <a:ext cx="1752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57263">
              <a:spcBef>
                <a:spcPct val="50000"/>
              </a:spcBef>
            </a:pPr>
            <a:r>
              <a:rPr lang="en-US" sz="2800" b="1" u="sng">
                <a:solidFill>
                  <a:srgbClr val="800000"/>
                </a:solidFill>
              </a:rPr>
              <a:t>Tập đọc</a:t>
            </a:r>
          </a:p>
        </p:txBody>
      </p:sp>
      <p:sp>
        <p:nvSpPr>
          <p:cNvPr id="17412" name="AutoShape 16"/>
          <p:cNvSpPr>
            <a:spLocks noChangeArrowheads="1"/>
          </p:cNvSpPr>
          <p:nvPr/>
        </p:nvSpPr>
        <p:spPr bwMode="gray">
          <a:xfrm>
            <a:off x="304800" y="76200"/>
            <a:ext cx="8686800" cy="569913"/>
          </a:xfrm>
          <a:prstGeom prst="roundRect">
            <a:avLst>
              <a:gd name="adj" fmla="val 16667"/>
            </a:avLst>
          </a:prstGeom>
          <a:solidFill>
            <a:srgbClr val="00CCFF"/>
          </a:solidFill>
          <a:ln w="12700" algn="ctr">
            <a:solidFill>
              <a:schemeClr val="bg1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 defTabSz="957263">
              <a:defRPr/>
            </a:pPr>
            <a:endParaRPr lang="en-US" sz="2400" b="1">
              <a:solidFill>
                <a:srgbClr val="000000"/>
              </a:solidFill>
            </a:endParaRPr>
          </a:p>
        </p:txBody>
      </p:sp>
      <p:sp>
        <p:nvSpPr>
          <p:cNvPr id="17413" name="Rectangle 17"/>
          <p:cNvSpPr>
            <a:spLocks noChangeArrowheads="1"/>
          </p:cNvSpPr>
          <p:nvPr/>
        </p:nvSpPr>
        <p:spPr bwMode="auto">
          <a:xfrm>
            <a:off x="3048000" y="10668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defTabSz="957263"/>
            <a:r>
              <a:rPr lang="en-US" sz="2800" b="1">
                <a:solidFill>
                  <a:srgbClr val="800000"/>
                </a:solidFill>
              </a:rPr>
              <a:t>Bài tập làm văn</a:t>
            </a:r>
          </a:p>
        </p:txBody>
      </p:sp>
      <p:sp>
        <p:nvSpPr>
          <p:cNvPr id="17414" name="Rectangle 18"/>
          <p:cNvSpPr>
            <a:spLocks noChangeArrowheads="1"/>
          </p:cNvSpPr>
          <p:nvPr/>
        </p:nvSpPr>
        <p:spPr bwMode="auto">
          <a:xfrm>
            <a:off x="4648200" y="1447800"/>
            <a:ext cx="4038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defTabSz="957263"/>
            <a:r>
              <a:rPr lang="en-US" sz="2400" b="1">
                <a:solidFill>
                  <a:srgbClr val="000000"/>
                </a:solidFill>
              </a:rPr>
              <a:t>Theo Pi-vô-na-rô-va</a:t>
            </a:r>
            <a:br>
              <a:rPr lang="en-US" sz="2400" b="1">
                <a:solidFill>
                  <a:srgbClr val="000000"/>
                </a:solidFill>
              </a:rPr>
            </a:br>
            <a:r>
              <a:rPr lang="en-US" sz="2400" b="1">
                <a:solidFill>
                  <a:srgbClr val="000000"/>
                </a:solidFill>
              </a:rPr>
              <a:t>(Tiếng Việt 3, 1995)</a:t>
            </a:r>
            <a:r>
              <a:rPr lang="en-US" sz="2800" b="1">
                <a:solidFill>
                  <a:srgbClr val="800000"/>
                </a:solidFill>
              </a:rPr>
              <a:t> </a:t>
            </a:r>
          </a:p>
        </p:txBody>
      </p:sp>
      <p:sp>
        <p:nvSpPr>
          <p:cNvPr id="17415" name="AutoShape 19">
            <a:hlinkClick r:id="rId2" action="ppaction://hlinksldjump"/>
          </p:cNvPr>
          <p:cNvSpPr>
            <a:spLocks noChangeArrowheads="1"/>
          </p:cNvSpPr>
          <p:nvPr/>
        </p:nvSpPr>
        <p:spPr bwMode="gray">
          <a:xfrm>
            <a:off x="381000" y="1843088"/>
            <a:ext cx="2057400" cy="533400"/>
          </a:xfrm>
          <a:prstGeom prst="roundRect">
            <a:avLst>
              <a:gd name="adj" fmla="val 16667"/>
            </a:avLst>
          </a:prstGeom>
          <a:solidFill>
            <a:srgbClr val="00CCFF"/>
          </a:solidFill>
          <a:ln w="12700" algn="ctr">
            <a:solidFill>
              <a:schemeClr val="bg1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defTabSz="957263">
              <a:defRPr/>
            </a:pPr>
            <a:r>
              <a:rPr lang="en-US" sz="2800" b="1">
                <a:solidFill>
                  <a:srgbClr val="FF0000"/>
                </a:solidFill>
              </a:rPr>
              <a:t>Kể chuyện</a:t>
            </a:r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381000" y="2520950"/>
            <a:ext cx="8458200" cy="4213225"/>
            <a:chOff x="240" y="1588"/>
            <a:chExt cx="5328" cy="2654"/>
          </a:xfrm>
        </p:grpSpPr>
        <p:pic>
          <p:nvPicPr>
            <p:cNvPr id="17418" name="Picture 5"/>
            <p:cNvPicPr>
              <a:picLocks noChangeAspect="1" noChangeArrowheads="1"/>
            </p:cNvPicPr>
            <p:nvPr/>
          </p:nvPicPr>
          <p:blipFill>
            <a:blip r:embed="rId3"/>
            <a:srcRect l="3448" t="2563" r="5173" b="5128"/>
            <a:stretch>
              <a:fillRect/>
            </a:stretch>
          </p:blipFill>
          <p:spPr bwMode="auto">
            <a:xfrm>
              <a:off x="240" y="1602"/>
              <a:ext cx="5328" cy="2640"/>
            </a:xfrm>
            <a:prstGeom prst="rect">
              <a:avLst/>
            </a:prstGeom>
            <a:noFill/>
            <a:ln w="28575">
              <a:solidFill>
                <a:srgbClr val="800000"/>
              </a:solidFill>
              <a:miter lim="800000"/>
              <a:headEnd/>
              <a:tailEnd/>
            </a:ln>
          </p:spPr>
        </p:pic>
        <p:sp>
          <p:nvSpPr>
            <p:cNvPr id="17419" name="AutoShape 14"/>
            <p:cNvSpPr>
              <a:spLocks noChangeArrowheads="1"/>
            </p:cNvSpPr>
            <p:nvPr/>
          </p:nvSpPr>
          <p:spPr bwMode="blackWhite">
            <a:xfrm>
              <a:off x="258" y="3873"/>
              <a:ext cx="912" cy="330"/>
            </a:xfrm>
            <a:prstGeom prst="roundRect">
              <a:avLst>
                <a:gd name="adj" fmla="val 9106"/>
              </a:avLst>
            </a:prstGeom>
            <a:solidFill>
              <a:schemeClr val="bg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5782" tIns="47891" rIns="95782" bIns="47891" anchor="ctr"/>
            <a:lstStyle/>
            <a:p>
              <a:pPr defTabSz="957263" eaLnBrk="0" hangingPunct="0"/>
              <a:r>
                <a:rPr lang="en-US" sz="2400" b="1">
                  <a:solidFill>
                    <a:srgbClr val="000000"/>
                  </a:solidFill>
                </a:rPr>
                <a:t> </a:t>
              </a:r>
              <a:r>
                <a:rPr lang="en-US" sz="2400" b="1">
                  <a:solidFill>
                    <a:srgbClr val="800000"/>
                  </a:solidFill>
                </a:rPr>
                <a:t>Đoạn 4</a:t>
              </a:r>
              <a:endParaRPr lang="en-US" sz="2400" b="1">
                <a:solidFill>
                  <a:srgbClr val="800000"/>
                </a:solidFill>
                <a:cs typeface="Times New Roman" pitchFamily="18" charset="0"/>
              </a:endParaRPr>
            </a:p>
          </p:txBody>
        </p:sp>
        <p:grpSp>
          <p:nvGrpSpPr>
            <p:cNvPr id="17420" name="Group 20"/>
            <p:cNvGrpSpPr>
              <a:grpSpLocks/>
            </p:cNvGrpSpPr>
            <p:nvPr/>
          </p:nvGrpSpPr>
          <p:grpSpPr bwMode="auto">
            <a:xfrm>
              <a:off x="240" y="1588"/>
              <a:ext cx="528" cy="465"/>
              <a:chOff x="2256" y="1012"/>
              <a:chExt cx="528" cy="465"/>
            </a:xfrm>
          </p:grpSpPr>
          <p:grpSp>
            <p:nvGrpSpPr>
              <p:cNvPr id="17421" name="Group 21"/>
              <p:cNvGrpSpPr>
                <a:grpSpLocks/>
              </p:cNvGrpSpPr>
              <p:nvPr/>
            </p:nvGrpSpPr>
            <p:grpSpPr bwMode="auto">
              <a:xfrm>
                <a:off x="2256" y="1012"/>
                <a:ext cx="528" cy="465"/>
                <a:chOff x="1289" y="587"/>
                <a:chExt cx="668" cy="647"/>
              </a:xfrm>
            </p:grpSpPr>
            <p:sp>
              <p:nvSpPr>
                <p:cNvPr id="17423" name="Oval 22"/>
                <p:cNvSpPr>
                  <a:spLocks noChangeArrowheads="1"/>
                </p:cNvSpPr>
                <p:nvPr/>
              </p:nvSpPr>
              <p:spPr bwMode="gray">
                <a:xfrm>
                  <a:off x="1289" y="679"/>
                  <a:ext cx="668" cy="474"/>
                </a:xfrm>
                <a:prstGeom prst="ellipse">
                  <a:avLst/>
                </a:prstGeom>
                <a:solidFill>
                  <a:srgbClr val="333333"/>
                </a:solidFill>
                <a:ln w="38100" algn="ctr">
                  <a:noFill/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7424" name="Oval 23"/>
                <p:cNvSpPr>
                  <a:spLocks noChangeArrowheads="1"/>
                </p:cNvSpPr>
                <p:nvPr/>
              </p:nvSpPr>
              <p:spPr bwMode="gray">
                <a:xfrm>
                  <a:off x="1296" y="587"/>
                  <a:ext cx="646" cy="647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636869"/>
                    </a:gs>
                    <a:gs pos="100000">
                      <a:srgbClr val="D6E1E2"/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 sz="1800"/>
                </a:p>
              </p:txBody>
            </p:sp>
            <p:sp>
              <p:nvSpPr>
                <p:cNvPr id="17425" name="Oval 24"/>
                <p:cNvSpPr>
                  <a:spLocks noChangeArrowheads="1"/>
                </p:cNvSpPr>
                <p:nvPr/>
              </p:nvSpPr>
              <p:spPr bwMode="gray">
                <a:xfrm>
                  <a:off x="1304" y="591"/>
                  <a:ext cx="631" cy="63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D6E1E2">
                        <a:alpha val="0"/>
                      </a:srgbClr>
                    </a:gs>
                    <a:gs pos="100000">
                      <a:srgbClr val="F1F5F5"/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 sz="1800"/>
                </a:p>
              </p:txBody>
            </p:sp>
            <p:sp>
              <p:nvSpPr>
                <p:cNvPr id="17426" name="Oval 25"/>
                <p:cNvSpPr>
                  <a:spLocks noChangeArrowheads="1"/>
                </p:cNvSpPr>
                <p:nvPr/>
              </p:nvSpPr>
              <p:spPr bwMode="gray">
                <a:xfrm>
                  <a:off x="1311" y="597"/>
                  <a:ext cx="600" cy="58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AAB2B3"/>
                    </a:gs>
                    <a:gs pos="100000">
                      <a:srgbClr val="D6E1E2">
                        <a:alpha val="48000"/>
                      </a:srgbClr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 sz="1800"/>
                </a:p>
              </p:txBody>
            </p:sp>
            <p:sp>
              <p:nvSpPr>
                <p:cNvPr id="17427" name="Oval 26"/>
                <p:cNvSpPr>
                  <a:spLocks noChangeArrowheads="1"/>
                </p:cNvSpPr>
                <p:nvPr/>
              </p:nvSpPr>
              <p:spPr bwMode="gray">
                <a:xfrm>
                  <a:off x="1346" y="613"/>
                  <a:ext cx="533" cy="47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D6E1E2">
                        <a:alpha val="37999"/>
                      </a:srgbClr>
                    </a:gs>
                  </a:gsLst>
                  <a:lin ang="5400000" scaled="1"/>
                </a:gradFill>
                <a:ln w="9525" algn="ctr">
                  <a:noFill/>
                  <a:round/>
                  <a:headEnd/>
                  <a:tailEnd/>
                </a:ln>
              </p:spPr>
              <p:txBody>
                <a:bodyPr vert="eaVert" wrap="none" anchor="ctr"/>
                <a:lstStyle/>
                <a:p>
                  <a:endParaRPr lang="en-US" sz="1800"/>
                </a:p>
              </p:txBody>
            </p:sp>
          </p:grpSp>
          <p:sp>
            <p:nvSpPr>
              <p:cNvPr id="17422" name="Text Box 27"/>
              <p:cNvSpPr txBox="1">
                <a:spLocks noChangeArrowheads="1"/>
              </p:cNvSpPr>
              <p:nvPr/>
            </p:nvSpPr>
            <p:spPr bwMode="gray">
              <a:xfrm>
                <a:off x="2410" y="1065"/>
                <a:ext cx="243" cy="330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800" b="1">
                    <a:solidFill>
                      <a:srgbClr val="CC0000"/>
                    </a:solidFill>
                  </a:rPr>
                  <a:t>1</a:t>
                </a:r>
              </a:p>
            </p:txBody>
          </p:sp>
        </p:grpSp>
      </p:grpSp>
      <p:pic>
        <p:nvPicPr>
          <p:cNvPr id="17417" name="Picture 29" descr="Star-05-june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19400" y="152400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oter Placeholder 1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defTabSz="957263"/>
            <a:r>
              <a:rPr lang="en-US" smtClean="0">
                <a:latin typeface="Arial" charset="0"/>
              </a:rPr>
              <a:t>www.themegallery.com</a:t>
            </a:r>
          </a:p>
        </p:txBody>
      </p:sp>
      <p:sp>
        <p:nvSpPr>
          <p:cNvPr id="18435" name="Rectangle 139"/>
          <p:cNvSpPr>
            <a:spLocks noChangeArrowheads="1"/>
          </p:cNvSpPr>
          <p:nvPr/>
        </p:nvSpPr>
        <p:spPr bwMode="auto">
          <a:xfrm>
            <a:off x="304800" y="381000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endParaRPr lang="en-US" sz="1600" b="1">
              <a:solidFill>
                <a:schemeClr val="bg1"/>
              </a:solidFill>
            </a:endParaRPr>
          </a:p>
        </p:txBody>
      </p:sp>
      <p:sp>
        <p:nvSpPr>
          <p:cNvPr id="250885" name="WordArt 5"/>
          <p:cNvSpPr>
            <a:spLocks noChangeArrowheads="1" noChangeShapeType="1" noTextEdit="1"/>
          </p:cNvSpPr>
          <p:nvPr/>
        </p:nvSpPr>
        <p:spPr bwMode="auto">
          <a:xfrm>
            <a:off x="152400" y="1676400"/>
            <a:ext cx="4524375" cy="5032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i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Thi kể chuyện</a:t>
            </a:r>
          </a:p>
        </p:txBody>
      </p:sp>
      <p:sp>
        <p:nvSpPr>
          <p:cNvPr id="250886" name="AutoShape 6" descr="Divot"/>
          <p:cNvSpPr>
            <a:spLocks noChangeArrowheads="1"/>
          </p:cNvSpPr>
          <p:nvPr/>
        </p:nvSpPr>
        <p:spPr bwMode="auto">
          <a:xfrm>
            <a:off x="914400" y="2362200"/>
            <a:ext cx="2057400" cy="533400"/>
          </a:xfrm>
          <a:prstGeom prst="flowChartTerminator">
            <a:avLst/>
          </a:prstGeom>
          <a:pattFill prst="divot">
            <a:fgClr>
              <a:srgbClr val="66FFFF"/>
            </a:fgClr>
            <a:bgClr>
              <a:srgbClr val="FFFFFF"/>
            </a:bgClr>
          </a:patt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006600"/>
                </a:solidFill>
              </a:rPr>
              <a:t>ĐỘI A</a:t>
            </a:r>
          </a:p>
        </p:txBody>
      </p:sp>
      <p:sp>
        <p:nvSpPr>
          <p:cNvPr id="250887" name="AutoShape 7" descr="Divot"/>
          <p:cNvSpPr>
            <a:spLocks noChangeArrowheads="1"/>
          </p:cNvSpPr>
          <p:nvPr/>
        </p:nvSpPr>
        <p:spPr bwMode="auto">
          <a:xfrm>
            <a:off x="6019800" y="2438400"/>
            <a:ext cx="2057400" cy="533400"/>
          </a:xfrm>
          <a:prstGeom prst="flowChartTerminator">
            <a:avLst/>
          </a:prstGeom>
          <a:pattFill prst="divot">
            <a:fgClr>
              <a:srgbClr val="66FFFF"/>
            </a:fgClr>
            <a:bgClr>
              <a:srgbClr val="FFFFFF"/>
            </a:bgClr>
          </a:patt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006600"/>
                </a:solidFill>
              </a:rPr>
              <a:t>ĐỘI B</a:t>
            </a:r>
          </a:p>
        </p:txBody>
      </p:sp>
      <p:pic>
        <p:nvPicPr>
          <p:cNvPr id="250890" name="Picture 10" descr="blumen-pflanzen09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4419600"/>
            <a:ext cx="1447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0891" name="Picture 11" descr="blumen-pflanzen09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2600" y="5546725"/>
            <a:ext cx="168592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0892" name="Picture 12" descr="blumen-pflanzen09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5546725"/>
            <a:ext cx="168592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0893" name="Picture 13" descr="blumen-pflanzen09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4191000"/>
            <a:ext cx="168592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0894" name="Picture 14" descr="blumen-pflanzen09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57800" y="4267200"/>
            <a:ext cx="168592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0895" name="Picture 15" descr="blumen-pflanzen09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2800" y="4267200"/>
            <a:ext cx="168592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0896" name="Picture 16" descr="blumen-pflanzen09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2800" y="5546725"/>
            <a:ext cx="168592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0897" name="Picture 17" descr="blumen-pflanzen09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10200" y="5546725"/>
            <a:ext cx="168592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0898" name="Picture 18" descr="blumen-pflanzen09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3200400"/>
            <a:ext cx="1447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0899" name="Picture 19" descr="blumen-pflanzen09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3200400"/>
            <a:ext cx="1447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0900" name="Picture 20" descr="blumen-pflanzen09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10200" y="3124200"/>
            <a:ext cx="168592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0901" name="Picture 21" descr="blumen-pflanzen09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407928">
            <a:off x="7239000" y="3124200"/>
            <a:ext cx="168592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51" name="Text Box 22"/>
          <p:cNvSpPr txBox="1">
            <a:spLocks noChangeArrowheads="1"/>
          </p:cNvSpPr>
          <p:nvPr/>
        </p:nvSpPr>
        <p:spPr bwMode="auto">
          <a:xfrm>
            <a:off x="3657600" y="609600"/>
            <a:ext cx="1752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57263">
              <a:spcBef>
                <a:spcPct val="50000"/>
              </a:spcBef>
            </a:pPr>
            <a:r>
              <a:rPr lang="en-US" sz="3200" b="1" u="sng">
                <a:solidFill>
                  <a:srgbClr val="800000"/>
                </a:solidFill>
              </a:rPr>
              <a:t>Tập đọc</a:t>
            </a:r>
          </a:p>
        </p:txBody>
      </p:sp>
      <p:sp>
        <p:nvSpPr>
          <p:cNvPr id="18452" name="AutoShape 23"/>
          <p:cNvSpPr>
            <a:spLocks noChangeArrowheads="1"/>
          </p:cNvSpPr>
          <p:nvPr/>
        </p:nvSpPr>
        <p:spPr bwMode="gray">
          <a:xfrm>
            <a:off x="457200" y="76200"/>
            <a:ext cx="8686800" cy="569913"/>
          </a:xfrm>
          <a:prstGeom prst="roundRect">
            <a:avLst>
              <a:gd name="adj" fmla="val 16667"/>
            </a:avLst>
          </a:prstGeom>
          <a:solidFill>
            <a:srgbClr val="00CCFF"/>
          </a:solidFill>
          <a:ln w="12700" algn="ctr">
            <a:solidFill>
              <a:schemeClr val="bg1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 defTabSz="957263">
              <a:defRPr/>
            </a:pPr>
            <a:endParaRPr lang="en-US" sz="2800" b="1">
              <a:solidFill>
                <a:srgbClr val="000000"/>
              </a:solidFill>
            </a:endParaRPr>
          </a:p>
        </p:txBody>
      </p:sp>
      <p:sp>
        <p:nvSpPr>
          <p:cNvPr id="18453" name="Rectangle 24"/>
          <p:cNvSpPr>
            <a:spLocks noChangeArrowheads="1"/>
          </p:cNvSpPr>
          <p:nvPr/>
        </p:nvSpPr>
        <p:spPr bwMode="auto">
          <a:xfrm>
            <a:off x="3200400" y="10668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defTabSz="957263"/>
            <a:r>
              <a:rPr lang="en-US" sz="3200" b="1">
                <a:solidFill>
                  <a:srgbClr val="800000"/>
                </a:solidFill>
              </a:rPr>
              <a:t>Bài tập làm văn</a:t>
            </a:r>
          </a:p>
        </p:txBody>
      </p:sp>
      <p:sp>
        <p:nvSpPr>
          <p:cNvPr id="18454" name="Rectangle 25"/>
          <p:cNvSpPr>
            <a:spLocks noChangeArrowheads="1"/>
          </p:cNvSpPr>
          <p:nvPr/>
        </p:nvSpPr>
        <p:spPr bwMode="auto">
          <a:xfrm>
            <a:off x="4800600" y="1400175"/>
            <a:ext cx="4038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defTabSz="957263"/>
            <a:r>
              <a:rPr lang="en-US" sz="2800" b="1">
                <a:solidFill>
                  <a:srgbClr val="000000"/>
                </a:solidFill>
              </a:rPr>
              <a:t>Theo Pi-vô-na-rô-va</a:t>
            </a:r>
            <a:br>
              <a:rPr lang="en-US" sz="2800" b="1">
                <a:solidFill>
                  <a:srgbClr val="000000"/>
                </a:solidFill>
              </a:rPr>
            </a:br>
            <a:r>
              <a:rPr lang="en-US" sz="2800" b="1">
                <a:solidFill>
                  <a:srgbClr val="000000"/>
                </a:solidFill>
              </a:rPr>
              <a:t>(Tiếng Việt 3, 1995)</a:t>
            </a:r>
            <a:r>
              <a:rPr lang="en-US" sz="3200" b="1">
                <a:solidFill>
                  <a:srgbClr val="800000"/>
                </a:solidFill>
              </a:rPr>
              <a:t> </a:t>
            </a:r>
          </a:p>
        </p:txBody>
      </p:sp>
      <p:pic>
        <p:nvPicPr>
          <p:cNvPr id="18455" name="Picture 26" descr="Star-05-june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38600" y="213360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56" name="Picture 27" descr="Star-05-june">
            <a:hlinkClick r:id="rId5" action="ppaction://hlinksldjump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191500" y="-15240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5088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50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250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2508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 nodeType="clickPar">
                      <p:stCondLst>
                        <p:cond delay="0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25089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25089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25089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25089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1" dur="1" fill="hold"/>
                                        <p:tgtEl>
                                          <p:spTgt spid="25089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6" dur="1" fill="hold"/>
                                        <p:tgtEl>
                                          <p:spTgt spid="25089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0886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2508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 nodeType="clickPar">
                      <p:stCondLst>
                        <p:cond delay="0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25089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25089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25089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7" dur="1" fill="hold"/>
                                        <p:tgtEl>
                                          <p:spTgt spid="25089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2" dur="1" fill="hold"/>
                                        <p:tgtEl>
                                          <p:spTgt spid="25090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7" dur="1" fill="hold"/>
                                        <p:tgtEl>
                                          <p:spTgt spid="25090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0887"/>
                  </p:tgtEl>
                </p:cond>
              </p:nextCondLst>
            </p:seq>
          </p:childTnLst>
        </p:cTn>
      </p:par>
    </p:tnLst>
    <p:bldLst>
      <p:bldP spid="250885" grpId="0" animBg="1"/>
      <p:bldP spid="250886" grpId="0" animBg="1"/>
      <p:bldP spid="25088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defTabSz="957263"/>
            <a:r>
              <a:rPr lang="en-US" sz="1200" smtClean="0">
                <a:latin typeface="Arial" charset="0"/>
              </a:rPr>
              <a:t>www.themegallery.com</a:t>
            </a:r>
          </a:p>
        </p:txBody>
      </p:sp>
      <p:sp>
        <p:nvSpPr>
          <p:cNvPr id="19459" name="Text Box 2"/>
          <p:cNvSpPr txBox="1">
            <a:spLocks noChangeArrowheads="1"/>
          </p:cNvSpPr>
          <p:nvPr/>
        </p:nvSpPr>
        <p:spPr bwMode="auto">
          <a:xfrm>
            <a:off x="152400" y="2852738"/>
            <a:ext cx="1600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b="1">
                <a:solidFill>
                  <a:srgbClr val="000000"/>
                </a:solidFill>
                <a:cs typeface="Times New Roman" pitchFamily="18" charset="0"/>
              </a:rPr>
              <a:t>Liu-xi-a, </a:t>
            </a:r>
          </a:p>
        </p:txBody>
      </p:sp>
      <p:sp>
        <p:nvSpPr>
          <p:cNvPr id="19460" name="Text Box 3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5486400" y="3233738"/>
            <a:ext cx="3124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990000"/>
                </a:solidFill>
              </a:rPr>
              <a:t>- Khăn mùi soa</a:t>
            </a:r>
          </a:p>
        </p:txBody>
      </p:sp>
      <p:sp>
        <p:nvSpPr>
          <p:cNvPr id="19461" name="Text Box 4"/>
          <p:cNvSpPr txBox="1">
            <a:spLocks noChangeArrowheads="1"/>
          </p:cNvSpPr>
          <p:nvPr/>
        </p:nvSpPr>
        <p:spPr bwMode="auto">
          <a:xfrm>
            <a:off x="457200" y="2319338"/>
            <a:ext cx="2209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1A0597"/>
                </a:solidFill>
              </a:rPr>
              <a:t>Luyện đọc</a:t>
            </a:r>
          </a:p>
        </p:txBody>
      </p:sp>
      <p:sp>
        <p:nvSpPr>
          <p:cNvPr id="19462" name="Text Box 5"/>
          <p:cNvSpPr txBox="1">
            <a:spLocks noChangeArrowheads="1"/>
          </p:cNvSpPr>
          <p:nvPr/>
        </p:nvSpPr>
        <p:spPr bwMode="auto">
          <a:xfrm>
            <a:off x="5410200" y="2776538"/>
            <a:ext cx="1752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1A0597"/>
                </a:solidFill>
              </a:rPr>
              <a:t>Từ ngữ</a:t>
            </a:r>
          </a:p>
        </p:txBody>
      </p:sp>
      <p:sp>
        <p:nvSpPr>
          <p:cNvPr id="19463" name="Text Box 6"/>
          <p:cNvSpPr txBox="1">
            <a:spLocks noChangeArrowheads="1"/>
          </p:cNvSpPr>
          <p:nvPr/>
        </p:nvSpPr>
        <p:spPr bwMode="auto">
          <a:xfrm>
            <a:off x="5943600" y="2319338"/>
            <a:ext cx="2667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1A0597"/>
                </a:solidFill>
              </a:rPr>
              <a:t> Tìm hiểu bài</a:t>
            </a:r>
          </a:p>
        </p:txBody>
      </p:sp>
      <p:sp>
        <p:nvSpPr>
          <p:cNvPr id="19464" name="Text Box 7"/>
          <p:cNvSpPr txBox="1">
            <a:spLocks noChangeArrowheads="1"/>
          </p:cNvSpPr>
          <p:nvPr/>
        </p:nvSpPr>
        <p:spPr bwMode="auto">
          <a:xfrm>
            <a:off x="3505200" y="609600"/>
            <a:ext cx="1752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57263">
              <a:spcBef>
                <a:spcPct val="50000"/>
              </a:spcBef>
            </a:pPr>
            <a:r>
              <a:rPr lang="en-US" sz="2800" b="1" u="sng">
                <a:solidFill>
                  <a:srgbClr val="800000"/>
                </a:solidFill>
              </a:rPr>
              <a:t>Tập đọc</a:t>
            </a:r>
          </a:p>
        </p:txBody>
      </p:sp>
      <p:sp>
        <p:nvSpPr>
          <p:cNvPr id="19465" name="AutoShape 8"/>
          <p:cNvSpPr>
            <a:spLocks noChangeArrowheads="1"/>
          </p:cNvSpPr>
          <p:nvPr/>
        </p:nvSpPr>
        <p:spPr bwMode="gray">
          <a:xfrm>
            <a:off x="304800" y="76200"/>
            <a:ext cx="8686800" cy="569913"/>
          </a:xfrm>
          <a:prstGeom prst="roundRect">
            <a:avLst>
              <a:gd name="adj" fmla="val 16667"/>
            </a:avLst>
          </a:prstGeom>
          <a:solidFill>
            <a:srgbClr val="00CCFF"/>
          </a:solidFill>
          <a:ln w="12700" algn="ctr">
            <a:solidFill>
              <a:schemeClr val="bg1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 defTabSz="957263">
              <a:defRPr/>
            </a:pPr>
            <a:endParaRPr lang="en-US" sz="2400" b="1">
              <a:solidFill>
                <a:srgbClr val="000000"/>
              </a:solidFill>
            </a:endParaRPr>
          </a:p>
        </p:txBody>
      </p:sp>
      <p:sp>
        <p:nvSpPr>
          <p:cNvPr id="19466" name="Rectangle 9"/>
          <p:cNvSpPr>
            <a:spLocks noChangeArrowheads="1"/>
          </p:cNvSpPr>
          <p:nvPr/>
        </p:nvSpPr>
        <p:spPr bwMode="auto">
          <a:xfrm>
            <a:off x="3048000" y="10668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defTabSz="957263"/>
            <a:r>
              <a:rPr lang="en-US" sz="2800" b="1">
                <a:solidFill>
                  <a:srgbClr val="800000"/>
                </a:solidFill>
              </a:rPr>
              <a:t>Bài tập làm văn</a:t>
            </a:r>
          </a:p>
        </p:txBody>
      </p:sp>
      <p:sp>
        <p:nvSpPr>
          <p:cNvPr id="19467" name="Rectangle 10"/>
          <p:cNvSpPr>
            <a:spLocks noChangeArrowheads="1"/>
          </p:cNvSpPr>
          <p:nvPr/>
        </p:nvSpPr>
        <p:spPr bwMode="auto">
          <a:xfrm>
            <a:off x="1676400" y="2927350"/>
            <a:ext cx="13795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400" b="1">
                <a:solidFill>
                  <a:srgbClr val="000000"/>
                </a:solidFill>
              </a:rPr>
              <a:t>Cô- li-a,</a:t>
            </a:r>
            <a:r>
              <a:rPr lang="en-US" sz="1800"/>
              <a:t> </a:t>
            </a:r>
          </a:p>
        </p:txBody>
      </p:sp>
      <p:sp>
        <p:nvSpPr>
          <p:cNvPr id="19468" name="Line 11"/>
          <p:cNvSpPr>
            <a:spLocks noChangeShapeType="1"/>
          </p:cNvSpPr>
          <p:nvPr/>
        </p:nvSpPr>
        <p:spPr bwMode="auto">
          <a:xfrm>
            <a:off x="5334000" y="2471738"/>
            <a:ext cx="76200" cy="3962400"/>
          </a:xfrm>
          <a:prstGeom prst="line">
            <a:avLst/>
          </a:prstGeom>
          <a:noFill/>
          <a:ln w="28575">
            <a:solidFill>
              <a:srgbClr val="1A0597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9" name="Rectangle 12"/>
          <p:cNvSpPr>
            <a:spLocks noChangeArrowheads="1"/>
          </p:cNvSpPr>
          <p:nvPr/>
        </p:nvSpPr>
        <p:spPr bwMode="auto">
          <a:xfrm>
            <a:off x="228600" y="3384550"/>
            <a:ext cx="23018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400" b="1">
                <a:solidFill>
                  <a:srgbClr val="000000"/>
                </a:solidFill>
              </a:rPr>
              <a:t>khăn mùi soa,</a:t>
            </a:r>
            <a:r>
              <a:rPr lang="en-US" sz="1800"/>
              <a:t> </a:t>
            </a:r>
          </a:p>
        </p:txBody>
      </p:sp>
      <p:sp>
        <p:nvSpPr>
          <p:cNvPr id="19470" name="Rectangle 13"/>
          <p:cNvSpPr>
            <a:spLocks noChangeArrowheads="1"/>
          </p:cNvSpPr>
          <p:nvPr/>
        </p:nvSpPr>
        <p:spPr bwMode="auto">
          <a:xfrm>
            <a:off x="2514600" y="3384550"/>
            <a:ext cx="18224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400" b="1">
                <a:solidFill>
                  <a:srgbClr val="000000"/>
                </a:solidFill>
                <a:cs typeface="Times New Roman" pitchFamily="18" charset="0"/>
              </a:rPr>
              <a:t>giặt bít tất,</a:t>
            </a:r>
            <a:r>
              <a:rPr lang="en-US" sz="2400" b="1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9471" name="Rectangle 14"/>
          <p:cNvSpPr>
            <a:spLocks noChangeArrowheads="1"/>
          </p:cNvSpPr>
          <p:nvPr/>
        </p:nvSpPr>
        <p:spPr bwMode="auto">
          <a:xfrm>
            <a:off x="3048000" y="2927350"/>
            <a:ext cx="17510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400" b="1">
                <a:solidFill>
                  <a:srgbClr val="000000"/>
                </a:solidFill>
              </a:rPr>
              <a:t>loay hoay, </a:t>
            </a:r>
          </a:p>
        </p:txBody>
      </p:sp>
      <p:sp>
        <p:nvSpPr>
          <p:cNvPr id="19472" name="Rectangle 15"/>
          <p:cNvSpPr>
            <a:spLocks noChangeArrowheads="1"/>
          </p:cNvSpPr>
          <p:nvPr/>
        </p:nvSpPr>
        <p:spPr bwMode="auto">
          <a:xfrm>
            <a:off x="185738" y="3770313"/>
            <a:ext cx="19065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400" b="1">
                <a:solidFill>
                  <a:srgbClr val="000000"/>
                </a:solidFill>
              </a:rPr>
              <a:t>ngắn ngủn,</a:t>
            </a:r>
            <a:r>
              <a:rPr lang="en-US" sz="1800"/>
              <a:t> </a:t>
            </a:r>
          </a:p>
        </p:txBody>
      </p:sp>
      <p:sp>
        <p:nvSpPr>
          <p:cNvPr id="19473" name="Rectangle 16"/>
          <p:cNvSpPr>
            <a:spLocks noChangeArrowheads="1"/>
          </p:cNvSpPr>
          <p:nvPr/>
        </p:nvSpPr>
        <p:spPr bwMode="auto">
          <a:xfrm>
            <a:off x="2000250" y="3741738"/>
            <a:ext cx="11890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400" b="1">
                <a:solidFill>
                  <a:srgbClr val="000000"/>
                </a:solidFill>
              </a:rPr>
              <a:t>sơ-mi,</a:t>
            </a:r>
            <a:r>
              <a:rPr lang="en-US" sz="18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9474" name="Rectangle 17"/>
          <p:cNvSpPr>
            <a:spLocks noChangeArrowheads="1"/>
          </p:cNvSpPr>
          <p:nvPr/>
        </p:nvSpPr>
        <p:spPr bwMode="auto">
          <a:xfrm>
            <a:off x="3043238" y="3732213"/>
            <a:ext cx="15509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400" b="1">
                <a:solidFill>
                  <a:srgbClr val="000000"/>
                </a:solidFill>
              </a:rPr>
              <a:t>tròn xoe.</a:t>
            </a:r>
            <a:r>
              <a:rPr lang="en-US" sz="18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9475" name="Text Box 18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5486400" y="3609975"/>
            <a:ext cx="2819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990000"/>
                </a:solidFill>
              </a:rPr>
              <a:t>- Viết lia lịa</a:t>
            </a:r>
          </a:p>
        </p:txBody>
      </p:sp>
      <p:sp>
        <p:nvSpPr>
          <p:cNvPr id="19476" name="Text Box 19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5514975" y="4006850"/>
            <a:ext cx="2819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990000"/>
                </a:solidFill>
              </a:rPr>
              <a:t>- Ngắn ngủn</a:t>
            </a:r>
          </a:p>
        </p:txBody>
      </p:sp>
      <p:sp>
        <p:nvSpPr>
          <p:cNvPr id="19477" name="Rectangle 20"/>
          <p:cNvSpPr>
            <a:spLocks noChangeArrowheads="1"/>
          </p:cNvSpPr>
          <p:nvPr/>
        </p:nvSpPr>
        <p:spPr bwMode="auto">
          <a:xfrm>
            <a:off x="152400" y="4251325"/>
            <a:ext cx="5013325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400" b="1" i="1"/>
              <a:t>-“ Nhưng chẳng lẽ  nộp một </a:t>
            </a:r>
          </a:p>
          <a:p>
            <a:r>
              <a:rPr lang="en-US" sz="2400" b="1" i="1"/>
              <a:t>bài văn ngắn ngủn như thế này? </a:t>
            </a:r>
          </a:p>
          <a:p>
            <a:r>
              <a:rPr lang="en-US" sz="2400" b="1" i="1"/>
              <a:t>Tôi nhìn xung quanh, mọi người</a:t>
            </a:r>
          </a:p>
          <a:p>
            <a:r>
              <a:rPr lang="en-US" sz="2400" b="1" i="1"/>
              <a:t> vẫn viết. Lạ thật, các bạn viết </a:t>
            </a:r>
          </a:p>
          <a:p>
            <a:r>
              <a:rPr lang="en-US" sz="2400" b="1" i="1"/>
              <a:t>gì mà nhiều thế?</a:t>
            </a:r>
            <a:r>
              <a:rPr lang="en-US" sz="2400"/>
              <a:t> </a:t>
            </a:r>
          </a:p>
        </p:txBody>
      </p:sp>
      <p:sp>
        <p:nvSpPr>
          <p:cNvPr id="19478" name="Line 21"/>
          <p:cNvSpPr>
            <a:spLocks noChangeShapeType="1"/>
          </p:cNvSpPr>
          <p:nvPr/>
        </p:nvSpPr>
        <p:spPr bwMode="auto">
          <a:xfrm flipH="1">
            <a:off x="1676400" y="4376738"/>
            <a:ext cx="152400" cy="38100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79" name="Line 22"/>
          <p:cNvSpPr>
            <a:spLocks noChangeShapeType="1"/>
          </p:cNvSpPr>
          <p:nvPr/>
        </p:nvSpPr>
        <p:spPr bwMode="auto">
          <a:xfrm flipH="1">
            <a:off x="2667000" y="6129338"/>
            <a:ext cx="152400" cy="38100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80" name="Line 23"/>
          <p:cNvSpPr>
            <a:spLocks noChangeShapeType="1"/>
          </p:cNvSpPr>
          <p:nvPr/>
        </p:nvSpPr>
        <p:spPr bwMode="auto">
          <a:xfrm flipH="1">
            <a:off x="2743200" y="6129338"/>
            <a:ext cx="152400" cy="38100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81" name="Line 24"/>
          <p:cNvSpPr>
            <a:spLocks noChangeShapeType="1"/>
          </p:cNvSpPr>
          <p:nvPr/>
        </p:nvSpPr>
        <p:spPr bwMode="auto">
          <a:xfrm>
            <a:off x="1371600" y="5119688"/>
            <a:ext cx="1676400" cy="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82" name="Line 25"/>
          <p:cNvSpPr>
            <a:spLocks noChangeShapeType="1"/>
          </p:cNvSpPr>
          <p:nvPr/>
        </p:nvSpPr>
        <p:spPr bwMode="auto">
          <a:xfrm flipV="1">
            <a:off x="1143000" y="6434138"/>
            <a:ext cx="838200" cy="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83" name="Line 26"/>
          <p:cNvSpPr>
            <a:spLocks noChangeShapeType="1"/>
          </p:cNvSpPr>
          <p:nvPr/>
        </p:nvSpPr>
        <p:spPr bwMode="auto">
          <a:xfrm flipV="1">
            <a:off x="1676400" y="5976938"/>
            <a:ext cx="1066800" cy="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84" name="Line 27"/>
          <p:cNvSpPr>
            <a:spLocks noChangeShapeType="1"/>
          </p:cNvSpPr>
          <p:nvPr/>
        </p:nvSpPr>
        <p:spPr bwMode="auto">
          <a:xfrm flipH="1">
            <a:off x="5029200" y="4757738"/>
            <a:ext cx="152400" cy="38100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85" name="Line 28"/>
          <p:cNvSpPr>
            <a:spLocks noChangeShapeType="1"/>
          </p:cNvSpPr>
          <p:nvPr/>
        </p:nvSpPr>
        <p:spPr bwMode="auto">
          <a:xfrm flipH="1">
            <a:off x="2743200" y="5672138"/>
            <a:ext cx="152400" cy="38100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86" name="Line 29"/>
          <p:cNvSpPr>
            <a:spLocks noChangeShapeType="1"/>
          </p:cNvSpPr>
          <p:nvPr/>
        </p:nvSpPr>
        <p:spPr bwMode="auto">
          <a:xfrm flipH="1">
            <a:off x="1524000" y="5672138"/>
            <a:ext cx="152400" cy="38100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87" name="Rectangle 30"/>
          <p:cNvSpPr>
            <a:spLocks noChangeArrowheads="1"/>
          </p:cNvSpPr>
          <p:nvPr/>
        </p:nvSpPr>
        <p:spPr bwMode="auto">
          <a:xfrm>
            <a:off x="4648200" y="1447800"/>
            <a:ext cx="4038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defTabSz="957263"/>
            <a:r>
              <a:rPr lang="en-US" sz="2400" b="1">
                <a:solidFill>
                  <a:srgbClr val="000000"/>
                </a:solidFill>
              </a:rPr>
              <a:t>Theo Pi-vô-na-rô-va</a:t>
            </a:r>
            <a:br>
              <a:rPr lang="en-US" sz="2400" b="1">
                <a:solidFill>
                  <a:srgbClr val="000000"/>
                </a:solidFill>
              </a:rPr>
            </a:br>
            <a:r>
              <a:rPr lang="en-US" sz="2400" b="1">
                <a:solidFill>
                  <a:srgbClr val="000000"/>
                </a:solidFill>
              </a:rPr>
              <a:t>(Tiếng Việt 3, 1995)</a:t>
            </a:r>
            <a:r>
              <a:rPr lang="en-US" sz="2800" b="1">
                <a:solidFill>
                  <a:srgbClr val="800000"/>
                </a:solidFill>
              </a:rPr>
              <a:t> </a:t>
            </a:r>
          </a:p>
        </p:txBody>
      </p:sp>
      <p:sp>
        <p:nvSpPr>
          <p:cNvPr id="19488" name="AutoShape 31"/>
          <p:cNvSpPr>
            <a:spLocks noChangeArrowheads="1"/>
          </p:cNvSpPr>
          <p:nvPr/>
        </p:nvSpPr>
        <p:spPr bwMode="gray">
          <a:xfrm>
            <a:off x="5453063" y="4648200"/>
            <a:ext cx="3429000" cy="1828800"/>
          </a:xfrm>
          <a:prstGeom prst="roundRect">
            <a:avLst>
              <a:gd name="adj" fmla="val 16667"/>
            </a:avLst>
          </a:prstGeom>
          <a:solidFill>
            <a:srgbClr val="00CCFF"/>
          </a:solidFill>
          <a:ln w="12700" algn="ctr">
            <a:solidFill>
              <a:schemeClr val="bg1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defTabSz="957263">
              <a:defRPr/>
            </a:pPr>
            <a:r>
              <a:rPr lang="en-US" sz="2000" b="1" i="1">
                <a:solidFill>
                  <a:srgbClr val="FF0000"/>
                </a:solidFill>
              </a:rPr>
              <a:t>*Lời nói của  học sinh</a:t>
            </a:r>
          </a:p>
          <a:p>
            <a:pPr defTabSz="957263">
              <a:defRPr/>
            </a:pPr>
            <a:r>
              <a:rPr lang="en-US" sz="2000" b="1" i="1">
                <a:solidFill>
                  <a:srgbClr val="FF0000"/>
                </a:solidFill>
              </a:rPr>
              <a:t>phải đi đôi với việc làm,</a:t>
            </a:r>
          </a:p>
          <a:p>
            <a:pPr defTabSz="957263">
              <a:defRPr/>
            </a:pPr>
            <a:r>
              <a:rPr lang="en-US" sz="2000" b="1" i="1">
                <a:solidFill>
                  <a:srgbClr val="FF0000"/>
                </a:solidFill>
              </a:rPr>
              <a:t>đã nói thì phải cố làm</a:t>
            </a:r>
          </a:p>
          <a:p>
            <a:pPr defTabSz="957263">
              <a:defRPr/>
            </a:pPr>
            <a:r>
              <a:rPr lang="en-US" sz="2000" b="1" i="1">
                <a:solidFill>
                  <a:srgbClr val="FF0000"/>
                </a:solidFill>
              </a:rPr>
              <a:t> cho được điều muốn nói.</a:t>
            </a:r>
            <a:r>
              <a:rPr lang="en-US" sz="1800"/>
              <a:t> </a:t>
            </a:r>
            <a:r>
              <a:rPr lang="en-US" sz="2400" b="1">
                <a:solidFill>
                  <a:srgbClr val="FF0000"/>
                </a:solidFill>
              </a:rPr>
              <a:t>                              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defTabSz="957263"/>
            <a:r>
              <a:rPr lang="en-US" sz="1200" smtClean="0">
                <a:latin typeface="Arial" charset="0"/>
              </a:rPr>
              <a:t>www.themegallery.com</a:t>
            </a:r>
          </a:p>
        </p:txBody>
      </p:sp>
      <p:sp>
        <p:nvSpPr>
          <p:cNvPr id="20483" name="Text Box 4"/>
          <p:cNvSpPr txBox="1">
            <a:spLocks noChangeArrowheads="1"/>
          </p:cNvSpPr>
          <p:nvPr/>
        </p:nvSpPr>
        <p:spPr bwMode="auto">
          <a:xfrm>
            <a:off x="3657600" y="609600"/>
            <a:ext cx="1752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57263">
              <a:spcBef>
                <a:spcPct val="50000"/>
              </a:spcBef>
            </a:pPr>
            <a:r>
              <a:rPr lang="en-US" sz="2800" b="1" u="sng">
                <a:solidFill>
                  <a:srgbClr val="800000"/>
                </a:solidFill>
              </a:rPr>
              <a:t>Tập đọc</a:t>
            </a:r>
          </a:p>
        </p:txBody>
      </p:sp>
      <p:sp>
        <p:nvSpPr>
          <p:cNvPr id="20484" name="AutoShape 5"/>
          <p:cNvSpPr>
            <a:spLocks noChangeArrowheads="1"/>
          </p:cNvSpPr>
          <p:nvPr/>
        </p:nvSpPr>
        <p:spPr bwMode="gray">
          <a:xfrm>
            <a:off x="457200" y="76200"/>
            <a:ext cx="8686800" cy="569913"/>
          </a:xfrm>
          <a:prstGeom prst="roundRect">
            <a:avLst>
              <a:gd name="adj" fmla="val 16667"/>
            </a:avLst>
          </a:prstGeom>
          <a:solidFill>
            <a:srgbClr val="00CCFF"/>
          </a:solidFill>
          <a:ln w="12700" algn="ctr">
            <a:solidFill>
              <a:schemeClr val="bg1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 defTabSz="957263">
              <a:defRPr/>
            </a:pPr>
            <a:endParaRPr lang="en-US" sz="2400" b="1">
              <a:solidFill>
                <a:srgbClr val="000000"/>
              </a:solidFill>
            </a:endParaRPr>
          </a:p>
        </p:txBody>
      </p:sp>
      <p:sp>
        <p:nvSpPr>
          <p:cNvPr id="20485" name="Rectangle 6"/>
          <p:cNvSpPr>
            <a:spLocks noChangeArrowheads="1"/>
          </p:cNvSpPr>
          <p:nvPr/>
        </p:nvSpPr>
        <p:spPr bwMode="auto">
          <a:xfrm>
            <a:off x="3200400" y="10668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defTabSz="957263"/>
            <a:r>
              <a:rPr lang="en-US" sz="2800" b="1">
                <a:solidFill>
                  <a:srgbClr val="800000"/>
                </a:solidFill>
              </a:rPr>
              <a:t>Bài tập làm văn</a:t>
            </a:r>
          </a:p>
        </p:txBody>
      </p:sp>
      <p:sp>
        <p:nvSpPr>
          <p:cNvPr id="20486" name="Rectangle 7"/>
          <p:cNvSpPr>
            <a:spLocks noChangeArrowheads="1"/>
          </p:cNvSpPr>
          <p:nvPr/>
        </p:nvSpPr>
        <p:spPr bwMode="auto">
          <a:xfrm>
            <a:off x="4800600" y="1524000"/>
            <a:ext cx="4038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defTabSz="957263"/>
            <a:r>
              <a:rPr lang="en-US" sz="2400" b="1">
                <a:solidFill>
                  <a:srgbClr val="000000"/>
                </a:solidFill>
              </a:rPr>
              <a:t>Theo Pi-vô-na-rô-va</a:t>
            </a:r>
            <a:br>
              <a:rPr lang="en-US" sz="2400" b="1">
                <a:solidFill>
                  <a:srgbClr val="000000"/>
                </a:solidFill>
              </a:rPr>
            </a:br>
            <a:r>
              <a:rPr lang="en-US" sz="2400" b="1">
                <a:solidFill>
                  <a:srgbClr val="000000"/>
                </a:solidFill>
              </a:rPr>
              <a:t>(Tiếng Việt 3, 1995)</a:t>
            </a:r>
            <a:r>
              <a:rPr lang="en-US" sz="2800" b="1">
                <a:solidFill>
                  <a:srgbClr val="800000"/>
                </a:solidFill>
              </a:rPr>
              <a:t> </a:t>
            </a:r>
          </a:p>
        </p:txBody>
      </p:sp>
      <p:sp>
        <p:nvSpPr>
          <p:cNvPr id="20487" name="Text Box 12"/>
          <p:cNvSpPr txBox="1">
            <a:spLocks noChangeArrowheads="1"/>
          </p:cNvSpPr>
          <p:nvPr/>
        </p:nvSpPr>
        <p:spPr bwMode="auto">
          <a:xfrm>
            <a:off x="2362200" y="2438400"/>
            <a:ext cx="449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(Xem sách trang 46, 47)</a:t>
            </a:r>
          </a:p>
        </p:txBody>
      </p:sp>
      <p:sp>
        <p:nvSpPr>
          <p:cNvPr id="249869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381000" y="3200400"/>
            <a:ext cx="8382000" cy="685800"/>
          </a:xfrm>
          <a:noFill/>
        </p:spPr>
        <p:txBody>
          <a:bodyPr/>
          <a:lstStyle/>
          <a:p>
            <a:pPr lvl="2" eaLnBrk="1" hangingPunct="1">
              <a:buFontTx/>
              <a:buNone/>
            </a:pPr>
            <a:r>
              <a:rPr lang="en-US" sz="2400" b="1" i="1" smtClean="0"/>
              <a:t> </a:t>
            </a:r>
            <a:r>
              <a:rPr lang="en-US" sz="2800" b="1" i="1" smtClean="0"/>
              <a:t>Chuẩn bị bài sau: </a:t>
            </a:r>
            <a:r>
              <a:rPr lang="en-US" sz="2800" b="1" i="1" smtClean="0">
                <a:solidFill>
                  <a:srgbClr val="800000"/>
                </a:solidFill>
              </a:rPr>
              <a:t>Nhớ lại buổi đầu đi học</a:t>
            </a:r>
          </a:p>
        </p:txBody>
      </p:sp>
      <p:pic>
        <p:nvPicPr>
          <p:cNvPr id="20489" name="Picture 2" descr="BAR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334000"/>
            <a:ext cx="86868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2498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986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defTabSz="957263"/>
            <a:r>
              <a:rPr lang="en-US" sz="1200" smtClean="0">
                <a:latin typeface="Arial" charset="0"/>
              </a:rPr>
              <a:t>www.themegallery.com</a:t>
            </a:r>
          </a:p>
        </p:txBody>
      </p:sp>
      <p:sp>
        <p:nvSpPr>
          <p:cNvPr id="4099" name="Text Box 2"/>
          <p:cNvSpPr txBox="1">
            <a:spLocks noChangeArrowheads="1"/>
          </p:cNvSpPr>
          <p:nvPr/>
        </p:nvSpPr>
        <p:spPr bwMode="auto">
          <a:xfrm>
            <a:off x="3505200" y="762000"/>
            <a:ext cx="1752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57263">
              <a:spcBef>
                <a:spcPct val="50000"/>
              </a:spcBef>
            </a:pPr>
            <a:r>
              <a:rPr lang="en-US" sz="2800" b="1" u="sng">
                <a:solidFill>
                  <a:srgbClr val="800000"/>
                </a:solidFill>
              </a:rPr>
              <a:t>Tập đọc</a:t>
            </a:r>
          </a:p>
        </p:txBody>
      </p:sp>
      <p:sp>
        <p:nvSpPr>
          <p:cNvPr id="4100" name="AutoShape 3"/>
          <p:cNvSpPr>
            <a:spLocks noChangeArrowheads="1"/>
          </p:cNvSpPr>
          <p:nvPr/>
        </p:nvSpPr>
        <p:spPr bwMode="gray">
          <a:xfrm>
            <a:off x="304800" y="76200"/>
            <a:ext cx="8686800" cy="569913"/>
          </a:xfrm>
          <a:prstGeom prst="roundRect">
            <a:avLst>
              <a:gd name="adj" fmla="val 16667"/>
            </a:avLst>
          </a:prstGeom>
          <a:solidFill>
            <a:srgbClr val="00CCFF"/>
          </a:solidFill>
          <a:ln w="12700" algn="ctr">
            <a:solidFill>
              <a:schemeClr val="bg1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 defTabSz="957263">
              <a:defRPr/>
            </a:pPr>
            <a:endParaRPr lang="en-US" sz="2400" b="1">
              <a:solidFill>
                <a:srgbClr val="000000"/>
              </a:solidFill>
            </a:endParaRPr>
          </a:p>
        </p:txBody>
      </p:sp>
      <p:sp>
        <p:nvSpPr>
          <p:cNvPr id="225286" name="AutoShape 6"/>
          <p:cNvSpPr>
            <a:spLocks noChangeArrowheads="1"/>
          </p:cNvSpPr>
          <p:nvPr/>
        </p:nvSpPr>
        <p:spPr bwMode="gray">
          <a:xfrm>
            <a:off x="3200400" y="1447800"/>
            <a:ext cx="2743200" cy="6858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EEEEEE"/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990000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b="1" dirty="0" err="1" smtClean="0"/>
              <a:t>Ôn</a:t>
            </a:r>
            <a:r>
              <a:rPr lang="en-US" sz="2400" b="1" dirty="0" smtClean="0"/>
              <a:t> </a:t>
            </a:r>
            <a:r>
              <a:rPr lang="en-US" sz="2400" b="1" dirty="0" err="1"/>
              <a:t>bài</a:t>
            </a:r>
            <a:r>
              <a:rPr lang="en-US" sz="2400" b="1" dirty="0"/>
              <a:t> </a:t>
            </a:r>
            <a:r>
              <a:rPr lang="en-US" sz="2400" b="1" dirty="0" err="1"/>
              <a:t>cũ</a:t>
            </a:r>
            <a:endParaRPr lang="en-US" sz="2400" b="1" dirty="0"/>
          </a:p>
        </p:txBody>
      </p:sp>
      <p:pic>
        <p:nvPicPr>
          <p:cNvPr id="225287" name="Picture 7" descr="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4419600"/>
            <a:ext cx="9906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288" name="AutoShape 8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2209800" y="2514600"/>
            <a:ext cx="4038600" cy="1828800"/>
          </a:xfrm>
          <a:prstGeom prst="cloudCallout">
            <a:avLst>
              <a:gd name="adj1" fmla="val -43042"/>
              <a:gd name="adj2" fmla="val 80037"/>
            </a:avLst>
          </a:prstGeom>
          <a:solidFill>
            <a:schemeClr val="bg1"/>
          </a:solidFill>
          <a:ln w="12700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r>
              <a:rPr lang="en-US" sz="2400" b="1">
                <a:solidFill>
                  <a:srgbClr val="990000"/>
                </a:solidFill>
                <a:cs typeface="Times New Roman" pitchFamily="18" charset="0"/>
              </a:rPr>
              <a:t> </a:t>
            </a:r>
            <a:r>
              <a:rPr lang="en-US" sz="2400" b="1">
                <a:cs typeface="Times New Roman" pitchFamily="18" charset="0"/>
              </a:rPr>
              <a:t>Các chữ cái và dấu câu họp bàn việc gì?</a:t>
            </a:r>
          </a:p>
        </p:txBody>
      </p:sp>
      <p:sp>
        <p:nvSpPr>
          <p:cNvPr id="225289" name="AutoShape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2209800" y="2514600"/>
            <a:ext cx="4038600" cy="1828800"/>
          </a:xfrm>
          <a:prstGeom prst="cloudCallout">
            <a:avLst>
              <a:gd name="adj1" fmla="val -43042"/>
              <a:gd name="adj2" fmla="val 80037"/>
            </a:avLst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sz="2400" b="1">
                <a:solidFill>
                  <a:srgbClr val="990000"/>
                </a:solidFill>
                <a:cs typeface="Times New Roman" pitchFamily="18" charset="0"/>
              </a:rPr>
              <a:t> Cuộc họp đề ra cách gì để giúp bạn Hoàng?</a:t>
            </a:r>
            <a:endParaRPr lang="en-US" sz="2400" b="1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52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52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25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252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252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25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2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4" dur="500"/>
                                        <p:tgtEl>
                                          <p:spTgt spid="2252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5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25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86" grpId="0" animBg="1"/>
      <p:bldP spid="225288" grpId="0" animBg="1"/>
      <p:bldP spid="225288" grpId="1" animBg="1"/>
      <p:bldP spid="22528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defTabSz="957263"/>
            <a:r>
              <a:rPr lang="en-US" sz="1200" smtClean="0">
                <a:latin typeface="Arial" charset="0"/>
              </a:rPr>
              <a:t>www.themegallery.com</a:t>
            </a:r>
          </a:p>
        </p:txBody>
      </p: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3505200" y="762000"/>
            <a:ext cx="1752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57263">
              <a:spcBef>
                <a:spcPct val="50000"/>
              </a:spcBef>
            </a:pPr>
            <a:r>
              <a:rPr lang="en-US" sz="2800" b="1" u="sng">
                <a:solidFill>
                  <a:srgbClr val="800000"/>
                </a:solidFill>
              </a:rPr>
              <a:t>Tập đọc</a:t>
            </a:r>
          </a:p>
        </p:txBody>
      </p:sp>
      <p:sp>
        <p:nvSpPr>
          <p:cNvPr id="5124" name="AutoShape 3"/>
          <p:cNvSpPr>
            <a:spLocks noChangeArrowheads="1"/>
          </p:cNvSpPr>
          <p:nvPr/>
        </p:nvSpPr>
        <p:spPr bwMode="gray">
          <a:xfrm>
            <a:off x="304800" y="76200"/>
            <a:ext cx="8686800" cy="569913"/>
          </a:xfrm>
          <a:prstGeom prst="roundRect">
            <a:avLst>
              <a:gd name="adj" fmla="val 16667"/>
            </a:avLst>
          </a:prstGeom>
          <a:solidFill>
            <a:srgbClr val="00CCFF"/>
          </a:solidFill>
          <a:ln w="12700" algn="ctr">
            <a:solidFill>
              <a:schemeClr val="bg1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 defTabSz="957263">
              <a:defRPr/>
            </a:pPr>
            <a:endParaRPr lang="en-US" sz="2400" b="1">
              <a:solidFill>
                <a:srgbClr val="000000"/>
              </a:solidFill>
            </a:endParaRPr>
          </a:p>
        </p:txBody>
      </p:sp>
      <p:sp>
        <p:nvSpPr>
          <p:cNvPr id="236552" name="Rectangle 8"/>
          <p:cNvSpPr>
            <a:spLocks noChangeArrowheads="1"/>
          </p:cNvSpPr>
          <p:nvPr/>
        </p:nvSpPr>
        <p:spPr bwMode="auto">
          <a:xfrm>
            <a:off x="3048000" y="12192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defTabSz="957263"/>
            <a:r>
              <a:rPr lang="en-US" sz="2800" b="1">
                <a:solidFill>
                  <a:srgbClr val="800000"/>
                </a:solidFill>
              </a:rPr>
              <a:t>Bài tập làm văn</a:t>
            </a:r>
          </a:p>
        </p:txBody>
      </p:sp>
      <p:pic>
        <p:nvPicPr>
          <p:cNvPr id="236555" name="Picture 11" descr="TV3 - trang4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981200"/>
            <a:ext cx="8686800" cy="4648200"/>
          </a:xfrm>
          <a:prstGeom prst="rect">
            <a:avLst/>
          </a:prstGeom>
          <a:noFill/>
          <a:ln w="28575">
            <a:solidFill>
              <a:srgbClr val="800000"/>
            </a:solidFill>
            <a:miter lim="800000"/>
            <a:headEnd/>
            <a:tailEnd/>
          </a:ln>
        </p:spPr>
      </p:pic>
      <p:sp>
        <p:nvSpPr>
          <p:cNvPr id="236556" name="AutoShape 12"/>
          <p:cNvSpPr>
            <a:spLocks noChangeArrowheads="1"/>
          </p:cNvSpPr>
          <p:nvPr/>
        </p:nvSpPr>
        <p:spPr bwMode="gray">
          <a:xfrm>
            <a:off x="381000" y="114300"/>
            <a:ext cx="1524000" cy="4572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EEEEEE"/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990000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2400" b="1"/>
              <a:t>SGK/46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4711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365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365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365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6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365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36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repeatCount="4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236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552" grpId="0"/>
      <p:bldP spid="23655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defTabSz="957263"/>
            <a:r>
              <a:rPr lang="en-US" sz="1200" smtClean="0">
                <a:latin typeface="Arial" charset="0"/>
              </a:rPr>
              <a:t>www.themegallery.com</a:t>
            </a:r>
          </a:p>
        </p:txBody>
      </p:sp>
      <p:sp>
        <p:nvSpPr>
          <p:cNvPr id="238596" name="Text Box 4"/>
          <p:cNvSpPr txBox="1">
            <a:spLocks noChangeArrowheads="1"/>
          </p:cNvSpPr>
          <p:nvPr/>
        </p:nvSpPr>
        <p:spPr bwMode="auto">
          <a:xfrm>
            <a:off x="152400" y="2852738"/>
            <a:ext cx="1600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b="1">
                <a:solidFill>
                  <a:srgbClr val="000000"/>
                </a:solidFill>
                <a:cs typeface="Times New Roman" pitchFamily="18" charset="0"/>
              </a:rPr>
              <a:t>Liu-xi-a, </a:t>
            </a:r>
          </a:p>
        </p:txBody>
      </p:sp>
      <p:sp>
        <p:nvSpPr>
          <p:cNvPr id="238597" name="Text Box 5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5486400" y="3233738"/>
            <a:ext cx="3124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990000"/>
                </a:solidFill>
              </a:rPr>
              <a:t>- Khăn mùi soa</a:t>
            </a:r>
          </a:p>
        </p:txBody>
      </p:sp>
      <p:sp>
        <p:nvSpPr>
          <p:cNvPr id="238598" name="Text Box 6"/>
          <p:cNvSpPr txBox="1">
            <a:spLocks noChangeArrowheads="1"/>
          </p:cNvSpPr>
          <p:nvPr/>
        </p:nvSpPr>
        <p:spPr bwMode="auto">
          <a:xfrm>
            <a:off x="457200" y="2319338"/>
            <a:ext cx="2209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1A0597"/>
                </a:solidFill>
              </a:rPr>
              <a:t>Luyện đọc</a:t>
            </a:r>
          </a:p>
        </p:txBody>
      </p:sp>
      <p:sp>
        <p:nvSpPr>
          <p:cNvPr id="238599" name="Text Box 7"/>
          <p:cNvSpPr txBox="1">
            <a:spLocks noChangeArrowheads="1"/>
          </p:cNvSpPr>
          <p:nvPr/>
        </p:nvSpPr>
        <p:spPr bwMode="auto">
          <a:xfrm>
            <a:off x="5410200" y="2776538"/>
            <a:ext cx="1752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1A0597"/>
                </a:solidFill>
              </a:rPr>
              <a:t>Từ ngữ</a:t>
            </a:r>
          </a:p>
        </p:txBody>
      </p:sp>
      <p:sp>
        <p:nvSpPr>
          <p:cNvPr id="238600" name="Text Box 8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5943600" y="2319338"/>
            <a:ext cx="2667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1A0597"/>
                </a:solidFill>
              </a:rPr>
              <a:t> Tìm hiểu bài</a:t>
            </a:r>
          </a:p>
        </p:txBody>
      </p:sp>
      <p:sp>
        <p:nvSpPr>
          <p:cNvPr id="6152" name="Text Box 9"/>
          <p:cNvSpPr txBox="1">
            <a:spLocks noChangeArrowheads="1"/>
          </p:cNvSpPr>
          <p:nvPr/>
        </p:nvSpPr>
        <p:spPr bwMode="auto">
          <a:xfrm>
            <a:off x="3505200" y="609600"/>
            <a:ext cx="1752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57263">
              <a:spcBef>
                <a:spcPct val="50000"/>
              </a:spcBef>
            </a:pPr>
            <a:r>
              <a:rPr lang="en-US" sz="2800" b="1" u="sng">
                <a:solidFill>
                  <a:srgbClr val="800000"/>
                </a:solidFill>
              </a:rPr>
              <a:t>Tập đọc</a:t>
            </a:r>
          </a:p>
        </p:txBody>
      </p:sp>
      <p:sp>
        <p:nvSpPr>
          <p:cNvPr id="6153" name="AutoShape 10"/>
          <p:cNvSpPr>
            <a:spLocks noChangeArrowheads="1"/>
          </p:cNvSpPr>
          <p:nvPr/>
        </p:nvSpPr>
        <p:spPr bwMode="gray">
          <a:xfrm>
            <a:off x="304800" y="76200"/>
            <a:ext cx="8686800" cy="569913"/>
          </a:xfrm>
          <a:prstGeom prst="roundRect">
            <a:avLst>
              <a:gd name="adj" fmla="val 16667"/>
            </a:avLst>
          </a:prstGeom>
          <a:solidFill>
            <a:srgbClr val="00CCFF"/>
          </a:solidFill>
          <a:ln w="12700" algn="ctr">
            <a:solidFill>
              <a:schemeClr val="bg1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 defTabSz="957263">
              <a:defRPr/>
            </a:pPr>
            <a:endParaRPr lang="en-US" sz="2400" b="1">
              <a:solidFill>
                <a:srgbClr val="000000"/>
              </a:solidFill>
            </a:endParaRPr>
          </a:p>
        </p:txBody>
      </p:sp>
      <p:sp>
        <p:nvSpPr>
          <p:cNvPr id="6154" name="Rectangle 11"/>
          <p:cNvSpPr>
            <a:spLocks noChangeArrowheads="1"/>
          </p:cNvSpPr>
          <p:nvPr/>
        </p:nvSpPr>
        <p:spPr bwMode="auto">
          <a:xfrm>
            <a:off x="3048000" y="10668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defTabSz="957263"/>
            <a:r>
              <a:rPr lang="en-US" sz="2800" b="1">
                <a:solidFill>
                  <a:srgbClr val="800000"/>
                </a:solidFill>
              </a:rPr>
              <a:t>Bài tập làm văn</a:t>
            </a:r>
          </a:p>
        </p:txBody>
      </p:sp>
      <p:sp>
        <p:nvSpPr>
          <p:cNvPr id="238604" name="Rectangle 12"/>
          <p:cNvSpPr>
            <a:spLocks noChangeArrowheads="1"/>
          </p:cNvSpPr>
          <p:nvPr/>
        </p:nvSpPr>
        <p:spPr bwMode="auto">
          <a:xfrm>
            <a:off x="1676400" y="2927350"/>
            <a:ext cx="13795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400" b="1">
                <a:solidFill>
                  <a:srgbClr val="000000"/>
                </a:solidFill>
              </a:rPr>
              <a:t>Cô- li-a,</a:t>
            </a:r>
            <a:r>
              <a:rPr lang="en-US" sz="1800"/>
              <a:t> </a:t>
            </a:r>
          </a:p>
        </p:txBody>
      </p:sp>
      <p:sp>
        <p:nvSpPr>
          <p:cNvPr id="238606" name="Line 14"/>
          <p:cNvSpPr>
            <a:spLocks noChangeShapeType="1"/>
          </p:cNvSpPr>
          <p:nvPr/>
        </p:nvSpPr>
        <p:spPr bwMode="auto">
          <a:xfrm>
            <a:off x="5334000" y="2471738"/>
            <a:ext cx="76200" cy="3962400"/>
          </a:xfrm>
          <a:prstGeom prst="line">
            <a:avLst/>
          </a:prstGeom>
          <a:noFill/>
          <a:ln w="28575">
            <a:solidFill>
              <a:srgbClr val="1A0597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8607" name="Rectangle 15"/>
          <p:cNvSpPr>
            <a:spLocks noChangeArrowheads="1"/>
          </p:cNvSpPr>
          <p:nvPr/>
        </p:nvSpPr>
        <p:spPr bwMode="auto">
          <a:xfrm>
            <a:off x="228600" y="3384550"/>
            <a:ext cx="23018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400" b="1">
                <a:solidFill>
                  <a:srgbClr val="000000"/>
                </a:solidFill>
              </a:rPr>
              <a:t>khăn mùi soa,</a:t>
            </a:r>
            <a:r>
              <a:rPr lang="en-US" sz="1800"/>
              <a:t> </a:t>
            </a:r>
          </a:p>
        </p:txBody>
      </p:sp>
      <p:sp>
        <p:nvSpPr>
          <p:cNvPr id="238609" name="Rectangle 17"/>
          <p:cNvSpPr>
            <a:spLocks noChangeArrowheads="1"/>
          </p:cNvSpPr>
          <p:nvPr/>
        </p:nvSpPr>
        <p:spPr bwMode="auto">
          <a:xfrm>
            <a:off x="2514600" y="3384550"/>
            <a:ext cx="18224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400" b="1">
                <a:solidFill>
                  <a:srgbClr val="000000"/>
                </a:solidFill>
                <a:cs typeface="Times New Roman" pitchFamily="18" charset="0"/>
              </a:rPr>
              <a:t>giặt bít tất,</a:t>
            </a:r>
            <a:r>
              <a:rPr lang="en-US" sz="2400" b="1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38610" name="Rectangle 18"/>
          <p:cNvSpPr>
            <a:spLocks noChangeArrowheads="1"/>
          </p:cNvSpPr>
          <p:nvPr/>
        </p:nvSpPr>
        <p:spPr bwMode="auto">
          <a:xfrm>
            <a:off x="3048000" y="2927350"/>
            <a:ext cx="17510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400" b="1">
                <a:solidFill>
                  <a:srgbClr val="000000"/>
                </a:solidFill>
              </a:rPr>
              <a:t>loay hoay, </a:t>
            </a:r>
          </a:p>
        </p:txBody>
      </p:sp>
      <p:sp>
        <p:nvSpPr>
          <p:cNvPr id="238611" name="Rectangle 19"/>
          <p:cNvSpPr>
            <a:spLocks noChangeArrowheads="1"/>
          </p:cNvSpPr>
          <p:nvPr/>
        </p:nvSpPr>
        <p:spPr bwMode="auto">
          <a:xfrm>
            <a:off x="185738" y="3770313"/>
            <a:ext cx="19065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400" b="1">
                <a:solidFill>
                  <a:srgbClr val="000000"/>
                </a:solidFill>
              </a:rPr>
              <a:t>ngắn ngủn,</a:t>
            </a:r>
            <a:r>
              <a:rPr lang="en-US" sz="1800"/>
              <a:t> </a:t>
            </a:r>
          </a:p>
        </p:txBody>
      </p:sp>
      <p:sp>
        <p:nvSpPr>
          <p:cNvPr id="238612" name="Rectangle 20"/>
          <p:cNvSpPr>
            <a:spLocks noChangeArrowheads="1"/>
          </p:cNvSpPr>
          <p:nvPr/>
        </p:nvSpPr>
        <p:spPr bwMode="auto">
          <a:xfrm>
            <a:off x="2000250" y="3741738"/>
            <a:ext cx="11890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400" b="1">
                <a:solidFill>
                  <a:srgbClr val="000000"/>
                </a:solidFill>
              </a:rPr>
              <a:t>sơ-mi,</a:t>
            </a:r>
            <a:r>
              <a:rPr lang="en-US" sz="18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38613" name="Rectangle 21"/>
          <p:cNvSpPr>
            <a:spLocks noChangeArrowheads="1"/>
          </p:cNvSpPr>
          <p:nvPr/>
        </p:nvSpPr>
        <p:spPr bwMode="auto">
          <a:xfrm>
            <a:off x="3043238" y="3732213"/>
            <a:ext cx="15509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400" b="1">
                <a:solidFill>
                  <a:srgbClr val="000000"/>
                </a:solidFill>
              </a:rPr>
              <a:t>tròn xoe.</a:t>
            </a:r>
            <a:r>
              <a:rPr lang="en-US" sz="18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38614" name="Text Box 22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5486400" y="3609975"/>
            <a:ext cx="2819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990000"/>
                </a:solidFill>
              </a:rPr>
              <a:t>- Viết lia lịa</a:t>
            </a:r>
          </a:p>
        </p:txBody>
      </p:sp>
      <p:sp>
        <p:nvSpPr>
          <p:cNvPr id="238615" name="Text Box 23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5514975" y="4006850"/>
            <a:ext cx="2819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990000"/>
                </a:solidFill>
              </a:rPr>
              <a:t>- Ngắn ngủn</a:t>
            </a:r>
          </a:p>
        </p:txBody>
      </p:sp>
      <p:sp>
        <p:nvSpPr>
          <p:cNvPr id="238616" name="Rectangle 24"/>
          <p:cNvSpPr>
            <a:spLocks noChangeArrowheads="1"/>
          </p:cNvSpPr>
          <p:nvPr/>
        </p:nvSpPr>
        <p:spPr bwMode="auto">
          <a:xfrm>
            <a:off x="152400" y="4251325"/>
            <a:ext cx="5013325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400" b="1" i="1"/>
              <a:t>-“ Nhưng chẳng lẽ  nộp một </a:t>
            </a:r>
          </a:p>
          <a:p>
            <a:r>
              <a:rPr lang="en-US" sz="2400" b="1" i="1"/>
              <a:t>bài văn ngắn ngủn như thế này? </a:t>
            </a:r>
          </a:p>
          <a:p>
            <a:r>
              <a:rPr lang="en-US" sz="2400" b="1" i="1"/>
              <a:t>Tôi nhìn xung quanh, mọi người</a:t>
            </a:r>
          </a:p>
          <a:p>
            <a:r>
              <a:rPr lang="en-US" sz="2400" b="1" i="1"/>
              <a:t> vẫn viết. Lạ thật, các bạn viết </a:t>
            </a:r>
          </a:p>
          <a:p>
            <a:r>
              <a:rPr lang="en-US" sz="2400" b="1" i="1"/>
              <a:t>gì mà nhiều thế?</a:t>
            </a:r>
            <a:r>
              <a:rPr lang="en-US" sz="2400"/>
              <a:t> </a:t>
            </a:r>
          </a:p>
        </p:txBody>
      </p:sp>
      <p:sp>
        <p:nvSpPr>
          <p:cNvPr id="238617" name="Line 25"/>
          <p:cNvSpPr>
            <a:spLocks noChangeShapeType="1"/>
          </p:cNvSpPr>
          <p:nvPr/>
        </p:nvSpPr>
        <p:spPr bwMode="auto">
          <a:xfrm flipH="1">
            <a:off x="1676400" y="4376738"/>
            <a:ext cx="152400" cy="38100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8618" name="Line 26"/>
          <p:cNvSpPr>
            <a:spLocks noChangeShapeType="1"/>
          </p:cNvSpPr>
          <p:nvPr/>
        </p:nvSpPr>
        <p:spPr bwMode="auto">
          <a:xfrm flipH="1">
            <a:off x="2667000" y="6129338"/>
            <a:ext cx="152400" cy="38100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8619" name="Line 27"/>
          <p:cNvSpPr>
            <a:spLocks noChangeShapeType="1"/>
          </p:cNvSpPr>
          <p:nvPr/>
        </p:nvSpPr>
        <p:spPr bwMode="auto">
          <a:xfrm flipH="1">
            <a:off x="2743200" y="6129338"/>
            <a:ext cx="152400" cy="38100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8620" name="Line 28"/>
          <p:cNvSpPr>
            <a:spLocks noChangeShapeType="1"/>
          </p:cNvSpPr>
          <p:nvPr/>
        </p:nvSpPr>
        <p:spPr bwMode="auto">
          <a:xfrm>
            <a:off x="1371600" y="5119688"/>
            <a:ext cx="1676400" cy="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8621" name="Line 29"/>
          <p:cNvSpPr>
            <a:spLocks noChangeShapeType="1"/>
          </p:cNvSpPr>
          <p:nvPr/>
        </p:nvSpPr>
        <p:spPr bwMode="auto">
          <a:xfrm flipV="1">
            <a:off x="1143000" y="6434138"/>
            <a:ext cx="838200" cy="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8623" name="Line 31"/>
          <p:cNvSpPr>
            <a:spLocks noChangeShapeType="1"/>
          </p:cNvSpPr>
          <p:nvPr/>
        </p:nvSpPr>
        <p:spPr bwMode="auto">
          <a:xfrm flipV="1">
            <a:off x="1676400" y="5976938"/>
            <a:ext cx="1066800" cy="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8624" name="Line 32"/>
          <p:cNvSpPr>
            <a:spLocks noChangeShapeType="1"/>
          </p:cNvSpPr>
          <p:nvPr/>
        </p:nvSpPr>
        <p:spPr bwMode="auto">
          <a:xfrm flipH="1">
            <a:off x="5029200" y="4757738"/>
            <a:ext cx="152400" cy="38100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8625" name="Line 33"/>
          <p:cNvSpPr>
            <a:spLocks noChangeShapeType="1"/>
          </p:cNvSpPr>
          <p:nvPr/>
        </p:nvSpPr>
        <p:spPr bwMode="auto">
          <a:xfrm flipH="1">
            <a:off x="2743200" y="5672138"/>
            <a:ext cx="152400" cy="38100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8626" name="Line 34"/>
          <p:cNvSpPr>
            <a:spLocks noChangeShapeType="1"/>
          </p:cNvSpPr>
          <p:nvPr/>
        </p:nvSpPr>
        <p:spPr bwMode="auto">
          <a:xfrm flipH="1">
            <a:off x="1524000" y="5672138"/>
            <a:ext cx="152400" cy="38100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75" name="Rectangle 35"/>
          <p:cNvSpPr>
            <a:spLocks noChangeArrowheads="1"/>
          </p:cNvSpPr>
          <p:nvPr/>
        </p:nvSpPr>
        <p:spPr bwMode="auto">
          <a:xfrm>
            <a:off x="4648200" y="1447800"/>
            <a:ext cx="4038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defTabSz="957263"/>
            <a:r>
              <a:rPr lang="en-US" sz="2400" b="1">
                <a:solidFill>
                  <a:srgbClr val="000000"/>
                </a:solidFill>
              </a:rPr>
              <a:t>Theo Pi-vô-na-rô-va</a:t>
            </a:r>
            <a:br>
              <a:rPr lang="en-US" sz="2400" b="1">
                <a:solidFill>
                  <a:srgbClr val="000000"/>
                </a:solidFill>
              </a:rPr>
            </a:br>
            <a:r>
              <a:rPr lang="en-US" sz="2400" b="1">
                <a:solidFill>
                  <a:srgbClr val="000000"/>
                </a:solidFill>
              </a:rPr>
              <a:t>(Tiếng Việt 3, 1995)</a:t>
            </a:r>
            <a:r>
              <a:rPr lang="en-US" sz="2800" b="1">
                <a:solidFill>
                  <a:srgbClr val="800000"/>
                </a:solidFill>
              </a:rPr>
              <a:t> </a:t>
            </a:r>
          </a:p>
        </p:txBody>
      </p:sp>
      <p:sp>
        <p:nvSpPr>
          <p:cNvPr id="238629" name="AutoShape 37"/>
          <p:cNvSpPr>
            <a:spLocks noChangeArrowheads="1"/>
          </p:cNvSpPr>
          <p:nvPr/>
        </p:nvSpPr>
        <p:spPr bwMode="gray">
          <a:xfrm>
            <a:off x="5453063" y="4648200"/>
            <a:ext cx="3429000" cy="1828800"/>
          </a:xfrm>
          <a:prstGeom prst="roundRect">
            <a:avLst>
              <a:gd name="adj" fmla="val 16667"/>
            </a:avLst>
          </a:prstGeom>
          <a:solidFill>
            <a:srgbClr val="00CCFF"/>
          </a:solidFill>
          <a:ln w="12700" algn="ctr">
            <a:solidFill>
              <a:schemeClr val="bg1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defTabSz="957263">
              <a:defRPr/>
            </a:pPr>
            <a:r>
              <a:rPr lang="en-US" sz="2000" b="1" i="1">
                <a:solidFill>
                  <a:srgbClr val="FF0000"/>
                </a:solidFill>
              </a:rPr>
              <a:t>*Lời nói của  học sinh</a:t>
            </a:r>
          </a:p>
          <a:p>
            <a:pPr defTabSz="957263">
              <a:defRPr/>
            </a:pPr>
            <a:r>
              <a:rPr lang="en-US" sz="2000" b="1" i="1">
                <a:solidFill>
                  <a:srgbClr val="FF0000"/>
                </a:solidFill>
              </a:rPr>
              <a:t>phải đi đôi với việc làm,</a:t>
            </a:r>
          </a:p>
          <a:p>
            <a:pPr defTabSz="957263">
              <a:defRPr/>
            </a:pPr>
            <a:r>
              <a:rPr lang="en-US" sz="2000" b="1" i="1">
                <a:solidFill>
                  <a:srgbClr val="FF0000"/>
                </a:solidFill>
              </a:rPr>
              <a:t>đã nói thì phải cố làm</a:t>
            </a:r>
          </a:p>
          <a:p>
            <a:pPr defTabSz="957263">
              <a:defRPr/>
            </a:pPr>
            <a:r>
              <a:rPr lang="en-US" sz="2000" b="1" i="1">
                <a:solidFill>
                  <a:srgbClr val="FF0000"/>
                </a:solidFill>
              </a:rPr>
              <a:t> cho được điều muốn nói.</a:t>
            </a:r>
            <a:r>
              <a:rPr lang="en-US" sz="1800"/>
              <a:t> </a:t>
            </a:r>
            <a:r>
              <a:rPr lang="en-US" sz="2400" b="1">
                <a:solidFill>
                  <a:srgbClr val="FF0000"/>
                </a:solidFill>
              </a:rPr>
              <a:t>                                              </a:t>
            </a:r>
          </a:p>
        </p:txBody>
      </p:sp>
      <p:sp>
        <p:nvSpPr>
          <p:cNvPr id="6177" name="AutoShape 39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953000" y="6019800"/>
            <a:ext cx="381000" cy="457200"/>
          </a:xfrm>
          <a:prstGeom prst="actionButtonSound">
            <a:avLst/>
          </a:prstGeom>
          <a:solidFill>
            <a:srgbClr val="0066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3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3859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23860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85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385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8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238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8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38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238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238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238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238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238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238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8" dur="2000"/>
                                        <p:tgtEl>
                                          <p:spTgt spid="238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38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238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238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500"/>
                                        <p:tgtEl>
                                          <p:spTgt spid="238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500"/>
                                        <p:tgtEl>
                                          <p:spTgt spid="238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500"/>
                                        <p:tgtEl>
                                          <p:spTgt spid="238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500"/>
                                        <p:tgtEl>
                                          <p:spTgt spid="238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8" dur="500"/>
                                        <p:tgtEl>
                                          <p:spTgt spid="238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238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7" dur="2000"/>
                                        <p:tgtEl>
                                          <p:spTgt spid="238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8" restart="whenNotActive" fill="hold" evtFilter="cancelBubble" nodeType="interactiveSeq">
                <p:stCondLst>
                  <p:cond evt="onClick" delay="0">
                    <p:tgtEl>
                      <p:spTgt spid="2385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9" fill="hold" nodeType="clickPar">
                      <p:stCondLst>
                        <p:cond delay="0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3" dur="2000"/>
                                        <p:tgtEl>
                                          <p:spTgt spid="238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238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500"/>
                                        <p:tgtEl>
                                          <p:spTgt spid="238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8599"/>
                  </p:tgtEl>
                </p:cond>
              </p:nextCondLst>
            </p:seq>
          </p:childTnLst>
        </p:cTn>
      </p:par>
    </p:tnLst>
    <p:bldLst>
      <p:bldP spid="238596" grpId="0"/>
      <p:bldP spid="238597" grpId="0"/>
      <p:bldP spid="238598" grpId="0"/>
      <p:bldP spid="238599" grpId="0"/>
      <p:bldP spid="238600" grpId="0"/>
      <p:bldP spid="238604" grpId="0"/>
      <p:bldP spid="238606" grpId="0" animBg="1"/>
      <p:bldP spid="238607" grpId="0"/>
      <p:bldP spid="238609" grpId="0"/>
      <p:bldP spid="238610" grpId="0"/>
      <p:bldP spid="238611" grpId="0"/>
      <p:bldP spid="238612" grpId="0"/>
      <p:bldP spid="238613" grpId="0"/>
      <p:bldP spid="238614" grpId="0"/>
      <p:bldP spid="238615" grpId="0"/>
      <p:bldP spid="238616" grpId="0"/>
      <p:bldP spid="238617" grpId="0" animBg="1"/>
      <p:bldP spid="238618" grpId="0" animBg="1"/>
      <p:bldP spid="238619" grpId="0" animBg="1"/>
      <p:bldP spid="238620" grpId="0" animBg="1"/>
      <p:bldP spid="238621" grpId="0" animBg="1"/>
      <p:bldP spid="238623" grpId="0" animBg="1"/>
      <p:bldP spid="238624" grpId="0" animBg="1"/>
      <p:bldP spid="238625" grpId="0" animBg="1"/>
      <p:bldP spid="238626" grpId="0" animBg="1"/>
      <p:bldP spid="23862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defTabSz="957263"/>
            <a:r>
              <a:rPr lang="en-US" smtClean="0">
                <a:latin typeface="Arial" charset="0"/>
              </a:rPr>
              <a:t>www.themegallery.com</a:t>
            </a:r>
          </a:p>
        </p:txBody>
      </p:sp>
      <p:pic>
        <p:nvPicPr>
          <p:cNvPr id="7171" name="Picture 4" descr="muiso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36650" y="571500"/>
            <a:ext cx="68707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Picture 5" descr="Star-05-june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191500" y="590550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defTabSz="957263"/>
            <a:r>
              <a:rPr lang="en-US" sz="1200" smtClean="0">
                <a:latin typeface="Arial" charset="0"/>
              </a:rPr>
              <a:t>www.themegallery.com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3505200" y="609600"/>
            <a:ext cx="1752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57263">
              <a:spcBef>
                <a:spcPct val="50000"/>
              </a:spcBef>
            </a:pPr>
            <a:r>
              <a:rPr lang="en-US" sz="2800" b="1" u="sng">
                <a:solidFill>
                  <a:srgbClr val="800000"/>
                </a:solidFill>
              </a:rPr>
              <a:t>Tập đọc</a:t>
            </a:r>
          </a:p>
        </p:txBody>
      </p:sp>
      <p:sp>
        <p:nvSpPr>
          <p:cNvPr id="8196" name="AutoShape 3"/>
          <p:cNvSpPr>
            <a:spLocks noChangeArrowheads="1"/>
          </p:cNvSpPr>
          <p:nvPr/>
        </p:nvSpPr>
        <p:spPr bwMode="gray">
          <a:xfrm>
            <a:off x="304800" y="76200"/>
            <a:ext cx="8686800" cy="569913"/>
          </a:xfrm>
          <a:prstGeom prst="roundRect">
            <a:avLst>
              <a:gd name="adj" fmla="val 16667"/>
            </a:avLst>
          </a:prstGeom>
          <a:solidFill>
            <a:srgbClr val="00CCFF"/>
          </a:solidFill>
          <a:ln w="12700" algn="ctr">
            <a:solidFill>
              <a:schemeClr val="bg1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 defTabSz="957263">
              <a:defRPr/>
            </a:pPr>
            <a:endParaRPr lang="en-US" sz="2400" b="1">
              <a:solidFill>
                <a:srgbClr val="000000"/>
              </a:solidFill>
            </a:endParaRPr>
          </a:p>
        </p:txBody>
      </p:sp>
      <p:sp>
        <p:nvSpPr>
          <p:cNvPr id="8197" name="Rectangle 4"/>
          <p:cNvSpPr>
            <a:spLocks noChangeArrowheads="1"/>
          </p:cNvSpPr>
          <p:nvPr/>
        </p:nvSpPr>
        <p:spPr bwMode="auto">
          <a:xfrm>
            <a:off x="3048000" y="10668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defTabSz="957263"/>
            <a:r>
              <a:rPr lang="en-US" sz="2800" b="1">
                <a:solidFill>
                  <a:srgbClr val="800000"/>
                </a:solidFill>
              </a:rPr>
              <a:t>Bài tập làm văn</a:t>
            </a:r>
          </a:p>
        </p:txBody>
      </p:sp>
      <p:sp>
        <p:nvSpPr>
          <p:cNvPr id="8198" name="Rectangle 5"/>
          <p:cNvSpPr>
            <a:spLocks noChangeArrowheads="1"/>
          </p:cNvSpPr>
          <p:nvPr/>
        </p:nvSpPr>
        <p:spPr bwMode="auto">
          <a:xfrm>
            <a:off x="4648200" y="1447800"/>
            <a:ext cx="4038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defTabSz="957263"/>
            <a:r>
              <a:rPr lang="en-US" sz="2400" b="1">
                <a:solidFill>
                  <a:srgbClr val="000000"/>
                </a:solidFill>
              </a:rPr>
              <a:t>Theo Pi-vô-na-rô-va</a:t>
            </a:r>
            <a:br>
              <a:rPr lang="en-US" sz="2400" b="1">
                <a:solidFill>
                  <a:srgbClr val="000000"/>
                </a:solidFill>
              </a:rPr>
            </a:br>
            <a:r>
              <a:rPr lang="en-US" sz="2400" b="1">
                <a:solidFill>
                  <a:srgbClr val="000000"/>
                </a:solidFill>
              </a:rPr>
              <a:t>(Tiếng Việt 3, 1995)</a:t>
            </a:r>
            <a:r>
              <a:rPr lang="en-US" sz="2800" b="1">
                <a:solidFill>
                  <a:srgbClr val="800000"/>
                </a:solidFill>
              </a:rPr>
              <a:t> </a:t>
            </a:r>
          </a:p>
        </p:txBody>
      </p:sp>
      <p:sp>
        <p:nvSpPr>
          <p:cNvPr id="243718" name="Text Box 6"/>
          <p:cNvSpPr txBox="1">
            <a:spLocks noChangeArrowheads="1"/>
          </p:cNvSpPr>
          <p:nvPr/>
        </p:nvSpPr>
        <p:spPr bwMode="auto">
          <a:xfrm>
            <a:off x="228600" y="1981200"/>
            <a:ext cx="2743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1A0597"/>
                </a:solidFill>
              </a:rPr>
              <a:t> </a:t>
            </a:r>
            <a:r>
              <a:rPr lang="en-US" sz="2800" b="1"/>
              <a:t>Tìm hiểu bài</a:t>
            </a:r>
            <a:r>
              <a:rPr lang="en-US" sz="2800" b="1">
                <a:solidFill>
                  <a:srgbClr val="1A0597"/>
                </a:solidFill>
              </a:rPr>
              <a:t>:</a:t>
            </a:r>
          </a:p>
        </p:txBody>
      </p:sp>
      <p:sp>
        <p:nvSpPr>
          <p:cNvPr id="243719" name="Rectangle 7"/>
          <p:cNvSpPr>
            <a:spLocks noChangeArrowheads="1"/>
          </p:cNvSpPr>
          <p:nvPr/>
        </p:nvSpPr>
        <p:spPr bwMode="auto">
          <a:xfrm>
            <a:off x="685800" y="2589213"/>
            <a:ext cx="56721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400" b="1"/>
              <a:t>+ Cô giáo ra cho lớp bài văn thế nào?</a:t>
            </a:r>
          </a:p>
        </p:txBody>
      </p:sp>
      <p:sp>
        <p:nvSpPr>
          <p:cNvPr id="243720" name="Rectangle 8"/>
          <p:cNvSpPr>
            <a:spLocks noChangeArrowheads="1"/>
          </p:cNvSpPr>
          <p:nvPr/>
        </p:nvSpPr>
        <p:spPr bwMode="auto">
          <a:xfrm>
            <a:off x="773113" y="3122613"/>
            <a:ext cx="40782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400" b="1">
                <a:solidFill>
                  <a:srgbClr val="800000"/>
                </a:solidFill>
              </a:rPr>
              <a:t>-Em đã làm gì để giúp mẹ?</a:t>
            </a:r>
          </a:p>
        </p:txBody>
      </p:sp>
      <p:sp>
        <p:nvSpPr>
          <p:cNvPr id="243721" name="Rectangle 9"/>
          <p:cNvSpPr>
            <a:spLocks noChangeArrowheads="1"/>
          </p:cNvSpPr>
          <p:nvPr/>
        </p:nvSpPr>
        <p:spPr bwMode="auto">
          <a:xfrm>
            <a:off x="609600" y="3808413"/>
            <a:ext cx="61198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400" b="1"/>
              <a:t>+ Vì sao Cô-li-a lại thấy khó viết bài văn?</a:t>
            </a:r>
          </a:p>
        </p:txBody>
      </p:sp>
      <p:sp>
        <p:nvSpPr>
          <p:cNvPr id="243722" name="Rectangle 10"/>
          <p:cNvSpPr>
            <a:spLocks noChangeArrowheads="1"/>
          </p:cNvSpPr>
          <p:nvPr/>
        </p:nvSpPr>
        <p:spPr bwMode="auto">
          <a:xfrm>
            <a:off x="533400" y="4418013"/>
            <a:ext cx="78343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400" b="1">
                <a:solidFill>
                  <a:srgbClr val="800000"/>
                </a:solidFill>
              </a:rPr>
              <a:t>- Vì thỉnh thoảng Cô-li-a mới làm một vài việc lặt vặt.</a:t>
            </a:r>
          </a:p>
        </p:txBody>
      </p:sp>
      <p:sp>
        <p:nvSpPr>
          <p:cNvPr id="243723" name="Rectangle 11"/>
          <p:cNvSpPr>
            <a:spLocks noChangeArrowheads="1"/>
          </p:cNvSpPr>
          <p:nvPr/>
        </p:nvSpPr>
        <p:spPr bwMode="auto">
          <a:xfrm>
            <a:off x="533400" y="4887913"/>
            <a:ext cx="806608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400" b="1">
                <a:solidFill>
                  <a:srgbClr val="800000"/>
                </a:solidFill>
              </a:rPr>
              <a:t>- vì ở nhà mẹ thường làm mọi công việc để dành thời </a:t>
            </a:r>
          </a:p>
          <a:p>
            <a:r>
              <a:rPr lang="en-US" sz="2400" b="1">
                <a:solidFill>
                  <a:srgbClr val="800000"/>
                </a:solidFill>
              </a:rPr>
              <a:t>gian cho bạn.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43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43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437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437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437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43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243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3718" grpId="0"/>
      <p:bldP spid="243719" grpId="0"/>
      <p:bldP spid="243720" grpId="0"/>
      <p:bldP spid="243721" grpId="0"/>
      <p:bldP spid="243722" grpId="0"/>
      <p:bldP spid="2437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defTabSz="957263"/>
            <a:r>
              <a:rPr lang="en-US" smtClean="0">
                <a:latin typeface="Arial" charset="0"/>
              </a:rPr>
              <a:t>www.themegallery.com</a:t>
            </a:r>
          </a:p>
        </p:txBody>
      </p:sp>
      <p:sp>
        <p:nvSpPr>
          <p:cNvPr id="9219" name="Text Box 4"/>
          <p:cNvSpPr txBox="1">
            <a:spLocks noChangeArrowheads="1"/>
          </p:cNvSpPr>
          <p:nvPr/>
        </p:nvSpPr>
        <p:spPr bwMode="auto">
          <a:xfrm>
            <a:off x="3505200" y="609600"/>
            <a:ext cx="1752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57263">
              <a:spcBef>
                <a:spcPct val="50000"/>
              </a:spcBef>
            </a:pPr>
            <a:r>
              <a:rPr lang="en-US" sz="3200" b="1" u="sng" dirty="0" err="1">
                <a:solidFill>
                  <a:srgbClr val="800000"/>
                </a:solidFill>
              </a:rPr>
              <a:t>Tập</a:t>
            </a:r>
            <a:r>
              <a:rPr lang="en-US" sz="3200" b="1" u="sng" dirty="0">
                <a:solidFill>
                  <a:srgbClr val="800000"/>
                </a:solidFill>
              </a:rPr>
              <a:t> </a:t>
            </a:r>
            <a:r>
              <a:rPr lang="en-US" sz="3200" b="1" u="sng" dirty="0" err="1">
                <a:solidFill>
                  <a:srgbClr val="800000"/>
                </a:solidFill>
              </a:rPr>
              <a:t>đọc</a:t>
            </a:r>
            <a:endParaRPr lang="en-US" sz="3200" b="1" u="sng" dirty="0">
              <a:solidFill>
                <a:srgbClr val="800000"/>
              </a:solidFill>
            </a:endParaRPr>
          </a:p>
        </p:txBody>
      </p:sp>
      <p:sp>
        <p:nvSpPr>
          <p:cNvPr id="9220" name="AutoShape 5"/>
          <p:cNvSpPr>
            <a:spLocks noChangeArrowheads="1"/>
          </p:cNvSpPr>
          <p:nvPr/>
        </p:nvSpPr>
        <p:spPr bwMode="gray">
          <a:xfrm>
            <a:off x="304800" y="39687"/>
            <a:ext cx="8686800" cy="569913"/>
          </a:xfrm>
          <a:prstGeom prst="roundRect">
            <a:avLst>
              <a:gd name="adj" fmla="val 16667"/>
            </a:avLst>
          </a:prstGeom>
          <a:solidFill>
            <a:srgbClr val="00CCFF"/>
          </a:solidFill>
          <a:ln w="12700" algn="ctr">
            <a:solidFill>
              <a:schemeClr val="bg1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 defTabSz="957263">
              <a:defRPr/>
            </a:pPr>
            <a:endParaRPr lang="en-US" sz="2800" b="1">
              <a:solidFill>
                <a:srgbClr val="000000"/>
              </a:solidFill>
            </a:endParaRPr>
          </a:p>
        </p:txBody>
      </p:sp>
      <p:sp>
        <p:nvSpPr>
          <p:cNvPr id="9221" name="Rectangle 6"/>
          <p:cNvSpPr>
            <a:spLocks noChangeArrowheads="1"/>
          </p:cNvSpPr>
          <p:nvPr/>
        </p:nvSpPr>
        <p:spPr bwMode="auto">
          <a:xfrm>
            <a:off x="2286000" y="1066800"/>
            <a:ext cx="3886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defTabSz="957263"/>
            <a:r>
              <a:rPr lang="en-US" sz="3200" b="1" dirty="0" err="1">
                <a:solidFill>
                  <a:srgbClr val="800000"/>
                </a:solidFill>
              </a:rPr>
              <a:t>Bài</a:t>
            </a:r>
            <a:r>
              <a:rPr lang="en-US" sz="3200" b="1" dirty="0">
                <a:solidFill>
                  <a:srgbClr val="800000"/>
                </a:solidFill>
              </a:rPr>
              <a:t> </a:t>
            </a:r>
            <a:r>
              <a:rPr lang="en-US" sz="3200" b="1" dirty="0" err="1">
                <a:solidFill>
                  <a:srgbClr val="800000"/>
                </a:solidFill>
              </a:rPr>
              <a:t>tập</a:t>
            </a:r>
            <a:r>
              <a:rPr lang="en-US" sz="3200" b="1" dirty="0">
                <a:solidFill>
                  <a:srgbClr val="800000"/>
                </a:solidFill>
              </a:rPr>
              <a:t> </a:t>
            </a:r>
            <a:r>
              <a:rPr lang="en-US" sz="3200" b="1" dirty="0" err="1">
                <a:solidFill>
                  <a:srgbClr val="800000"/>
                </a:solidFill>
              </a:rPr>
              <a:t>làm</a:t>
            </a:r>
            <a:r>
              <a:rPr lang="en-US" sz="3200" b="1" dirty="0">
                <a:solidFill>
                  <a:srgbClr val="800000"/>
                </a:solidFill>
              </a:rPr>
              <a:t> </a:t>
            </a:r>
            <a:r>
              <a:rPr lang="en-US" sz="3200" b="1" dirty="0" err="1">
                <a:solidFill>
                  <a:srgbClr val="800000"/>
                </a:solidFill>
              </a:rPr>
              <a:t>văn</a:t>
            </a:r>
            <a:endParaRPr lang="en-US" sz="3200" b="1" dirty="0">
              <a:solidFill>
                <a:srgbClr val="800000"/>
              </a:solidFill>
            </a:endParaRPr>
          </a:p>
        </p:txBody>
      </p:sp>
      <p:sp>
        <p:nvSpPr>
          <p:cNvPr id="9222" name="Rectangle 7"/>
          <p:cNvSpPr>
            <a:spLocks noChangeArrowheads="1"/>
          </p:cNvSpPr>
          <p:nvPr/>
        </p:nvSpPr>
        <p:spPr bwMode="auto">
          <a:xfrm>
            <a:off x="4648200" y="1447800"/>
            <a:ext cx="4038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defTabSz="957263"/>
            <a:r>
              <a:rPr lang="en-US" sz="2800" b="1">
                <a:solidFill>
                  <a:srgbClr val="000000"/>
                </a:solidFill>
              </a:rPr>
              <a:t>Theo Pi-vô-na-rô-va</a:t>
            </a:r>
            <a:br>
              <a:rPr lang="en-US" sz="2800" b="1">
                <a:solidFill>
                  <a:srgbClr val="000000"/>
                </a:solidFill>
              </a:rPr>
            </a:br>
            <a:r>
              <a:rPr lang="en-US" sz="2800" b="1">
                <a:solidFill>
                  <a:srgbClr val="000000"/>
                </a:solidFill>
              </a:rPr>
              <a:t>(Tiếng Việt 3, 1995)</a:t>
            </a:r>
            <a:r>
              <a:rPr lang="en-US" sz="3200" b="1">
                <a:solidFill>
                  <a:srgbClr val="800000"/>
                </a:solidFill>
              </a:rPr>
              <a:t> </a:t>
            </a:r>
          </a:p>
        </p:txBody>
      </p:sp>
      <p:sp>
        <p:nvSpPr>
          <p:cNvPr id="240648" name="Rectangle 8"/>
          <p:cNvSpPr>
            <a:spLocks noChangeArrowheads="1"/>
          </p:cNvSpPr>
          <p:nvPr/>
        </p:nvSpPr>
        <p:spPr bwMode="auto">
          <a:xfrm>
            <a:off x="92529" y="2494190"/>
            <a:ext cx="8964613" cy="95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800" b="1">
                <a:solidFill>
                  <a:srgbClr val="800000"/>
                </a:solidFill>
              </a:rPr>
              <a:t>+Thấy các bạn viết nhiều, Cô-li-a đã làm cách gì để </a:t>
            </a:r>
          </a:p>
          <a:p>
            <a:r>
              <a:rPr lang="en-US" sz="2800" b="1">
                <a:solidFill>
                  <a:srgbClr val="800000"/>
                </a:solidFill>
              </a:rPr>
              <a:t>viết bài văn dài ra?</a:t>
            </a:r>
          </a:p>
        </p:txBody>
      </p:sp>
      <p:sp>
        <p:nvSpPr>
          <p:cNvPr id="9224" name="Text Box 9"/>
          <p:cNvSpPr txBox="1">
            <a:spLocks noChangeArrowheads="1"/>
          </p:cNvSpPr>
          <p:nvPr/>
        </p:nvSpPr>
        <p:spPr bwMode="auto">
          <a:xfrm>
            <a:off x="92529" y="1701225"/>
            <a:ext cx="2971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1A0597"/>
                </a:solidFill>
              </a:rPr>
              <a:t> </a:t>
            </a:r>
            <a:r>
              <a:rPr lang="en-US" sz="3200" b="1" dirty="0" err="1"/>
              <a:t>Tìm</a:t>
            </a:r>
            <a:r>
              <a:rPr lang="en-US" sz="3200" b="1" dirty="0"/>
              <a:t> </a:t>
            </a:r>
            <a:r>
              <a:rPr lang="en-US" sz="3200" b="1" dirty="0" err="1"/>
              <a:t>hiểu</a:t>
            </a:r>
            <a:r>
              <a:rPr lang="en-US" sz="3200" b="1" dirty="0"/>
              <a:t> </a:t>
            </a:r>
            <a:r>
              <a:rPr lang="en-US" sz="3200" b="1" dirty="0" err="1"/>
              <a:t>bài</a:t>
            </a:r>
            <a:r>
              <a:rPr lang="en-US" sz="3200" b="1" dirty="0">
                <a:solidFill>
                  <a:srgbClr val="1A0597"/>
                </a:solidFill>
              </a:rPr>
              <a:t>:</a:t>
            </a:r>
          </a:p>
        </p:txBody>
      </p:sp>
      <p:sp>
        <p:nvSpPr>
          <p:cNvPr id="240650" name="Rectangle 10"/>
          <p:cNvSpPr>
            <a:spLocks noChangeArrowheads="1"/>
          </p:cNvSpPr>
          <p:nvPr/>
        </p:nvSpPr>
        <p:spPr bwMode="auto">
          <a:xfrm>
            <a:off x="49099" y="3657600"/>
            <a:ext cx="8942501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dirty="0"/>
              <a:t>- </a:t>
            </a:r>
            <a:r>
              <a:rPr lang="en-US" sz="2800" b="1" dirty="0" err="1"/>
              <a:t>Cô</a:t>
            </a:r>
            <a:r>
              <a:rPr lang="en-US" sz="2800" b="1" dirty="0"/>
              <a:t>-li-a </a:t>
            </a:r>
            <a:r>
              <a:rPr lang="en-US" sz="2800" b="1" dirty="0" err="1"/>
              <a:t>nhớ</a:t>
            </a:r>
            <a:r>
              <a:rPr lang="en-US" sz="2800" b="1" dirty="0"/>
              <a:t> </a:t>
            </a:r>
            <a:r>
              <a:rPr lang="en-US" sz="2800" b="1" dirty="0" err="1"/>
              <a:t>lại</a:t>
            </a:r>
            <a:r>
              <a:rPr lang="en-US" sz="2800" b="1" dirty="0"/>
              <a:t> </a:t>
            </a:r>
            <a:r>
              <a:rPr lang="en-US" sz="2800" b="1" dirty="0" err="1"/>
              <a:t>những</a:t>
            </a:r>
            <a:r>
              <a:rPr lang="en-US" sz="2800" b="1" dirty="0"/>
              <a:t> </a:t>
            </a:r>
            <a:r>
              <a:rPr lang="en-US" sz="2800" b="1" dirty="0" err="1"/>
              <a:t>việc</a:t>
            </a:r>
            <a:r>
              <a:rPr lang="en-US" sz="2800" b="1" dirty="0"/>
              <a:t> </a:t>
            </a:r>
            <a:r>
              <a:rPr lang="en-US" sz="2800" b="1" dirty="0" err="1"/>
              <a:t>thỉnh</a:t>
            </a:r>
            <a:r>
              <a:rPr lang="en-US" sz="2800" b="1" dirty="0"/>
              <a:t> </a:t>
            </a:r>
            <a:r>
              <a:rPr lang="en-US" sz="2800" b="1" dirty="0" err="1"/>
              <a:t>thoảng</a:t>
            </a:r>
            <a:r>
              <a:rPr lang="en-US" sz="2800" b="1" dirty="0"/>
              <a:t> </a:t>
            </a:r>
            <a:r>
              <a:rPr lang="en-US" sz="2800" b="1" dirty="0" err="1"/>
              <a:t>mới</a:t>
            </a:r>
            <a:r>
              <a:rPr lang="en-US" sz="2800" b="1" dirty="0"/>
              <a:t> </a:t>
            </a:r>
            <a:r>
              <a:rPr lang="en-US" sz="2800" b="1" dirty="0" err="1"/>
              <a:t>làm</a:t>
            </a:r>
            <a:r>
              <a:rPr lang="en-US" sz="2800" b="1" dirty="0"/>
              <a:t> </a:t>
            </a:r>
            <a:r>
              <a:rPr lang="en-US" sz="2800" b="1" dirty="0" err="1"/>
              <a:t>và</a:t>
            </a:r>
            <a:r>
              <a:rPr lang="en-US" sz="2800" b="1" dirty="0"/>
              <a:t> </a:t>
            </a:r>
            <a:r>
              <a:rPr lang="en-US" sz="2800" b="1" dirty="0" err="1"/>
              <a:t>kể</a:t>
            </a:r>
            <a:r>
              <a:rPr lang="en-US" sz="2800" b="1" dirty="0"/>
              <a:t> </a:t>
            </a:r>
            <a:r>
              <a:rPr lang="en-US" sz="2800" b="1" dirty="0" err="1" smtClean="0"/>
              <a:t>ra</a:t>
            </a:r>
            <a:r>
              <a:rPr lang="en-US" sz="2800" b="1" dirty="0" smtClean="0"/>
              <a:t> </a:t>
            </a:r>
            <a:r>
              <a:rPr lang="en-US" sz="2800" b="1" dirty="0" err="1"/>
              <a:t>những</a:t>
            </a:r>
            <a:r>
              <a:rPr lang="en-US" sz="2800" b="1" dirty="0"/>
              <a:t> </a:t>
            </a:r>
            <a:r>
              <a:rPr lang="en-US" sz="2800" b="1" dirty="0" err="1"/>
              <a:t>việc</a:t>
            </a:r>
            <a:r>
              <a:rPr lang="en-US" sz="2800" b="1" dirty="0"/>
              <a:t> </a:t>
            </a:r>
            <a:r>
              <a:rPr lang="en-US" sz="2800" b="1" dirty="0" err="1"/>
              <a:t>mình</a:t>
            </a:r>
            <a:r>
              <a:rPr lang="en-US" sz="2800" b="1" dirty="0"/>
              <a:t> </a:t>
            </a:r>
            <a:r>
              <a:rPr lang="en-US" sz="2800" b="1" dirty="0" err="1"/>
              <a:t>chưa</a:t>
            </a:r>
            <a:r>
              <a:rPr lang="en-US" sz="2800" b="1" dirty="0"/>
              <a:t> </a:t>
            </a:r>
            <a:r>
              <a:rPr lang="en-US" sz="2800" b="1" dirty="0" err="1"/>
              <a:t>bao</a:t>
            </a:r>
            <a:r>
              <a:rPr lang="en-US" sz="2800" b="1" dirty="0"/>
              <a:t> </a:t>
            </a:r>
            <a:r>
              <a:rPr lang="en-US" sz="2800" b="1" dirty="0" err="1"/>
              <a:t>giờ</a:t>
            </a:r>
            <a:r>
              <a:rPr lang="en-US" sz="2800" b="1" dirty="0"/>
              <a:t> </a:t>
            </a:r>
            <a:r>
              <a:rPr lang="en-US" sz="2800" b="1" dirty="0" err="1"/>
              <a:t>làm</a:t>
            </a:r>
            <a:r>
              <a:rPr lang="en-US" sz="2800" b="1" dirty="0"/>
              <a:t> </a:t>
            </a:r>
            <a:r>
              <a:rPr lang="en-US" sz="2800" b="1" dirty="0" err="1"/>
              <a:t>như</a:t>
            </a:r>
            <a:r>
              <a:rPr lang="en-US" sz="2800" b="1" dirty="0"/>
              <a:t> </a:t>
            </a:r>
            <a:r>
              <a:rPr lang="en-US" sz="2800" b="1" dirty="0" err="1"/>
              <a:t>giặt</a:t>
            </a:r>
            <a:r>
              <a:rPr lang="en-US" sz="2800" b="1" dirty="0"/>
              <a:t> </a:t>
            </a:r>
            <a:r>
              <a:rPr lang="en-US" sz="2800" b="1" dirty="0" err="1"/>
              <a:t>áo</a:t>
            </a:r>
            <a:r>
              <a:rPr lang="en-US" sz="2800" b="1" dirty="0"/>
              <a:t> </a:t>
            </a:r>
            <a:r>
              <a:rPr lang="en-US" sz="2800" b="1" dirty="0" err="1"/>
              <a:t>lót</a:t>
            </a:r>
            <a:r>
              <a:rPr lang="en-US" sz="2800" b="1" dirty="0"/>
              <a:t>,</a:t>
            </a:r>
          </a:p>
          <a:p>
            <a:r>
              <a:rPr lang="en-US" sz="2800" b="1" dirty="0"/>
              <a:t> </a:t>
            </a:r>
            <a:r>
              <a:rPr lang="en-US" sz="2800" b="1" dirty="0" err="1"/>
              <a:t>áo</a:t>
            </a:r>
            <a:r>
              <a:rPr lang="en-US" sz="2800" b="1" dirty="0"/>
              <a:t> </a:t>
            </a:r>
            <a:r>
              <a:rPr lang="en-US" sz="2800" b="1" dirty="0" err="1"/>
              <a:t>sơ</a:t>
            </a:r>
            <a:r>
              <a:rPr lang="en-US" sz="2800" b="1" dirty="0"/>
              <a:t>-mi </a:t>
            </a:r>
            <a:r>
              <a:rPr lang="en-US" sz="2800" b="1" dirty="0" err="1"/>
              <a:t>và</a:t>
            </a:r>
            <a:r>
              <a:rPr lang="en-US" sz="2800" b="1" dirty="0"/>
              <a:t> </a:t>
            </a:r>
            <a:r>
              <a:rPr lang="en-US" sz="2800" b="1" dirty="0" err="1"/>
              <a:t>quần</a:t>
            </a:r>
            <a:r>
              <a:rPr lang="en-US" sz="2800" b="1" dirty="0"/>
              <a:t> </a:t>
            </a:r>
            <a:r>
              <a:rPr lang="en-US" sz="2800" b="1" dirty="0" err="1"/>
              <a:t>lót</a:t>
            </a:r>
            <a:r>
              <a:rPr lang="en-US" sz="2800" b="1" dirty="0"/>
              <a:t>, </a:t>
            </a:r>
            <a:r>
              <a:rPr lang="en-US" sz="2800" b="1" dirty="0" err="1"/>
              <a:t>Cô</a:t>
            </a:r>
            <a:r>
              <a:rPr lang="en-US" sz="2800" b="1" dirty="0"/>
              <a:t>-li-a </a:t>
            </a:r>
            <a:r>
              <a:rPr lang="en-US" sz="2800" b="1" dirty="0" err="1"/>
              <a:t>viết</a:t>
            </a:r>
            <a:r>
              <a:rPr lang="en-US" sz="2800" b="1" dirty="0"/>
              <a:t> </a:t>
            </a:r>
            <a:r>
              <a:rPr lang="en-US" sz="2800" b="1" dirty="0" err="1"/>
              <a:t>một</a:t>
            </a:r>
            <a:r>
              <a:rPr lang="en-US" sz="2800" b="1" dirty="0"/>
              <a:t> </a:t>
            </a:r>
            <a:r>
              <a:rPr lang="en-US" sz="2800" b="1" dirty="0" err="1"/>
              <a:t>điều</a:t>
            </a:r>
            <a:r>
              <a:rPr lang="en-US" sz="2800" b="1" dirty="0"/>
              <a:t> </a:t>
            </a:r>
            <a:r>
              <a:rPr lang="en-US" sz="2800" b="1" dirty="0" err="1"/>
              <a:t>có</a:t>
            </a:r>
            <a:r>
              <a:rPr lang="en-US" sz="2800" b="1" dirty="0"/>
              <a:t> </a:t>
            </a:r>
            <a:r>
              <a:rPr lang="en-US" sz="2800" b="1" dirty="0" err="1"/>
              <a:t>thể</a:t>
            </a:r>
            <a:r>
              <a:rPr lang="en-US" sz="2800" b="1" dirty="0"/>
              <a:t> </a:t>
            </a:r>
            <a:r>
              <a:rPr lang="en-US" sz="2800" b="1" dirty="0" err="1" smtClean="0"/>
              <a:t>trước</a:t>
            </a:r>
            <a:r>
              <a:rPr lang="en-US" sz="2800" b="1" dirty="0"/>
              <a:t> </a:t>
            </a:r>
            <a:r>
              <a:rPr lang="en-US" sz="2800" b="1" dirty="0" err="1" smtClean="0"/>
              <a:t>đây</a:t>
            </a:r>
            <a:r>
              <a:rPr lang="en-US" sz="2800" b="1" dirty="0" smtClean="0"/>
              <a:t> </a:t>
            </a:r>
            <a:r>
              <a:rPr lang="en-US" sz="2800" b="1" dirty="0" err="1"/>
              <a:t>em</a:t>
            </a:r>
            <a:r>
              <a:rPr lang="en-US" sz="2800" b="1" dirty="0"/>
              <a:t> </a:t>
            </a:r>
            <a:r>
              <a:rPr lang="en-US" sz="2800" b="1" dirty="0" err="1"/>
              <a:t>chưa</a:t>
            </a:r>
            <a:r>
              <a:rPr lang="en-US" sz="2800" b="1" dirty="0"/>
              <a:t> </a:t>
            </a:r>
            <a:r>
              <a:rPr lang="en-US" sz="2800" b="1" dirty="0" err="1"/>
              <a:t>nghĩ</a:t>
            </a:r>
            <a:r>
              <a:rPr lang="en-US" sz="2800" b="1" dirty="0"/>
              <a:t> </a:t>
            </a:r>
            <a:r>
              <a:rPr lang="en-US" sz="2800" b="1" dirty="0" err="1"/>
              <a:t>đến</a:t>
            </a:r>
            <a:r>
              <a:rPr lang="en-US" sz="2800" b="1" dirty="0"/>
              <a:t>: </a:t>
            </a:r>
            <a:r>
              <a:rPr lang="en-US" sz="2800" b="1" dirty="0">
                <a:solidFill>
                  <a:srgbClr val="800000"/>
                </a:solidFill>
              </a:rPr>
              <a:t>“</a:t>
            </a:r>
            <a:r>
              <a:rPr lang="en-US" sz="2800" b="1" dirty="0" err="1">
                <a:solidFill>
                  <a:srgbClr val="800000"/>
                </a:solidFill>
              </a:rPr>
              <a:t>Muốn</a:t>
            </a:r>
            <a:r>
              <a:rPr lang="en-US" sz="2800" b="1" dirty="0">
                <a:solidFill>
                  <a:srgbClr val="800000"/>
                </a:solidFill>
              </a:rPr>
              <a:t> </a:t>
            </a:r>
            <a:r>
              <a:rPr lang="en-US" sz="2800" b="1" dirty="0" err="1">
                <a:solidFill>
                  <a:srgbClr val="800000"/>
                </a:solidFill>
              </a:rPr>
              <a:t>giúp</a:t>
            </a:r>
            <a:r>
              <a:rPr lang="en-US" sz="2800" b="1" dirty="0">
                <a:solidFill>
                  <a:srgbClr val="800000"/>
                </a:solidFill>
              </a:rPr>
              <a:t> </a:t>
            </a:r>
            <a:r>
              <a:rPr lang="en-US" sz="2800" b="1" dirty="0" err="1">
                <a:solidFill>
                  <a:srgbClr val="800000"/>
                </a:solidFill>
              </a:rPr>
              <a:t>mẹ</a:t>
            </a:r>
            <a:r>
              <a:rPr lang="en-US" sz="2800" b="1" dirty="0">
                <a:solidFill>
                  <a:srgbClr val="800000"/>
                </a:solidFill>
              </a:rPr>
              <a:t> </a:t>
            </a:r>
            <a:r>
              <a:rPr lang="en-US" sz="2800" b="1" dirty="0" err="1">
                <a:solidFill>
                  <a:srgbClr val="800000"/>
                </a:solidFill>
              </a:rPr>
              <a:t>nhiều</a:t>
            </a:r>
            <a:r>
              <a:rPr lang="en-US" sz="2800" b="1" dirty="0">
                <a:solidFill>
                  <a:srgbClr val="800000"/>
                </a:solidFill>
              </a:rPr>
              <a:t> </a:t>
            </a:r>
            <a:r>
              <a:rPr lang="en-US" sz="2800" b="1" dirty="0" err="1">
                <a:solidFill>
                  <a:srgbClr val="800000"/>
                </a:solidFill>
              </a:rPr>
              <a:t>việc</a:t>
            </a:r>
            <a:r>
              <a:rPr lang="en-US" sz="2800" b="1" dirty="0">
                <a:solidFill>
                  <a:srgbClr val="800000"/>
                </a:solidFill>
              </a:rPr>
              <a:t> </a:t>
            </a:r>
            <a:r>
              <a:rPr lang="en-US" sz="2800" b="1" dirty="0" err="1">
                <a:solidFill>
                  <a:srgbClr val="800000"/>
                </a:solidFill>
              </a:rPr>
              <a:t>để</a:t>
            </a:r>
            <a:r>
              <a:rPr lang="en-US" sz="2800" b="1" dirty="0">
                <a:solidFill>
                  <a:srgbClr val="800000"/>
                </a:solidFill>
              </a:rPr>
              <a:t> </a:t>
            </a:r>
            <a:r>
              <a:rPr lang="en-US" sz="2800" b="1" dirty="0" err="1" smtClean="0">
                <a:solidFill>
                  <a:srgbClr val="800000"/>
                </a:solidFill>
              </a:rPr>
              <a:t>mẹ</a:t>
            </a:r>
            <a:r>
              <a:rPr lang="en-US" sz="2800" b="1" dirty="0" smtClean="0">
                <a:solidFill>
                  <a:srgbClr val="800000"/>
                </a:solidFill>
              </a:rPr>
              <a:t> </a:t>
            </a:r>
            <a:r>
              <a:rPr lang="en-US" sz="2800" b="1" dirty="0" err="1">
                <a:solidFill>
                  <a:srgbClr val="800000"/>
                </a:solidFill>
              </a:rPr>
              <a:t>đỡ</a:t>
            </a:r>
            <a:r>
              <a:rPr lang="en-US" sz="2800" b="1" dirty="0">
                <a:solidFill>
                  <a:srgbClr val="800000"/>
                </a:solidFill>
              </a:rPr>
              <a:t> </a:t>
            </a:r>
            <a:r>
              <a:rPr lang="en-US" sz="2800" b="1" dirty="0" err="1">
                <a:solidFill>
                  <a:srgbClr val="800000"/>
                </a:solidFill>
              </a:rPr>
              <a:t>vất</a:t>
            </a:r>
            <a:r>
              <a:rPr lang="en-US" sz="2800" b="1" dirty="0">
                <a:solidFill>
                  <a:srgbClr val="800000"/>
                </a:solidFill>
              </a:rPr>
              <a:t> </a:t>
            </a:r>
            <a:r>
              <a:rPr lang="en-US" sz="2800" b="1" dirty="0" err="1">
                <a:solidFill>
                  <a:srgbClr val="800000"/>
                </a:solidFill>
              </a:rPr>
              <a:t>vả</a:t>
            </a:r>
            <a:r>
              <a:rPr lang="en-US" sz="2800" b="1" dirty="0">
                <a:solidFill>
                  <a:srgbClr val="800000"/>
                </a:solidFill>
              </a:rPr>
              <a:t> </a:t>
            </a:r>
            <a:r>
              <a:rPr lang="en-US" sz="2800" b="1" dirty="0" err="1">
                <a:solidFill>
                  <a:srgbClr val="800000"/>
                </a:solidFill>
              </a:rPr>
              <a:t>hơn</a:t>
            </a:r>
            <a:r>
              <a:rPr lang="en-US" sz="2800" b="1" dirty="0">
                <a:solidFill>
                  <a:srgbClr val="800000"/>
                </a:solidFill>
              </a:rPr>
              <a:t>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4064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240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0648" grpId="0"/>
      <p:bldP spid="24065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defTabSz="957263"/>
            <a:r>
              <a:rPr lang="en-US" smtClean="0">
                <a:latin typeface="Arial" charset="0"/>
              </a:rPr>
              <a:t>www.themegallery.com</a:t>
            </a:r>
          </a:p>
        </p:txBody>
      </p:sp>
      <p:sp>
        <p:nvSpPr>
          <p:cNvPr id="10243" name="Text Box 2"/>
          <p:cNvSpPr txBox="1">
            <a:spLocks noChangeArrowheads="1"/>
          </p:cNvSpPr>
          <p:nvPr/>
        </p:nvSpPr>
        <p:spPr bwMode="auto">
          <a:xfrm>
            <a:off x="3505200" y="609600"/>
            <a:ext cx="1752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57263">
              <a:spcBef>
                <a:spcPct val="50000"/>
              </a:spcBef>
            </a:pPr>
            <a:r>
              <a:rPr lang="en-US" sz="3200" b="1" u="sng">
                <a:solidFill>
                  <a:srgbClr val="800000"/>
                </a:solidFill>
              </a:rPr>
              <a:t>Tập đọc</a:t>
            </a:r>
          </a:p>
        </p:txBody>
      </p:sp>
      <p:sp>
        <p:nvSpPr>
          <p:cNvPr id="10244" name="AutoShape 3"/>
          <p:cNvSpPr>
            <a:spLocks noChangeArrowheads="1"/>
          </p:cNvSpPr>
          <p:nvPr/>
        </p:nvSpPr>
        <p:spPr bwMode="gray">
          <a:xfrm>
            <a:off x="304800" y="76200"/>
            <a:ext cx="8686800" cy="569913"/>
          </a:xfrm>
          <a:prstGeom prst="roundRect">
            <a:avLst>
              <a:gd name="adj" fmla="val 16667"/>
            </a:avLst>
          </a:prstGeom>
          <a:solidFill>
            <a:srgbClr val="00CCFF"/>
          </a:solidFill>
          <a:ln w="12700" algn="ctr">
            <a:solidFill>
              <a:schemeClr val="bg1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 defTabSz="957263">
              <a:defRPr/>
            </a:pPr>
            <a:endParaRPr lang="en-US" sz="2800" b="1">
              <a:solidFill>
                <a:srgbClr val="000000"/>
              </a:solidFill>
            </a:endParaRPr>
          </a:p>
        </p:txBody>
      </p:sp>
      <p:sp>
        <p:nvSpPr>
          <p:cNvPr id="10245" name="Rectangle 4"/>
          <p:cNvSpPr>
            <a:spLocks noChangeArrowheads="1"/>
          </p:cNvSpPr>
          <p:nvPr/>
        </p:nvSpPr>
        <p:spPr bwMode="auto">
          <a:xfrm>
            <a:off x="3048000" y="10668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defTabSz="957263"/>
            <a:r>
              <a:rPr lang="en-US" sz="3200" b="1">
                <a:solidFill>
                  <a:srgbClr val="800000"/>
                </a:solidFill>
              </a:rPr>
              <a:t>Bài tập làm văn</a:t>
            </a:r>
          </a:p>
        </p:txBody>
      </p:sp>
      <p:sp>
        <p:nvSpPr>
          <p:cNvPr id="10246" name="Rectangle 5"/>
          <p:cNvSpPr>
            <a:spLocks noChangeArrowheads="1"/>
          </p:cNvSpPr>
          <p:nvPr/>
        </p:nvSpPr>
        <p:spPr bwMode="auto">
          <a:xfrm>
            <a:off x="4648200" y="1447800"/>
            <a:ext cx="4038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defTabSz="957263"/>
            <a:r>
              <a:rPr lang="en-US" sz="2800" b="1">
                <a:solidFill>
                  <a:srgbClr val="000000"/>
                </a:solidFill>
              </a:rPr>
              <a:t>Theo Pi-vô-na-rô-va</a:t>
            </a:r>
            <a:br>
              <a:rPr lang="en-US" sz="2800" b="1">
                <a:solidFill>
                  <a:srgbClr val="000000"/>
                </a:solidFill>
              </a:rPr>
            </a:br>
            <a:r>
              <a:rPr lang="en-US" sz="2800" b="1">
                <a:solidFill>
                  <a:srgbClr val="000000"/>
                </a:solidFill>
              </a:rPr>
              <a:t>(Tiếng Việt 3, 1995)</a:t>
            </a:r>
            <a:r>
              <a:rPr lang="en-US" sz="3200" b="1">
                <a:solidFill>
                  <a:srgbClr val="800000"/>
                </a:solidFill>
              </a:rPr>
              <a:t> </a:t>
            </a:r>
          </a:p>
        </p:txBody>
      </p:sp>
      <p:sp>
        <p:nvSpPr>
          <p:cNvPr id="241670" name="Rectangle 6"/>
          <p:cNvSpPr>
            <a:spLocks noChangeArrowheads="1"/>
          </p:cNvSpPr>
          <p:nvPr/>
        </p:nvSpPr>
        <p:spPr bwMode="auto">
          <a:xfrm>
            <a:off x="228600" y="2601913"/>
            <a:ext cx="8839200" cy="95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800" b="1"/>
              <a:t>+Vì sao khi mẹ bảo Cô-li-a đi giặt quần áo, lúc đầu </a:t>
            </a:r>
          </a:p>
          <a:p>
            <a:r>
              <a:rPr lang="en-US" sz="2800" b="1"/>
              <a:t>bạn lại ngạc nhiên?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228600" y="1981200"/>
            <a:ext cx="27432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1A0597"/>
                </a:solidFill>
              </a:rPr>
              <a:t> </a:t>
            </a:r>
            <a:r>
              <a:rPr lang="en-US" sz="3200" b="1"/>
              <a:t>Tìm hiểu bài</a:t>
            </a:r>
            <a:r>
              <a:rPr lang="en-US" sz="3200" b="1">
                <a:solidFill>
                  <a:srgbClr val="1A0597"/>
                </a:solidFill>
              </a:rPr>
              <a:t>:</a:t>
            </a:r>
          </a:p>
        </p:txBody>
      </p:sp>
      <p:sp>
        <p:nvSpPr>
          <p:cNvPr id="241673" name="Rectangle 9"/>
          <p:cNvSpPr>
            <a:spLocks noChangeArrowheads="1"/>
          </p:cNvSpPr>
          <p:nvPr/>
        </p:nvSpPr>
        <p:spPr bwMode="auto">
          <a:xfrm>
            <a:off x="223838" y="3544888"/>
            <a:ext cx="9883775" cy="95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800" b="1">
                <a:solidFill>
                  <a:srgbClr val="800000"/>
                </a:solidFill>
              </a:rPr>
              <a:t>-Vì chưa bao giờ Cô-li-a phải giặt quầnáo, đây là lần đầu,</a:t>
            </a:r>
          </a:p>
          <a:p>
            <a:r>
              <a:rPr lang="en-US" sz="2800" b="1">
                <a:solidFill>
                  <a:srgbClr val="800000"/>
                </a:solidFill>
              </a:rPr>
              <a:t> mẹ bảo làm việc này.</a:t>
            </a:r>
          </a:p>
        </p:txBody>
      </p:sp>
      <p:sp>
        <p:nvSpPr>
          <p:cNvPr id="241674" name="Rectangle 10"/>
          <p:cNvSpPr>
            <a:spLocks noChangeArrowheads="1"/>
          </p:cNvSpPr>
          <p:nvPr/>
        </p:nvSpPr>
        <p:spPr bwMode="auto">
          <a:xfrm>
            <a:off x="381000" y="4502150"/>
            <a:ext cx="69977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800" b="1"/>
              <a:t>+Vì sao sau đó, Cô-li-a làm theo lời mẹ?</a:t>
            </a:r>
          </a:p>
        </p:txBody>
      </p:sp>
      <p:sp>
        <p:nvSpPr>
          <p:cNvPr id="241675" name="Rectangle 11"/>
          <p:cNvSpPr>
            <a:spLocks noChangeArrowheads="1"/>
          </p:cNvSpPr>
          <p:nvPr/>
        </p:nvSpPr>
        <p:spPr bwMode="auto">
          <a:xfrm>
            <a:off x="381000" y="5024438"/>
            <a:ext cx="9478963" cy="95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800" b="1">
                <a:solidFill>
                  <a:srgbClr val="800000"/>
                </a:solidFill>
              </a:rPr>
              <a:t>-Vì bạn nhớ ra đó là những điều mình đã nói trong bài </a:t>
            </a:r>
          </a:p>
          <a:p>
            <a:r>
              <a:rPr lang="en-US" sz="2800" b="1">
                <a:solidFill>
                  <a:srgbClr val="800000"/>
                </a:solidFill>
              </a:rPr>
              <a:t>tập làm văn.</a:t>
            </a:r>
          </a:p>
        </p:txBody>
      </p:sp>
      <p:sp>
        <p:nvSpPr>
          <p:cNvPr id="241677" name="Rectangle 13"/>
          <p:cNvSpPr>
            <a:spLocks noChangeArrowheads="1"/>
          </p:cNvSpPr>
          <p:nvPr/>
        </p:nvSpPr>
        <p:spPr bwMode="auto">
          <a:xfrm>
            <a:off x="533400" y="5802313"/>
            <a:ext cx="53340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800" b="1" i="1"/>
              <a:t>+Bài đọc giúp em hiểu ra điều gì?</a:t>
            </a:r>
          </a:p>
        </p:txBody>
      </p:sp>
      <p:pic>
        <p:nvPicPr>
          <p:cNvPr id="10253" name="Picture 14" descr="Star-05-june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24800" y="571500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16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16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24167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24167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241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241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1670" grpId="0"/>
      <p:bldP spid="241673" grpId="0"/>
      <p:bldP spid="241674" grpId="0"/>
      <p:bldP spid="241675" grpId="0"/>
      <p:bldP spid="24167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defTabSz="957263"/>
            <a:r>
              <a:rPr lang="en-US" sz="1200" smtClean="0">
                <a:latin typeface="Arial" charset="0"/>
              </a:rPr>
              <a:t>www.themegallery.com</a:t>
            </a:r>
          </a:p>
        </p:txBody>
      </p:sp>
      <p:sp>
        <p:nvSpPr>
          <p:cNvPr id="11267" name="Text Box 2"/>
          <p:cNvSpPr txBox="1">
            <a:spLocks noChangeArrowheads="1"/>
          </p:cNvSpPr>
          <p:nvPr/>
        </p:nvSpPr>
        <p:spPr bwMode="auto">
          <a:xfrm>
            <a:off x="3505200" y="609600"/>
            <a:ext cx="1752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57263">
              <a:spcBef>
                <a:spcPct val="50000"/>
              </a:spcBef>
            </a:pPr>
            <a:r>
              <a:rPr lang="en-US" sz="2800" b="1" u="sng">
                <a:solidFill>
                  <a:srgbClr val="800000"/>
                </a:solidFill>
              </a:rPr>
              <a:t>Tập đọc</a:t>
            </a:r>
          </a:p>
        </p:txBody>
      </p:sp>
      <p:sp>
        <p:nvSpPr>
          <p:cNvPr id="11268" name="AutoShape 3"/>
          <p:cNvSpPr>
            <a:spLocks noChangeArrowheads="1"/>
          </p:cNvSpPr>
          <p:nvPr/>
        </p:nvSpPr>
        <p:spPr bwMode="gray">
          <a:xfrm>
            <a:off x="304800" y="76200"/>
            <a:ext cx="8686800" cy="569913"/>
          </a:xfrm>
          <a:prstGeom prst="roundRect">
            <a:avLst>
              <a:gd name="adj" fmla="val 16667"/>
            </a:avLst>
          </a:prstGeom>
          <a:solidFill>
            <a:srgbClr val="00CCFF"/>
          </a:solidFill>
          <a:ln w="12700" algn="ctr">
            <a:solidFill>
              <a:schemeClr val="bg1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 defTabSz="957263">
              <a:defRPr/>
            </a:pPr>
            <a:endParaRPr lang="en-US" sz="2400" b="1">
              <a:solidFill>
                <a:srgbClr val="000000"/>
              </a:solidFill>
            </a:endParaRPr>
          </a:p>
        </p:txBody>
      </p:sp>
      <p:sp>
        <p:nvSpPr>
          <p:cNvPr id="11269" name="Rectangle 4"/>
          <p:cNvSpPr>
            <a:spLocks noChangeArrowheads="1"/>
          </p:cNvSpPr>
          <p:nvPr/>
        </p:nvSpPr>
        <p:spPr bwMode="auto">
          <a:xfrm>
            <a:off x="3048000" y="10668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defTabSz="957263"/>
            <a:r>
              <a:rPr lang="en-US" sz="2800" b="1">
                <a:solidFill>
                  <a:srgbClr val="800000"/>
                </a:solidFill>
              </a:rPr>
              <a:t>Bài tập làm văn</a:t>
            </a:r>
          </a:p>
        </p:txBody>
      </p:sp>
      <p:sp>
        <p:nvSpPr>
          <p:cNvPr id="11270" name="Rectangle 5"/>
          <p:cNvSpPr>
            <a:spLocks noChangeArrowheads="1"/>
          </p:cNvSpPr>
          <p:nvPr/>
        </p:nvSpPr>
        <p:spPr bwMode="auto">
          <a:xfrm>
            <a:off x="4648200" y="1447800"/>
            <a:ext cx="4038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defTabSz="957263"/>
            <a:r>
              <a:rPr lang="en-US" sz="2400" b="1">
                <a:solidFill>
                  <a:srgbClr val="000000"/>
                </a:solidFill>
              </a:rPr>
              <a:t>Theo Pi-vô-na-rô-va</a:t>
            </a:r>
            <a:br>
              <a:rPr lang="en-US" sz="2400" b="1">
                <a:solidFill>
                  <a:srgbClr val="000000"/>
                </a:solidFill>
              </a:rPr>
            </a:br>
            <a:r>
              <a:rPr lang="en-US" sz="2400" b="1">
                <a:solidFill>
                  <a:srgbClr val="000000"/>
                </a:solidFill>
              </a:rPr>
              <a:t>(Tiếng Việt 3, 1995)</a:t>
            </a:r>
            <a:r>
              <a:rPr lang="en-US" sz="2800" b="1">
                <a:solidFill>
                  <a:srgbClr val="800000"/>
                </a:solidFill>
              </a:rPr>
              <a:t> </a:t>
            </a:r>
          </a:p>
        </p:txBody>
      </p:sp>
      <p:sp>
        <p:nvSpPr>
          <p:cNvPr id="242694" name="Rectangle 6"/>
          <p:cNvSpPr>
            <a:spLocks noChangeArrowheads="1"/>
          </p:cNvSpPr>
          <p:nvPr/>
        </p:nvSpPr>
        <p:spPr bwMode="auto">
          <a:xfrm>
            <a:off x="457200" y="2057400"/>
            <a:ext cx="220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defTabSz="957263"/>
            <a:r>
              <a:rPr lang="en-US" sz="2800" b="1">
                <a:solidFill>
                  <a:srgbClr val="800000"/>
                </a:solidFill>
              </a:rPr>
              <a:t>Kể chuyện</a:t>
            </a:r>
          </a:p>
        </p:txBody>
      </p:sp>
      <p:sp>
        <p:nvSpPr>
          <p:cNvPr id="242695" name="Rectangle 7"/>
          <p:cNvSpPr>
            <a:spLocks noChangeArrowheads="1"/>
          </p:cNvSpPr>
          <p:nvPr/>
        </p:nvSpPr>
        <p:spPr bwMode="auto">
          <a:xfrm>
            <a:off x="457200" y="2590800"/>
            <a:ext cx="8382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defTabSz="957263"/>
            <a:r>
              <a:rPr lang="en-US" sz="2400" b="1"/>
              <a:t>Sắp xếp lại các tranh sau theo đúng thứ tự trong câu chuyện </a:t>
            </a:r>
            <a:r>
              <a:rPr lang="en-US" sz="2400" b="1" i="1">
                <a:solidFill>
                  <a:srgbClr val="800000"/>
                </a:solidFill>
              </a:rPr>
              <a:t>Bài tập làm văn</a:t>
            </a:r>
            <a:r>
              <a:rPr lang="en-US" sz="2400" b="1"/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4711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426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426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426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47115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426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426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426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2694" grpId="0"/>
      <p:bldP spid="24269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1175&quot;&gt;&lt;object type=&quot;3&quot; unique_id=&quot;11176&quot;&gt;&lt;property id=&quot;20148&quot; value=&quot;5&quot;/&gt;&lt;property id=&quot;20300&quot; value=&quot;Slide 1&quot;/&gt;&lt;property id=&quot;20307&quot; value=&quot;397&quot;/&gt;&lt;/object&gt;&lt;object type=&quot;3&quot; unique_id=&quot;11177&quot;&gt;&lt;property id=&quot;20148&quot; value=&quot;5&quot;/&gt;&lt;property id=&quot;20300&quot; value=&quot;Slide 2&quot;/&gt;&lt;property id=&quot;20307&quot; value=&quot;388&quot;/&gt;&lt;/object&gt;&lt;object type=&quot;3&quot; unique_id=&quot;11178&quot;&gt;&lt;property id=&quot;20148&quot; value=&quot;5&quot;/&gt;&lt;property id=&quot;20300&quot; value=&quot;Slide 3&quot;/&gt;&lt;property id=&quot;20307&quot; value=&quot;398&quot;/&gt;&lt;/object&gt;&lt;object type=&quot;3&quot; unique_id=&quot;11179&quot;&gt;&lt;property id=&quot;20148&quot; value=&quot;5&quot;/&gt;&lt;property id=&quot;20300&quot; value=&quot;Slide 4&quot;/&gt;&lt;property id=&quot;20307&quot; value=&quot;400&quot;/&gt;&lt;/object&gt;&lt;object type=&quot;3&quot; unique_id=&quot;11180&quot;&gt;&lt;property id=&quot;20148&quot; value=&quot;5&quot;/&gt;&lt;property id=&quot;20300&quot; value=&quot;Slide 5&quot;/&gt;&lt;property id=&quot;20307&quot; value=&quot;401&quot;/&gt;&lt;/object&gt;&lt;object type=&quot;3&quot; unique_id=&quot;11181&quot;&gt;&lt;property id=&quot;20148&quot; value=&quot;5&quot;/&gt;&lt;property id=&quot;20300&quot; value=&quot;Slide 6&quot;/&gt;&lt;property id=&quot;20307&quot; value=&quot;405&quot;/&gt;&lt;/object&gt;&lt;object type=&quot;3&quot; unique_id=&quot;11182&quot;&gt;&lt;property id=&quot;20148&quot; value=&quot;5&quot;/&gt;&lt;property id=&quot;20300&quot; value=&quot;Slide 7&quot;/&gt;&lt;property id=&quot;20307&quot; value=&quot;402&quot;/&gt;&lt;/object&gt;&lt;object type=&quot;3&quot; unique_id=&quot;11183&quot;&gt;&lt;property id=&quot;20148&quot; value=&quot;5&quot;/&gt;&lt;property id=&quot;20300&quot; value=&quot;Slide 8&quot;/&gt;&lt;property id=&quot;20307&quot; value=&quot;403&quot;/&gt;&lt;/object&gt;&lt;object type=&quot;3&quot; unique_id=&quot;11184&quot;&gt;&lt;property id=&quot;20148&quot; value=&quot;5&quot;/&gt;&lt;property id=&quot;20300&quot; value=&quot;Slide 9&quot;/&gt;&lt;property id=&quot;20307&quot; value=&quot;404&quot;/&gt;&lt;/object&gt;&lt;object type=&quot;3&quot; unique_id=&quot;11185&quot;&gt;&lt;property id=&quot;20148&quot; value=&quot;5&quot;/&gt;&lt;property id=&quot;20300&quot; value=&quot;Slide 10&quot;/&gt;&lt;property id=&quot;20307&quot; value=&quot;399&quot;/&gt;&lt;/object&gt;&lt;object type=&quot;3&quot; unique_id=&quot;11186&quot;&gt;&lt;property id=&quot;20148&quot; value=&quot;5&quot;/&gt;&lt;property id=&quot;20300&quot; value=&quot;Slide 11&quot;/&gt;&lt;property id=&quot;20307&quot; value=&quot;406&quot;/&gt;&lt;/object&gt;&lt;object type=&quot;3&quot; unique_id=&quot;11187&quot;&gt;&lt;property id=&quot;20148&quot; value=&quot;5&quot;/&gt;&lt;property id=&quot;20300&quot; value=&quot;Slide 12&quot;/&gt;&lt;property id=&quot;20307&quot; value=&quot;407&quot;/&gt;&lt;/object&gt;&lt;object type=&quot;3&quot; unique_id=&quot;11188&quot;&gt;&lt;property id=&quot;20148&quot; value=&quot;5&quot;/&gt;&lt;property id=&quot;20300&quot; value=&quot;Slide 13&quot;/&gt;&lt;property id=&quot;20307&quot; value=&quot;408&quot;/&gt;&lt;/object&gt;&lt;object type=&quot;3&quot; unique_id=&quot;11189&quot;&gt;&lt;property id=&quot;20148&quot; value=&quot;5&quot;/&gt;&lt;property id=&quot;20300&quot; value=&quot;Slide 14&quot;/&gt;&lt;property id=&quot;20307&quot; value=&quot;409&quot;/&gt;&lt;/object&gt;&lt;object type=&quot;3&quot; unique_id=&quot;11190&quot;&gt;&lt;property id=&quot;20148&quot; value=&quot;5&quot;/&gt;&lt;property id=&quot;20300&quot; value=&quot;Slide 15&quot;/&gt;&lt;property id=&quot;20307&quot; value=&quot;410&quot;/&gt;&lt;/object&gt;&lt;object type=&quot;3&quot; unique_id=&quot;11191&quot;&gt;&lt;property id=&quot;20148&quot; value=&quot;5&quot;/&gt;&lt;property id=&quot;20300&quot; value=&quot;Slide 16&quot;/&gt;&lt;property id=&quot;20307&quot; value=&quot;412&quot;/&gt;&lt;/object&gt;&lt;object type=&quot;3&quot; unique_id=&quot;11192&quot;&gt;&lt;property id=&quot;20148&quot; value=&quot;5&quot;/&gt;&lt;property id=&quot;20300&quot; value=&quot;Slide 17&quot;/&gt;&lt;property id=&quot;20307&quot; value=&quot;413&quot;/&gt;&lt;/object&gt;&lt;object type=&quot;3&quot; unique_id=&quot;11193&quot;&gt;&lt;property id=&quot;20148&quot; value=&quot;5&quot;/&gt;&lt;property id=&quot;20300&quot; value=&quot;Slide 18&quot;/&gt;&lt;property id=&quot;20307&quot; value=&quot;411&quot;/&gt;&lt;/object&gt;&lt;/object&gt;&lt;object type=&quot;8&quot; unique_id=&quot;11213&quot;&gt;&lt;/object&gt;&lt;/object&gt;&lt;/database&gt;"/>
  <p:tag name="MMPROD_NEXTUNIQUEID" val="10011"/>
  <p:tag name="SECTOMILLISECCONVERTED" val="1"/>
</p:tagLst>
</file>

<file path=ppt/theme/theme1.xml><?xml version="1.0" encoding="utf-8"?>
<a:theme xmlns:a="http://schemas.openxmlformats.org/drawingml/2006/main" name="cdb2004c019l">
  <a:themeElements>
    <a:clrScheme name="cdb2004c019l 3">
      <a:dk1>
        <a:srgbClr val="000066"/>
      </a:dk1>
      <a:lt1>
        <a:srgbClr val="FFFFFF"/>
      </a:lt1>
      <a:dk2>
        <a:srgbClr val="58A252"/>
      </a:dk2>
      <a:lt2>
        <a:srgbClr val="B2B2B2"/>
      </a:lt2>
      <a:accent1>
        <a:srgbClr val="0066FF"/>
      </a:accent1>
      <a:accent2>
        <a:srgbClr val="2C95A0"/>
      </a:accent2>
      <a:accent3>
        <a:srgbClr val="FFFFFF"/>
      </a:accent3>
      <a:accent4>
        <a:srgbClr val="000056"/>
      </a:accent4>
      <a:accent5>
        <a:srgbClr val="AAB8FF"/>
      </a:accent5>
      <a:accent6>
        <a:srgbClr val="278791"/>
      </a:accent6>
      <a:hlink>
        <a:srgbClr val="35BBE5"/>
      </a:hlink>
      <a:folHlink>
        <a:srgbClr val="872ECA"/>
      </a:folHlink>
    </a:clrScheme>
    <a:fontScheme name="cdb2004c019l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57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57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cdb2004c019l 1">
        <a:dk1>
          <a:srgbClr val="000066"/>
        </a:dk1>
        <a:lt1>
          <a:srgbClr val="FFFFFF"/>
        </a:lt1>
        <a:dk2>
          <a:srgbClr val="58A252"/>
        </a:dk2>
        <a:lt2>
          <a:srgbClr val="B2B2B2"/>
        </a:lt2>
        <a:accent1>
          <a:srgbClr val="33CCCC"/>
        </a:accent1>
        <a:accent2>
          <a:srgbClr val="0099CC"/>
        </a:accent2>
        <a:accent3>
          <a:srgbClr val="FFFFFF"/>
        </a:accent3>
        <a:accent4>
          <a:srgbClr val="000056"/>
        </a:accent4>
        <a:accent5>
          <a:srgbClr val="ADE2E2"/>
        </a:accent5>
        <a:accent6>
          <a:srgbClr val="008AB9"/>
        </a:accent6>
        <a:hlink>
          <a:srgbClr val="6A9EB0"/>
        </a:hlink>
        <a:folHlink>
          <a:srgbClr val="66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c019l 2">
        <a:dk1>
          <a:srgbClr val="000066"/>
        </a:dk1>
        <a:lt1>
          <a:srgbClr val="FFFFFF"/>
        </a:lt1>
        <a:dk2>
          <a:srgbClr val="415CB3"/>
        </a:dk2>
        <a:lt2>
          <a:srgbClr val="B2B2B2"/>
        </a:lt2>
        <a:accent1>
          <a:srgbClr val="55AEEB"/>
        </a:accent1>
        <a:accent2>
          <a:srgbClr val="FF9933"/>
        </a:accent2>
        <a:accent3>
          <a:srgbClr val="FFFFFF"/>
        </a:accent3>
        <a:accent4>
          <a:srgbClr val="000056"/>
        </a:accent4>
        <a:accent5>
          <a:srgbClr val="B4D3F3"/>
        </a:accent5>
        <a:accent6>
          <a:srgbClr val="E78A2D"/>
        </a:accent6>
        <a:hlink>
          <a:srgbClr val="4D7AB5"/>
        </a:hlink>
        <a:folHlink>
          <a:srgbClr val="9964A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c019l 3">
        <a:dk1>
          <a:srgbClr val="000066"/>
        </a:dk1>
        <a:lt1>
          <a:srgbClr val="FFFFFF"/>
        </a:lt1>
        <a:dk2>
          <a:srgbClr val="58A252"/>
        </a:dk2>
        <a:lt2>
          <a:srgbClr val="B2B2B2"/>
        </a:lt2>
        <a:accent1>
          <a:srgbClr val="0066FF"/>
        </a:accent1>
        <a:accent2>
          <a:srgbClr val="2C95A0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78791"/>
        </a:accent6>
        <a:hlink>
          <a:srgbClr val="35BBE5"/>
        </a:hlink>
        <a:folHlink>
          <a:srgbClr val="872EC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cdb2004c019l</Template>
  <TotalTime>2536</TotalTime>
  <Words>734</Words>
  <Application>Microsoft Office PowerPoint</Application>
  <PresentationFormat>On-screen Show (4:3)</PresentationFormat>
  <Paragraphs>165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cdb2004c019l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creator>dht</dc:creator>
  <cp:lastModifiedBy>MTC</cp:lastModifiedBy>
  <cp:revision>112</cp:revision>
  <dcterms:created xsi:type="dcterms:W3CDTF">2009-05-31T04:14:48Z</dcterms:created>
  <dcterms:modified xsi:type="dcterms:W3CDTF">2020-10-08T10:40:43Z</dcterms:modified>
</cp:coreProperties>
</file>