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tags/tag2.xml" ContentType="application/vnd.openxmlformats-officedocument.presentationml.tags+xml"/>
  <Override PartName="/ppt/activeX/activeX2.xml" ContentType="application/vnd.ms-office.activeX+xml"/>
  <Override PartName="/ppt/tags/tag3.xml" ContentType="application/vnd.openxmlformats-officedocument.presentationml.tags+xml"/>
  <Override PartName="/ppt/activeX/activeX3.xml" ContentType="application/vnd.ms-office.activeX+xml"/>
  <Override PartName="/ppt/tags/tag4.xml" ContentType="application/vnd.openxmlformats-officedocument.presentationml.tags+xml"/>
  <Override PartName="/ppt/activeX/activeX4.xml" ContentType="application/vnd.ms-office.activeX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6" r:id="rId1"/>
  </p:sldMasterIdLst>
  <p:sldIdLst>
    <p:sldId id="258" r:id="rId2"/>
    <p:sldId id="259" r:id="rId3"/>
    <p:sldId id="264" r:id="rId4"/>
    <p:sldId id="278" r:id="rId5"/>
    <p:sldId id="280" r:id="rId6"/>
    <p:sldId id="272" r:id="rId7"/>
    <p:sldId id="267" r:id="rId8"/>
    <p:sldId id="268" r:id="rId9"/>
    <p:sldId id="269" r:id="rId10"/>
  </p:sldIdLst>
  <p:sldSz cx="9144000" cy="6858000" type="screen4x3"/>
  <p:notesSz cx="6858000" cy="9144000"/>
  <p:embeddedFontLst>
    <p:embeddedFont>
      <p:font typeface="HP001 4H" charset="-127"/>
      <p:regular r:id="rId11"/>
      <p:bold r:id="rId12"/>
    </p:embeddedFont>
  </p:embeddedFontLst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006600"/>
    <a:srgbClr val="008000"/>
    <a:srgbClr val="FF9900"/>
    <a:srgbClr val="CC0000"/>
    <a:srgbClr val="6600CC"/>
    <a:srgbClr val="99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6" autoAdjust="0"/>
    <p:restoredTop sz="94660"/>
  </p:normalViewPr>
  <p:slideViewPr>
    <p:cSldViewPr>
      <p:cViewPr>
        <p:scale>
          <a:sx n="75" d="100"/>
          <a:sy n="75" d="100"/>
        </p:scale>
        <p:origin x="-14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activeX1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5D49F-A1C3-464D-9E0A-629957083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EF2FC-7295-415A-853A-3D622328E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29F67-0143-4C0F-BF90-B6DE5565B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6DDC5-FBB9-4DE1-B40B-FCB4052F7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0DE95-AEA5-489A-88E9-5910FAEAA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4B56A-481A-4A86-8D4B-607FBF11C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8C424-EFE5-487A-82D5-49DC22973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25836-690D-47AF-9C49-14D86A2ED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82232-70B1-480A-A7D9-E60D61BC8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EDB09-7AAD-47A2-8609-51AEE8809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1902B-4191-47D5-AE7A-2D3A81161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fld id="{521D51D0-3710-4999-9791-D19AFCC1F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4.png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3.xml"/><Relationship Id="rId4" Type="http://schemas.openxmlformats.org/officeDocument/2006/relationships/control" Target="../activeX/activeX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5"/>
          <p:cNvSpPr>
            <a:spLocks noChangeArrowheads="1" noChangeShapeType="1" noTextEdit="1"/>
          </p:cNvSpPr>
          <p:nvPr/>
        </p:nvSpPr>
        <p:spPr bwMode="auto">
          <a:xfrm>
            <a:off x="1066801" y="1447800"/>
            <a:ext cx="7162800" cy="4951413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587316"/>
              </a:avLst>
            </a:prstTxWarp>
          </a:bodyPr>
          <a:lstStyle/>
          <a:p>
            <a:pPr algn="ctr"/>
            <a:r>
              <a:rPr lang="en-US" sz="7200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72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MÔN TẬP VIẾT LỚP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057400"/>
            <a:ext cx="41084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044700"/>
            <a:ext cx="4151313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12"/>
          <p:cNvSpPr txBox="1">
            <a:spLocks noChangeArrowheads="1"/>
          </p:cNvSpPr>
          <p:nvPr/>
        </p:nvSpPr>
        <p:spPr bwMode="auto">
          <a:xfrm>
            <a:off x="1143000" y="533400"/>
            <a:ext cx="6756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solidFill>
                  <a:schemeClr val="bg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</a:rPr>
              <a:t>Tập</a:t>
            </a:r>
            <a:r>
              <a:rPr lang="en-US" sz="2400" b="1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</a:rPr>
              <a:t>viết</a:t>
            </a:r>
            <a:r>
              <a:rPr lang="en-US" sz="2400" b="1" dirty="0">
                <a:solidFill>
                  <a:schemeClr val="bg1"/>
                </a:solidFill>
                <a:effectLst/>
              </a:rPr>
              <a:t/>
            </a:r>
            <a:br>
              <a:rPr lang="en-US" sz="2400" b="1" dirty="0">
                <a:solidFill>
                  <a:schemeClr val="bg1"/>
                </a:solidFill>
                <a:effectLst/>
              </a:rPr>
            </a:br>
            <a:r>
              <a:rPr lang="en-US" sz="2400" b="1">
                <a:solidFill>
                  <a:schemeClr val="bg1"/>
                </a:solidFill>
                <a:effectLst/>
              </a:rPr>
              <a:t>   </a:t>
            </a:r>
            <a:r>
              <a:rPr lang="en-US" sz="2400" b="1" smtClean="0">
                <a:solidFill>
                  <a:schemeClr val="bg1"/>
                </a:solidFill>
                <a:effectLst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</a:rPr>
              <a:t>Ôn</a:t>
            </a:r>
            <a:r>
              <a:rPr lang="en-US" sz="2400" b="1" dirty="0">
                <a:solidFill>
                  <a:schemeClr val="bg1"/>
                </a:solidFill>
                <a:effectLst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</a:rPr>
              <a:t>chữ</a:t>
            </a:r>
            <a:r>
              <a:rPr lang="en-US" sz="2400" b="1" dirty="0">
                <a:solidFill>
                  <a:schemeClr val="bg1"/>
                </a:solidFill>
                <a:effectLst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</a:rPr>
              <a:t>hoa</a:t>
            </a:r>
            <a:r>
              <a:rPr lang="en-US" sz="2400" b="1" dirty="0">
                <a:solidFill>
                  <a:schemeClr val="bg1"/>
                </a:solidFill>
                <a:effectLst/>
              </a:rPr>
              <a:t> D,Đ</a:t>
            </a:r>
            <a:br>
              <a:rPr lang="en-US" sz="2400" b="1" dirty="0">
                <a:solidFill>
                  <a:schemeClr val="bg1"/>
                </a:solidFill>
                <a:effectLst/>
              </a:rPr>
            </a:br>
            <a:endParaRPr lang="en-US" sz="2400" b="1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457200" y="533400"/>
            <a:ext cx="78486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effectLst/>
              </a:rPr>
              <a:t>                          </a:t>
            </a:r>
            <a:r>
              <a:rPr lang="en-US" sz="2400" b="1">
                <a:solidFill>
                  <a:schemeClr val="bg1"/>
                </a:solidFill>
                <a:effectLst/>
              </a:rPr>
              <a:t>Tập viết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effectLst/>
              </a:rPr>
              <a:t>              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6" r:id="rId2" imgW="3580952" imgH="3580952"/>
        </mc:Choice>
        <mc:Fallback>
          <p:control r:id="rId2" imgW="3580952" imgH="3580952">
            <p:pic>
              <p:nvPicPr>
                <p:cNvPr id="0" name="FOfficeDoc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9600" y="2514600"/>
                  <a:ext cx="3581400" cy="3581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7" r:id="rId4" imgW="3580952" imgH="3580952"/>
        </mc:Choice>
        <mc:Fallback>
          <p:control r:id="rId4" imgW="3580952" imgH="3580952">
            <p:pic>
              <p:nvPicPr>
                <p:cNvPr id="0" name="FOfficeDoc2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5"/>
                  </p:custDataLst>
                </p:nvPr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19600" y="2514600"/>
                  <a:ext cx="3581400" cy="3581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2050" r:id="rId2" imgW="5861795" imgH="3428571"/>
        </mc:Choice>
        <mc:Fallback>
          <p:control r:id="rId2" imgW="5861795" imgH="3428571">
            <p:pic>
              <p:nvPicPr>
                <p:cNvPr id="0" name="FOfficeDoc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00200" y="1981200"/>
                  <a:ext cx="5861050" cy="3429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3074" r:id="rId2" imgW="6552381" imgH="3833642"/>
        </mc:Choice>
        <mc:Fallback>
          <p:control r:id="rId2" imgW="6552381" imgH="3833642">
            <p:pic>
              <p:nvPicPr>
                <p:cNvPr id="0" name="FOfficeDoc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219200" y="1652588"/>
                  <a:ext cx="6553200" cy="38338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04800" y="2133600"/>
            <a:ext cx="57150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200" b="1" u="sng">
                <a:solidFill>
                  <a:schemeClr val="bg1"/>
                </a:solidFill>
                <a:effectLst/>
              </a:rPr>
              <a:t>1- Tư thế ngồi viết:</a:t>
            </a:r>
          </a:p>
          <a:p>
            <a:pPr algn="just"/>
            <a:r>
              <a:rPr lang="en-US" sz="2200">
                <a:solidFill>
                  <a:schemeClr val="bg1"/>
                </a:solidFill>
                <a:effectLst/>
              </a:rPr>
              <a:t>- Lưng thẳng, không tì ngực vào bàn.</a:t>
            </a:r>
          </a:p>
          <a:p>
            <a:pPr algn="just"/>
            <a:r>
              <a:rPr lang="en-US" sz="2200">
                <a:solidFill>
                  <a:schemeClr val="bg1"/>
                </a:solidFill>
                <a:effectLst/>
              </a:rPr>
              <a:t>- Đầu hơi cúi.</a:t>
            </a:r>
          </a:p>
          <a:p>
            <a:pPr algn="just"/>
            <a:r>
              <a:rPr lang="en-US" sz="2200">
                <a:solidFill>
                  <a:schemeClr val="bg1"/>
                </a:solidFill>
                <a:effectLst/>
              </a:rPr>
              <a:t>- Mắt cách vở khoảng 25 đến 30 cm.</a:t>
            </a:r>
          </a:p>
          <a:p>
            <a:pPr algn="just"/>
            <a:r>
              <a:rPr lang="en-US" sz="2200">
                <a:solidFill>
                  <a:schemeClr val="bg1"/>
                </a:solidFill>
                <a:effectLst/>
              </a:rPr>
              <a:t>- Tay phải cầm bút.</a:t>
            </a:r>
          </a:p>
          <a:p>
            <a:pPr algn="just"/>
            <a:r>
              <a:rPr lang="en-US" sz="2200">
                <a:solidFill>
                  <a:schemeClr val="bg1"/>
                </a:solidFill>
                <a:effectLst/>
              </a:rPr>
              <a:t>- Tay trái tì nhẹ lên mép vở để giữ.</a:t>
            </a:r>
          </a:p>
          <a:p>
            <a:pPr algn="just"/>
            <a:r>
              <a:rPr lang="en-US" sz="2200">
                <a:solidFill>
                  <a:schemeClr val="bg1"/>
                </a:solidFill>
                <a:effectLst/>
              </a:rPr>
              <a:t>- Hai chân để song song thoải mái.</a:t>
            </a:r>
          </a:p>
        </p:txBody>
      </p:sp>
      <p:pic>
        <p:nvPicPr>
          <p:cNvPr id="7171" name="Picture 6" descr="tu-the-ngoi-hoc-du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2209800"/>
            <a:ext cx="2147888" cy="233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990600" y="685800"/>
            <a:ext cx="6756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effectLst/>
              </a:rPr>
              <a:t>                        </a:t>
            </a:r>
            <a:r>
              <a:rPr lang="en-US" sz="2400" b="1">
                <a:solidFill>
                  <a:schemeClr val="bg1"/>
                </a:solidFill>
                <a:effectLst/>
              </a:rPr>
              <a:t>Tập viết: Ôn chữ hoa D,Đ</a:t>
            </a:r>
            <a:br>
              <a:rPr lang="en-US" sz="2400" b="1">
                <a:solidFill>
                  <a:schemeClr val="bg1"/>
                </a:solidFill>
                <a:effectLst/>
              </a:rPr>
            </a:br>
            <a:endParaRPr lang="en-US" sz="2400" b="1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4" name="Group 22"/>
          <p:cNvGraphicFramePr>
            <a:graphicFrameLocks noGrp="1"/>
          </p:cNvGraphicFramePr>
          <p:nvPr/>
        </p:nvGraphicFramePr>
        <p:xfrm>
          <a:off x="1600200" y="1676400"/>
          <a:ext cx="5943600" cy="3810000"/>
        </p:xfrm>
        <a:graphic>
          <a:graphicData uri="http://schemas.openxmlformats.org/drawingml/2006/table">
            <a:tbl>
              <a:tblPr/>
              <a:tblGrid>
                <a:gridCol w="5943600"/>
              </a:tblGrid>
              <a:tr h="381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P001 4H" pitchFamily="34" charset="0"/>
                        </a:rPr>
                        <a:t>Kɪʎ ĐŬƑ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P001 4H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P001 4H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P001 4H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P001 4H" pitchFamily="34" charset="0"/>
                        </a:rPr>
                        <a:t>Dao có Ǻài Ǻƞ Ǻƞ Ȥắɖ, ǻgưƟ có hǌ Ǻƞ δŪ 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2819400" y="22098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8197" name="Text Box 23"/>
          <p:cNvSpPr txBox="1">
            <a:spLocks noChangeArrowheads="1"/>
          </p:cNvSpPr>
          <p:nvPr/>
        </p:nvSpPr>
        <p:spPr bwMode="auto">
          <a:xfrm>
            <a:off x="990600" y="685800"/>
            <a:ext cx="6756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effectLst/>
              </a:rPr>
              <a:t>                        </a:t>
            </a:r>
            <a:r>
              <a:rPr lang="en-US" sz="2400" b="1">
                <a:solidFill>
                  <a:schemeClr val="bg1"/>
                </a:solidFill>
                <a:effectLst/>
              </a:rPr>
              <a:t>Tập viết: Ôn chữ hoa D,Đ</a:t>
            </a:r>
            <a:br>
              <a:rPr lang="en-US" sz="2400" b="1">
                <a:solidFill>
                  <a:schemeClr val="bg1"/>
                </a:solidFill>
                <a:effectLst/>
              </a:rPr>
            </a:br>
            <a:endParaRPr lang="en-US" sz="2400" b="1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990600"/>
            <a:ext cx="563880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533400"/>
            <a:ext cx="7848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effectLst/>
              </a:rPr>
              <a:t>                        </a:t>
            </a:r>
            <a:r>
              <a:rPr lang="en-US" sz="2400" b="1">
                <a:solidFill>
                  <a:schemeClr val="bg1"/>
                </a:solidFill>
                <a:effectLst/>
              </a:rPr>
              <a:t>Tập viết</a:t>
            </a:r>
            <a:br>
              <a:rPr lang="en-US" sz="2400" b="1">
                <a:solidFill>
                  <a:schemeClr val="bg1"/>
                </a:solidFill>
                <a:effectLst/>
              </a:rPr>
            </a:br>
            <a:r>
              <a:rPr lang="en-US" sz="2400" b="1">
                <a:solidFill>
                  <a:schemeClr val="bg1"/>
                </a:solidFill>
                <a:effectLst/>
              </a:rPr>
              <a:t>          </a:t>
            </a:r>
          </a:p>
        </p:txBody>
      </p:sp>
      <p:pic>
        <p:nvPicPr>
          <p:cNvPr id="10243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066800"/>
            <a:ext cx="55626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911&quot;&gt;&lt;object type=&quot;3&quot; unique_id=&quot;11912&quot;&gt;&lt;property id=&quot;20148&quot; value=&quot;5&quot;/&gt;&lt;property id=&quot;20300&quot; value=&quot;Slide 1&quot;/&gt;&lt;property id=&quot;20307&quot; value=&quot;258&quot;/&gt;&lt;/object&gt;&lt;object type=&quot;3&quot; unique_id=&quot;11913&quot;&gt;&lt;property id=&quot;20148&quot; value=&quot;5&quot;/&gt;&lt;property id=&quot;20300&quot; value=&quot;Slide 2&quot;/&gt;&lt;property id=&quot;20307&quot; value=&quot;259&quot;/&gt;&lt;/object&gt;&lt;object type=&quot;3&quot; unique_id=&quot;11914&quot;&gt;&lt;property id=&quot;20148&quot; value=&quot;5&quot;/&gt;&lt;property id=&quot;20300&quot; value=&quot;Slide 3&quot;/&gt;&lt;property id=&quot;20307&quot; value=&quot;264&quot;/&gt;&lt;/object&gt;&lt;object type=&quot;3&quot; unique_id=&quot;11915&quot;&gt;&lt;property id=&quot;20148&quot; value=&quot;5&quot;/&gt;&lt;property id=&quot;20300&quot; value=&quot;Slide 4&quot;/&gt;&lt;property id=&quot;20307&quot; value=&quot;278&quot;/&gt;&lt;/object&gt;&lt;object type=&quot;3&quot; unique_id=&quot;11916&quot;&gt;&lt;property id=&quot;20148&quot; value=&quot;5&quot;/&gt;&lt;property id=&quot;20300&quot; value=&quot;Slide 5&quot;/&gt;&lt;property id=&quot;20307&quot; value=&quot;280&quot;/&gt;&lt;/object&gt;&lt;object type=&quot;3&quot; unique_id=&quot;11917&quot;&gt;&lt;property id=&quot;20148&quot; value=&quot;5&quot;/&gt;&lt;property id=&quot;20300&quot; value=&quot;Slide 6&quot;/&gt;&lt;property id=&quot;20307&quot; value=&quot;272&quot;/&gt;&lt;/object&gt;&lt;object type=&quot;3&quot; unique_id=&quot;11918&quot;&gt;&lt;property id=&quot;20148&quot; value=&quot;5&quot;/&gt;&lt;property id=&quot;20300&quot; value=&quot;Slide 7&quot;/&gt;&lt;property id=&quot;20307&quot; value=&quot;267&quot;/&gt;&lt;/object&gt;&lt;object type=&quot;3&quot; unique_id=&quot;11919&quot;&gt;&lt;property id=&quot;20148&quot; value=&quot;5&quot;/&gt;&lt;property id=&quot;20300&quot; value=&quot;Slide 8&quot;/&gt;&lt;property id=&quot;20307&quot; value=&quot;268&quot;/&gt;&lt;/object&gt;&lt;object type=&quot;3&quot; unique_id=&quot;11920&quot;&gt;&lt;property id=&quot;20148&quot; value=&quot;5&quot;/&gt;&lt;property id=&quot;20300&quot; value=&quot;Slide 9&quot;/&gt;&lt;property id=&quot;20307&quot; value=&quot;269&quot;/&gt;&lt;/object&gt;&lt;/object&gt;&lt;object type=&quot;8&quot; unique_id=&quot;11931&quot;&gt;&lt;/object&gt;&lt;/object&gt;&lt;/database&gt;"/>
  <p:tag name="MMPROD_NEXTUNIQUEID" val="10018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Words>103</Words>
  <Application>Microsoft Office PowerPoint</Application>
  <PresentationFormat>On-screen Show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HP001 4H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Smart</dc:creator>
  <cp:lastModifiedBy>MTC</cp:lastModifiedBy>
  <cp:revision>55</cp:revision>
  <dcterms:created xsi:type="dcterms:W3CDTF">2002-12-31T17:11:06Z</dcterms:created>
  <dcterms:modified xsi:type="dcterms:W3CDTF">2020-10-08T10:45:20Z</dcterms:modified>
</cp:coreProperties>
</file>