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6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CC33"/>
    <a:srgbClr val="66FFFF"/>
    <a:srgbClr val="0066FF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79FF5-910F-4CF1-A0DC-44B87CEF3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2F2E-5F86-4764-9092-5F3E9F60B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99C97-A2BF-4BF2-A50C-9CB42CC12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563AF-1B4C-4038-9F04-01941F7C5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61FE0-7052-4937-B9B9-84136F6C9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EBF10-75DA-4636-B00A-AF87CE45C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B970-59FD-443C-9A33-DBDF06214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5E97C-04C2-47CB-9C57-A709CFBB4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C37CA-A0FD-44F4-88B9-ED3C73179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E5404-EDAC-4B25-8C1D-905BD400B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A2CE8-119F-4EB9-9D6E-733A42976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 advClick="0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16031E4-6E02-4104-96C7-FD90A69E1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   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1447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b="1">
                <a:solidFill>
                  <a:srgbClr val="0066FF"/>
                </a:solidFill>
                <a:latin typeface="Arial" charset="0"/>
              </a:rPr>
              <a:t>TẬP VIẾT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295400" y="2438400"/>
            <a:ext cx="67056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Ôn chữ hoa M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295400" y="1981200"/>
            <a:ext cx="66294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66FFFF"/>
              </a:extrusionClr>
            </a:sp3d>
          </a:bodyPr>
          <a:lstStyle/>
          <a:p>
            <a:pPr algn="ctr"/>
            <a:r>
              <a:rPr lang="en-US" sz="3600" i="1" kern="10">
                <a:ln w="9525">
                  <a:round/>
                  <a:headEnd/>
                  <a:tailEnd/>
                </a:ln>
                <a:solidFill>
                  <a:srgbClr val="66FFFF"/>
                </a:solidFill>
                <a:latin typeface="Arial"/>
                <a:cs typeface="Arial"/>
              </a:rPr>
              <a:t>Ôn chữ hoa M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0" y="228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a) Luyện viết chữ hoa 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2819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Arial" charset="0"/>
              </a:rPr>
              <a:t>    </a:t>
            </a:r>
            <a:endParaRPr lang="en-US" sz="5400" b="1" u="sng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2286000" y="4038600"/>
            <a:ext cx="48768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M    M    M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2286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                     </a:t>
            </a:r>
            <a:r>
              <a:rPr lang="en-US" sz="5400">
                <a:solidFill>
                  <a:srgbClr val="FF0066"/>
                </a:solidFill>
                <a:latin typeface="Arial" charset="0"/>
              </a:rPr>
              <a:t>M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0" y="228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Arial" charset="0"/>
              </a:rPr>
              <a:t>b) Luyện viết</a:t>
            </a:r>
            <a:r>
              <a:rPr lang="en-US" sz="5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>
                <a:latin typeface="Arial" charset="0"/>
                <a:cs typeface="Times New Roman" pitchFamily="18" charset="0"/>
              </a:rPr>
              <a:t>tên riêng</a:t>
            </a:r>
            <a:r>
              <a:rPr lang="en-US" sz="5400">
                <a:latin typeface="Arial" charset="0"/>
              </a:rPr>
              <a:t>: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81200" y="1843088"/>
            <a:ext cx="4724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0066FF"/>
                </a:solidFill>
                <a:latin typeface="Arial" charset="0"/>
                <a:cs typeface="Times New Roman" pitchFamily="18" charset="0"/>
              </a:rPr>
              <a:t>Mạc Thị Bưởi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2819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Arial" charset="0"/>
              </a:rPr>
              <a:t>    </a:t>
            </a:r>
            <a:endParaRPr lang="en-US" sz="5400" b="1" u="sng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c) Viết câu ứng dụng :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143000" y="1066800"/>
            <a:ext cx="7162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  <a:cs typeface="Times New Roman" pitchFamily="18" charset="0"/>
              </a:rPr>
              <a:t>Một cây làm chẳng nên non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0" y="4579938"/>
            <a:ext cx="9144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66FF"/>
                </a:solidFill>
                <a:latin typeface="Arial" charset="0"/>
              </a:rPr>
              <a:t> * </a:t>
            </a:r>
            <a:r>
              <a:rPr lang="en-US" sz="4400" u="sng">
                <a:solidFill>
                  <a:srgbClr val="0066FF"/>
                </a:solidFill>
                <a:latin typeface="Arial" charset="0"/>
              </a:rPr>
              <a:t>Giải thích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: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609600" y="1760538"/>
            <a:ext cx="8382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  <a:cs typeface="Times New Roman" pitchFamily="18" charset="0"/>
              </a:rPr>
              <a:t>Ba cây chụm lại nên hòn núi cao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304800"/>
            <a:ext cx="9144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*</a:t>
            </a:r>
            <a:r>
              <a:rPr lang="en-US" u="sng">
                <a:solidFill>
                  <a:srgbClr val="0066FF"/>
                </a:solidFill>
                <a:latin typeface="Arial" charset="0"/>
              </a:rPr>
              <a:t>Yêu cầu viết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  <a:latin typeface="Arial" charset="0"/>
              </a:rPr>
              <a:t>  + 1 dòng chữ M, cỡ nhỏ</a:t>
            </a:r>
            <a:br>
              <a:rPr lang="en-US">
                <a:solidFill>
                  <a:srgbClr val="0066FF"/>
                </a:solidFill>
                <a:latin typeface="Arial" charset="0"/>
              </a:rPr>
            </a:br>
            <a:r>
              <a:rPr lang="en-US">
                <a:solidFill>
                  <a:srgbClr val="0066FF"/>
                </a:solidFill>
                <a:latin typeface="Arial" charset="0"/>
              </a:rPr>
              <a:t> + 1 dòng </a:t>
            </a:r>
            <a:r>
              <a:rPr lang="en-US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solidFill>
                  <a:srgbClr val="0066FF"/>
                </a:solidFill>
                <a:latin typeface="Arial" charset="0"/>
                <a:cs typeface="Times New Roman" pitchFamily="18" charset="0"/>
              </a:rPr>
              <a:t>ạc Thị Bưởi </a:t>
            </a:r>
            <a:r>
              <a:rPr lang="en-US">
                <a:solidFill>
                  <a:srgbClr val="0066FF"/>
                </a:solidFill>
                <a:latin typeface="Arial" charset="0"/>
              </a:rPr>
              <a:t>cỡ nhỏ.</a:t>
            </a:r>
            <a:br>
              <a:rPr lang="en-US">
                <a:solidFill>
                  <a:srgbClr val="0066FF"/>
                </a:solidFill>
                <a:latin typeface="Arial" charset="0"/>
              </a:rPr>
            </a:br>
            <a:r>
              <a:rPr lang="en-US">
                <a:solidFill>
                  <a:srgbClr val="0066FF"/>
                </a:solidFill>
                <a:latin typeface="Arial" charset="0"/>
              </a:rPr>
              <a:t>  + 1 dòng câu ứng dụng, cỡ nhỏ.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3429000"/>
            <a:ext cx="9144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* 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Dặn dò</a:t>
            </a:r>
            <a:r>
              <a:rPr lang="en-US" sz="4400">
                <a:latin typeface="Arial" charset="0"/>
              </a:rPr>
              <a:t> : </a:t>
            </a:r>
            <a:r>
              <a:rPr lang="en-US" sz="4400">
                <a:solidFill>
                  <a:srgbClr val="FF0066"/>
                </a:solidFill>
                <a:latin typeface="Arial" charset="0"/>
              </a:rPr>
              <a:t>Yêu cầu về nhà hoàn thành bài viết trong vở Tiếng Việt 3, tập một và học thuộc lòng câu ứng dụng.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 * </a:t>
            </a:r>
            <a:r>
              <a:rPr lang="en-US" sz="4400">
                <a:solidFill>
                  <a:srgbClr val="0066FF"/>
                </a:solidFill>
                <a:latin typeface="Arial" charset="0"/>
              </a:rPr>
              <a:t>Củng cố</a:t>
            </a:r>
            <a:r>
              <a:rPr lang="en-US" sz="4400">
                <a:latin typeface="Arial" charset="0"/>
              </a:rPr>
              <a:t> :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4343400" cy="3276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HÁT</a:t>
            </a:r>
          </a:p>
        </p:txBody>
      </p:sp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113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VNI-Times</vt:lpstr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ptc</dc:creator>
  <cp:lastModifiedBy>CSTeam</cp:lastModifiedBy>
  <cp:revision>18</cp:revision>
  <dcterms:created xsi:type="dcterms:W3CDTF">2009-08-27T10:05:08Z</dcterms:created>
  <dcterms:modified xsi:type="dcterms:W3CDTF">2016-06-29T10:15:27Z</dcterms:modified>
</cp:coreProperties>
</file>