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57" r:id="rId2"/>
  </p:sldMasterIdLst>
  <p:notesMasterIdLst>
    <p:notesMasterId r:id="rId32"/>
  </p:notesMasterIdLst>
  <p:sldIdLst>
    <p:sldId id="424" r:id="rId3"/>
    <p:sldId id="269" r:id="rId4"/>
    <p:sldId id="425" r:id="rId5"/>
    <p:sldId id="426" r:id="rId6"/>
    <p:sldId id="401" r:id="rId7"/>
    <p:sldId id="427" r:id="rId8"/>
    <p:sldId id="428" r:id="rId9"/>
    <p:sldId id="429" r:id="rId10"/>
    <p:sldId id="430" r:id="rId11"/>
    <p:sldId id="393" r:id="rId12"/>
    <p:sldId id="378" r:id="rId13"/>
    <p:sldId id="379" r:id="rId14"/>
    <p:sldId id="431" r:id="rId15"/>
    <p:sldId id="432" r:id="rId16"/>
    <p:sldId id="433" r:id="rId17"/>
    <p:sldId id="435" r:id="rId18"/>
    <p:sldId id="436" r:id="rId19"/>
    <p:sldId id="438" r:id="rId20"/>
    <p:sldId id="439" r:id="rId21"/>
    <p:sldId id="440" r:id="rId22"/>
    <p:sldId id="441" r:id="rId23"/>
    <p:sldId id="442" r:id="rId24"/>
    <p:sldId id="444" r:id="rId25"/>
    <p:sldId id="445" r:id="rId26"/>
    <p:sldId id="446" r:id="rId27"/>
    <p:sldId id="447" r:id="rId28"/>
    <p:sldId id="448" r:id="rId29"/>
    <p:sldId id="416" r:id="rId30"/>
    <p:sldId id="415" r:id="rId3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9" autoAdjust="0"/>
    <p:restoredTop sz="94671" autoAdjust="0"/>
  </p:normalViewPr>
  <p:slideViewPr>
    <p:cSldViewPr>
      <p:cViewPr>
        <p:scale>
          <a:sx n="69" d="100"/>
          <a:sy n="69" d="100"/>
        </p:scale>
        <p:origin x="-1254" y="-4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C037265-D995-4CCD-804F-7391714AF886}" type="datetimeFigureOut">
              <a:rPr lang="en-US"/>
              <a:pPr>
                <a:defRPr/>
              </a:pPr>
              <a:t>4/13/2020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A505C4-6322-4777-8978-C968A9E3A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38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fld id="{999FED69-C69A-4C90-8B7F-54BE23024914}" type="slidenum">
              <a:rPr lang="en-US" smtClean="0">
                <a:solidFill>
                  <a:srgbClr val="000000"/>
                </a:solidFill>
                <a:latin typeface="Arial" charset="0"/>
              </a:rPr>
              <a:pPr eaLnBrk="1" hangingPunct="1"/>
              <a:t>7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3C23A8-24A7-46D5-BB23-DD8C1C49A9D3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23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1DF1CC5B-A3ED-45F4-BF63-BFAA025B5767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28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61738-FE30-4E55-B2E7-4E5A0D54B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2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19B3C-52BE-4FA2-859A-9871D270C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14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E7A1C-7BD8-4E06-A44C-32F1C8531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38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2557C51B-0458-4119-9F98-7DBC3A8830AC}" type="datetimeFigureOut">
              <a:rPr lang="en-US"/>
              <a:pPr>
                <a:defRPr/>
              </a:pPr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D83D277F-9747-4DD1-95F2-4798C6E74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02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8EFA5969-778E-4169-B8B7-0E698BE8D7B6}" type="datetimeFigureOut">
              <a:rPr lang="en-US"/>
              <a:pPr>
                <a:defRPr/>
              </a:pPr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28D12F41-071B-445B-94A5-104E91F03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28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D3FA1541-A9BA-42EB-B293-48FB9C2F9392}" type="datetimeFigureOut">
              <a:rPr lang="en-US"/>
              <a:pPr>
                <a:defRPr/>
              </a:pPr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484F89EA-C435-46A3-B4FA-2A92A95BC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69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1C39E0AA-EB15-4F93-A0A3-98A5D21C8496}" type="datetimeFigureOut">
              <a:rPr lang="en-US"/>
              <a:pPr>
                <a:defRPr/>
              </a:pPr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2698964F-98BD-4053-886F-6E166EB26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24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CDD7B0F9-E7B6-47BA-A061-2D6F1E6366DD}" type="datetimeFigureOut">
              <a:rPr lang="en-US"/>
              <a:pPr>
                <a:defRPr/>
              </a:pPr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DFB490E2-38AB-4A8A-A6BF-3B9FF3225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E79E43F9-78D5-437D-B1B5-E78B0B34436C}" type="datetimeFigureOut">
              <a:rPr lang="en-US"/>
              <a:pPr>
                <a:defRPr/>
              </a:pPr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3C984D90-043D-40A2-98C6-A93D968AB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78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6BD9D866-0141-4790-A331-BEDC757DAD4B}" type="datetimeFigureOut">
              <a:rPr lang="en-US"/>
              <a:pPr>
                <a:defRPr/>
              </a:pPr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3B7F1C48-C3B7-4F71-B508-F650C236F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21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B5D720F9-0852-43F4-8526-D2E691D63379}" type="datetimeFigureOut">
              <a:rPr lang="en-US"/>
              <a:pPr>
                <a:defRPr/>
              </a:pPr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C6A41D9F-6F4D-47ED-A422-EEC9C4360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3F257-112E-4A0F-AA58-234DB949E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00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BCFB1E94-0262-437B-BB02-A220D25D9480}" type="datetimeFigureOut">
              <a:rPr lang="en-US"/>
              <a:pPr>
                <a:defRPr/>
              </a:pPr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5EE065DD-B033-4CC4-98EF-A5B34AE67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32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5EAE754F-6C6B-42ED-9802-6BD1CCC81E94}" type="datetimeFigureOut">
              <a:rPr lang="en-US"/>
              <a:pPr>
                <a:defRPr/>
              </a:pPr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BC3E82EC-07BE-484E-A4DB-26C9DF091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02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32F7CF9A-28B7-422D-BA3E-D6F1587BE6D4}" type="datetimeFigureOut">
              <a:rPr lang="en-US"/>
              <a:pPr>
                <a:defRPr/>
              </a:pPr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D4C2EC1D-346D-4B69-844A-5337A9E4B3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B8D85-E21A-4A59-B5EE-A0855E15F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2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35604-5B15-48C3-BB24-298B9C61C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7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E2402-060C-4331-B957-0967048F5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02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327F2-B1EF-4F6E-B01D-A0968FFC3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8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D2C80-61C6-4EF1-B2C0-0B04DC6D5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06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5D7BF-D5ED-4CCF-9777-A63C39CC5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01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56BA0-6321-406B-903C-0BAADD295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12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853C5F-FFC9-471C-91FA-E33E67FDC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58DBB44-E3F3-4168-AF6C-C2CF65A69148}" type="datetimeFigureOut">
              <a:rPr lang="en-US"/>
              <a:pPr>
                <a:defRPr/>
              </a:pPr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0A8E115-10A4-4D3E-8FCE-6272E9F61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7" Type="http://schemas.openxmlformats.org/officeDocument/2006/relationships/image" Target="../media/image2.png"/><Relationship Id="rId2" Type="http://schemas.microsoft.com/office/2007/relationships/media" Target="../media/media23.wav"/><Relationship Id="rId1" Type="http://schemas.openxmlformats.org/officeDocument/2006/relationships/tags" Target="../tags/tag8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2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wav"/><Relationship Id="rId7" Type="http://schemas.openxmlformats.org/officeDocument/2006/relationships/image" Target="../media/image7.jpeg"/><Relationship Id="rId2" Type="http://schemas.microsoft.com/office/2007/relationships/media" Target="../media/media7.wav"/><Relationship Id="rId1" Type="http://schemas.openxmlformats.org/officeDocument/2006/relationships/tags" Target="../tags/tag3.xml"/><Relationship Id="rId6" Type="http://schemas.openxmlformats.org/officeDocument/2006/relationships/slide" Target="slide5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52" name="Picture 3" descr="tong-hop-18-hinh-nen-powerpoint-sieu-dang-yeu-sieu-de-thuong-1489939641-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646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400050"/>
            <a:ext cx="8839200" cy="91440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Chào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mừng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học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2286001" y="1543051"/>
            <a:ext cx="491993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MÔN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TIẾNG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</a:rPr>
              <a:t>LỚP</a:t>
            </a:r>
            <a:r>
              <a:rPr lang="en-US" sz="2800" b="1" dirty="0">
                <a:solidFill>
                  <a:srgbClr val="FF0000"/>
                </a:solidFill>
              </a:rPr>
              <a:t> 3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PHÂN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MÔN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ĐỌC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3262428" y="2655153"/>
            <a:ext cx="29097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</a:rPr>
              <a:t>TUẦN</a:t>
            </a:r>
            <a:r>
              <a:rPr lang="en-US" sz="2400" b="1" dirty="0" smtClean="0">
                <a:solidFill>
                  <a:srgbClr val="006600"/>
                </a:solidFill>
              </a:rPr>
              <a:t> 22: </a:t>
            </a:r>
            <a:r>
              <a:rPr lang="en-US" sz="2400" b="1" dirty="0" err="1" smtClean="0">
                <a:solidFill>
                  <a:srgbClr val="006600"/>
                </a:solidFill>
              </a:rPr>
              <a:t>CÁI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CẦU</a:t>
            </a:r>
            <a:endParaRPr lang="en-US" sz="2400" b="1" dirty="0" smtClean="0">
              <a:solidFill>
                <a:srgbClr val="006600"/>
              </a:solidFill>
            </a:endParaRPr>
          </a:p>
          <a:p>
            <a:pPr algn="ctr"/>
            <a:endParaRPr lang="en-US" sz="2400" b="1" dirty="0">
              <a:solidFill>
                <a:srgbClr val="0066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54"/>
    </mc:Choice>
    <mc:Fallback>
      <p:transition spd="slow" advTm="20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1581150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28575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08"/>
    </mc:Choice>
    <mc:Fallback>
      <p:transition spd="slow" advTm="19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09806" y="285750"/>
            <a:ext cx="3692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428753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con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2038353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2647953"/>
            <a:ext cx="7012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qua,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6" y="3257553"/>
            <a:ext cx="9646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.//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881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17"/>
    </mc:Choice>
    <mc:Fallback>
      <p:transition spd="slow" advTm="49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4600" y="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581150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đãi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cha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.//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27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2"/>
    </mc:Choice>
    <mc:Fallback>
      <p:transition spd="slow" advTm="8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gtbrd013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Subtitle 2"/>
          <p:cNvSpPr txBox="1">
            <a:spLocks/>
          </p:cNvSpPr>
          <p:nvPr/>
        </p:nvSpPr>
        <p:spPr bwMode="auto">
          <a:xfrm>
            <a:off x="838200" y="1962150"/>
            <a:ext cx="730885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6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" y="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0400" y="1276352"/>
            <a:ext cx="6172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29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29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900" b="1" i="1" dirty="0"/>
          </a:p>
        </p:txBody>
      </p:sp>
      <p:sp>
        <p:nvSpPr>
          <p:cNvPr id="4" name="Cloud Callout 3"/>
          <p:cNvSpPr/>
          <p:nvPr/>
        </p:nvSpPr>
        <p:spPr>
          <a:xfrm>
            <a:off x="0" y="1276352"/>
            <a:ext cx="2895600" cy="1656115"/>
          </a:xfrm>
          <a:prstGeom prst="cloudCallout">
            <a:avLst>
              <a:gd name="adj1" fmla="val 78606"/>
              <a:gd name="adj2" fmla="val -6957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724400" y="2608263"/>
            <a:ext cx="4419600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51"/>
    </mc:Choice>
    <mc:Fallback>
      <p:transition spd="slow" advTm="43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2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4800" y="0"/>
            <a:ext cx="8610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Cha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gửi cho bạn nhỏ tấm ảnh về chiếc cầu nào?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914404" y="2419350"/>
            <a:ext cx="6599181" cy="1885950"/>
          </a:xfrm>
          <a:prstGeom prst="cloudCallout">
            <a:avLst>
              <a:gd name="adj1" fmla="val -26931"/>
              <a:gd name="adj2" fmla="val -7188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Mã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96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92"/>
    </mc:Choice>
    <mc:Fallback>
      <p:transition spd="slow" advTm="2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449717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767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74"/>
    </mc:Choice>
    <mc:Fallback>
      <p:transition spd="slow" advTm="2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4800" y="143530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2.Từ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 cầu cha làm, bạn nhỏ nghĩ đến những gì?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685800" y="1504950"/>
            <a:ext cx="7924800" cy="3124200"/>
          </a:xfrm>
          <a:prstGeom prst="cloudCallout">
            <a:avLst>
              <a:gd name="adj1" fmla="val 22114"/>
              <a:gd name="adj2" fmla="val -7280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40"/>
    </mc:Choice>
    <mc:Fallback>
      <p:transition spd="slow" advTm="31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AutoShape 4"/>
          <p:cNvSpPr>
            <a:spLocks noChangeArrowheads="1"/>
          </p:cNvSpPr>
          <p:nvPr/>
        </p:nvSpPr>
        <p:spPr bwMode="auto">
          <a:xfrm>
            <a:off x="0" y="0"/>
            <a:ext cx="8991600" cy="108585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Bạn nghĩ đến sợi tơ nhỏ, như chiếc cầu giúp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chum nước. </a:t>
            </a:r>
          </a:p>
        </p:txBody>
      </p:sp>
      <p:pic>
        <p:nvPicPr>
          <p:cNvPr id="113669" name="Picture 5" descr="09012012962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1123950"/>
            <a:ext cx="43434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6" descr="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280035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2" descr="scan0014"/>
          <p:cNvPicPr>
            <a:picLocks noChangeAspect="1" noChangeArrowheads="1"/>
          </p:cNvPicPr>
          <p:nvPr/>
        </p:nvPicPr>
        <p:blipFill>
          <a:blip r:embed="rId6" cstate="print"/>
          <a:srcRect b="68605"/>
          <a:stretch>
            <a:fillRect/>
          </a:stretch>
        </p:blipFill>
        <p:spPr bwMode="auto">
          <a:xfrm>
            <a:off x="4495800" y="1200150"/>
            <a:ext cx="46482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0"/>
    </mc:Choice>
    <mc:Fallback>
      <p:transition spd="slow" advTm="7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2" descr="Picture1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7"/>
    </mc:Choice>
    <mc:Fallback>
      <p:transition spd="slow" advTm="4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3" descr="Picture1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331"/>
            <a:ext cx="9144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3448298" y="3"/>
            <a:ext cx="17459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đọc:</a:t>
            </a:r>
          </a:p>
        </p:txBody>
      </p:sp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3048006" y="514350"/>
            <a:ext cx="469820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CẦU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Duật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05"/>
    </mc:Choice>
    <mc:Fallback>
      <p:transition spd="slow" advTm="2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8866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76550"/>
            <a:ext cx="3657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0" y="4400550"/>
            <a:ext cx="9144000" cy="74295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2"/>
    </mc:Choice>
    <mc:Fallback>
      <p:transition spd="slow" advTm="7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ekongcaukhiis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7" r="-2"/>
          <a:stretch>
            <a:fillRect/>
          </a:stretch>
        </p:blipFill>
        <p:spPr bwMode="auto">
          <a:xfrm>
            <a:off x="0" y="1"/>
            <a:ext cx="91440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0" y="4095750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Bạn nghĩ đến chiếc cầu treo sang nhà bà 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ngoại êm như võng trên sông ru người qua lại.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6"/>
    </mc:Choice>
    <mc:Fallback>
      <p:transition spd="slow" advTm="7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AutoShape 3"/>
          <p:cNvSpPr>
            <a:spLocks noChangeArrowheads="1"/>
          </p:cNvSpPr>
          <p:nvPr/>
        </p:nvSpPr>
        <p:spPr bwMode="auto">
          <a:xfrm>
            <a:off x="0" y="4457700"/>
            <a:ext cx="8991600" cy="6858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Bạn nghĩ đến chiếc cầu ao mẹ thường đãi đỗ.</a:t>
            </a:r>
          </a:p>
        </p:txBody>
      </p:sp>
      <p:pic>
        <p:nvPicPr>
          <p:cNvPr id="117768" name="Picture 8" descr="1"/>
          <p:cNvPicPr>
            <a:picLocks noChangeAspect="1" noChangeArrowheads="1"/>
          </p:cNvPicPr>
          <p:nvPr/>
        </p:nvPicPr>
        <p:blipFill>
          <a:blip r:embed="rId4" cstate="print">
            <a:lum bright="3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ầu a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7"/>
    </mc:Choice>
    <mc:Fallback>
      <p:transition spd="slow" advTm="5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5720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3. Bạn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 yêu nhất chiếc cầu nào? Vì sao?</a:t>
            </a:r>
          </a:p>
        </p:txBody>
      </p:sp>
      <p:sp>
        <p:nvSpPr>
          <p:cNvPr id="41989" name="AutoShape 5"/>
          <p:cNvSpPr>
            <a:spLocks noChangeArrowheads="1"/>
          </p:cNvSpPr>
          <p:nvPr/>
        </p:nvSpPr>
        <p:spPr bwMode="auto">
          <a:xfrm>
            <a:off x="152400" y="3638550"/>
            <a:ext cx="8839200" cy="150495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Bạn nhỏ yêu nhất chiếc cầu trong tấm ảnh - cầu</a:t>
            </a: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Hàm Rồng. Vì đó là chiếc cầu do cha bạn và các</a:t>
            </a: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đồng nghiệp làm nên.</a:t>
            </a:r>
          </a:p>
        </p:txBody>
      </p:sp>
      <p:pic>
        <p:nvPicPr>
          <p:cNvPr id="41994" name="Picture 10" descr="cầu Hàm Rồng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0" y="666750"/>
            <a:ext cx="914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17"/>
    </mc:Choice>
    <mc:Fallback>
      <p:transition spd="slow" advTm="27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988" grpId="0"/>
      <p:bldP spid="4198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590550"/>
            <a:ext cx="86868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9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08"/>
    </mc:Choice>
    <mc:Fallback>
      <p:transition spd="slow" advTm="1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95396" y="590550"/>
            <a:ext cx="86868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9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78"/>
    </mc:Choice>
    <mc:Fallback>
      <p:transition spd="slow" advTm="1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39504" y="438150"/>
            <a:ext cx="57518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0" y="1276350"/>
            <a:ext cx="8839200" cy="3867150"/>
          </a:xfrm>
          <a:prstGeom prst="horizontalScroll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</a:rPr>
              <a:t>Bạn nhỏ rất yêu cha, tự hào về cha nên thấy chiếc cầu do cha làm ra là đẹp nhất, đáng yêu nhất.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76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86"/>
    </mc:Choice>
    <mc:Fallback>
      <p:transition spd="slow" advTm="27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gtbrd013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Subtitle 2"/>
          <p:cNvSpPr txBox="1">
            <a:spLocks/>
          </p:cNvSpPr>
          <p:nvPr/>
        </p:nvSpPr>
        <p:spPr bwMode="auto">
          <a:xfrm>
            <a:off x="1073150" y="1504950"/>
            <a:ext cx="730885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4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39504" y="2724150"/>
            <a:ext cx="59442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60" name="Picture 20" descr="cauHR"/>
          <p:cNvPicPr>
            <a:picLocks noChangeAspect="1" noChangeArrowheads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26"/>
    </mc:Choice>
    <mc:Fallback>
      <p:transition spd="slow" advTm="26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smtClean="0">
              <a:latin typeface="Calibri" pitchFamily="34" charset="0"/>
            </a:endParaRPr>
          </a:p>
        </p:txBody>
      </p:sp>
      <p:pic>
        <p:nvPicPr>
          <p:cNvPr id="23555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23556" name="Picture 9" descr="floral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" y="4508899"/>
            <a:ext cx="822325" cy="63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0" descr="floral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278" y="4623199"/>
            <a:ext cx="822325" cy="63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1" descr="floral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3" y="4343401"/>
            <a:ext cx="822325" cy="63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2" descr="floral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2" y="4566049"/>
            <a:ext cx="822325" cy="63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3" descr="floral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4280299"/>
            <a:ext cx="822325" cy="63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4" descr="floral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9278" y="4508899"/>
            <a:ext cx="822325" cy="63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5" descr="floral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3" y="4286251"/>
            <a:ext cx="822325" cy="63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6" descr="floral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5678" y="4508899"/>
            <a:ext cx="822325" cy="63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7" descr="floral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5478" y="4508899"/>
            <a:ext cx="822325" cy="63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8" descr="floral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2477" y="4337449"/>
            <a:ext cx="822325" cy="63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WordArt 14"/>
          <p:cNvSpPr>
            <a:spLocks noChangeArrowheads="1" noChangeShapeType="1" noTextEdit="1"/>
          </p:cNvSpPr>
          <p:nvPr/>
        </p:nvSpPr>
        <p:spPr bwMode="auto">
          <a:xfrm>
            <a:off x="457200" y="1485900"/>
            <a:ext cx="7696200" cy="2743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CHÀO CÁC EM !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3886200" y="1271588"/>
            <a:ext cx="609600" cy="5048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9952" name="AutoShape 16"/>
          <p:cNvSpPr>
            <a:spLocks noChangeArrowheads="1"/>
          </p:cNvSpPr>
          <p:nvPr/>
        </p:nvSpPr>
        <p:spPr bwMode="auto">
          <a:xfrm>
            <a:off x="5573713" y="766763"/>
            <a:ext cx="609600" cy="5048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9953" name="AutoShape 17"/>
          <p:cNvSpPr>
            <a:spLocks noChangeArrowheads="1"/>
          </p:cNvSpPr>
          <p:nvPr/>
        </p:nvSpPr>
        <p:spPr bwMode="auto">
          <a:xfrm>
            <a:off x="2316163" y="4538663"/>
            <a:ext cx="609600" cy="5048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9954" name="AutoShape 18"/>
          <p:cNvSpPr>
            <a:spLocks noChangeArrowheads="1"/>
          </p:cNvSpPr>
          <p:nvPr/>
        </p:nvSpPr>
        <p:spPr bwMode="auto">
          <a:xfrm>
            <a:off x="6858000" y="4286251"/>
            <a:ext cx="609600" cy="5048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9955" name="AutoShape 19"/>
          <p:cNvSpPr>
            <a:spLocks noChangeArrowheads="1"/>
          </p:cNvSpPr>
          <p:nvPr/>
        </p:nvSpPr>
        <p:spPr bwMode="auto">
          <a:xfrm>
            <a:off x="533400" y="414338"/>
            <a:ext cx="609600" cy="5048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9956" name="AutoShape 20"/>
          <p:cNvSpPr>
            <a:spLocks noChangeArrowheads="1"/>
          </p:cNvSpPr>
          <p:nvPr/>
        </p:nvSpPr>
        <p:spPr bwMode="auto">
          <a:xfrm>
            <a:off x="8153400" y="514351"/>
            <a:ext cx="609600" cy="5048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951" grpId="0" animBg="1"/>
      <p:bldP spid="39951" grpId="1" animBg="1"/>
      <p:bldP spid="39952" grpId="0" animBg="1"/>
      <p:bldP spid="39952" grpId="1" animBg="1"/>
      <p:bldP spid="39953" grpId="0" animBg="1"/>
      <p:bldP spid="39953" grpId="1" animBg="1"/>
      <p:bldP spid="39954" grpId="0" animBg="1"/>
      <p:bldP spid="39954" grpId="1" animBg="1"/>
      <p:bldP spid="39955" grpId="0" animBg="1"/>
      <p:bldP spid="39955" grpId="1" animBg="1"/>
      <p:bldP spid="39956" grpId="0" animBg="1"/>
      <p:bldP spid="399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6"/>
          <p:cNvSpPr txBox="1">
            <a:spLocks noChangeArrowheads="1"/>
          </p:cNvSpPr>
          <p:nvPr/>
        </p:nvSpPr>
        <p:spPr bwMode="auto">
          <a:xfrm>
            <a:off x="609600" y="4343400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endParaRPr lang="en-US"/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4495800" y="133353"/>
            <a:ext cx="44958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1964,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1969.</a:t>
            </a:r>
            <a:r>
              <a:rPr lang="en-US" sz="3000" b="1" dirty="0"/>
              <a:t> </a:t>
            </a:r>
          </a:p>
        </p:txBody>
      </p:sp>
      <p:pic>
        <p:nvPicPr>
          <p:cNvPr id="1844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38798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4248153"/>
            <a:ext cx="4114800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>
              <a:lnSpc>
                <a:spcPts val="1350"/>
              </a:lnSpc>
            </a:pPr>
            <a:endParaRPr kumimoji="0" lang="en-US" sz="25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>
              <a:lnSpc>
                <a:spcPts val="1350"/>
              </a:lnSpc>
            </a:pP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Sinh: ngày 14 tháng 1, 1941</a:t>
            </a:r>
          </a:p>
          <a:p>
            <a:pPr lvl="0" algn="ctr" eaLnBrk="1" hangingPunct="1">
              <a:lnSpc>
                <a:spcPts val="1350"/>
              </a:lnSpc>
            </a:pPr>
            <a:endParaRPr kumimoji="0" lang="en-US" sz="25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>
              <a:lnSpc>
                <a:spcPts val="1350"/>
              </a:lnSpc>
            </a:pP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Mất : ngày 4 tháng 12, 2007 </a:t>
            </a:r>
          </a:p>
          <a:p>
            <a:pPr lvl="0" algn="ctr" eaLnBrk="1" hangingPunct="1">
              <a:lnSpc>
                <a:spcPts val="1350"/>
              </a:lnSpc>
            </a:pPr>
            <a:endParaRPr kumimoji="0" lang="en-US" sz="25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54"/>
    </mc:Choice>
    <mc:Fallback>
      <p:transition spd="slow" advTm="36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0" y="282179"/>
            <a:ext cx="1905000" cy="460771"/>
          </a:xfrm>
        </p:spPr>
        <p:txBody>
          <a:bodyPr/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cầu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200151"/>
            <a:ext cx="4267200" cy="3394472"/>
          </a:xfrm>
        </p:spPr>
        <p:txBody>
          <a:bodyPr/>
          <a:lstStyle/>
          <a:p>
            <a:pPr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Cha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gửi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chiếc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Cha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vừa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bắc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xong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dòng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sông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sâu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Xe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lửa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sắp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qua,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thư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cha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nói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thế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Con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hơi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lâu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ơi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yêu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sao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yêu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ghê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buNone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Nhện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qua chum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bắc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tơ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nhỏ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Con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sáo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sang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sông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bắc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ngọn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gió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Con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kiến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ngòi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bắc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tre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5800" y="1200151"/>
            <a:ext cx="4648200" cy="3394472"/>
          </a:xfrm>
        </p:spPr>
        <p:txBody>
          <a:bodyPr/>
          <a:lstStyle/>
          <a:p>
            <a:pPr>
              <a:buNone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Yêu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treo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lối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sang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bà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ngoại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Như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võng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sông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ru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lại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Dưới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thuyền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chở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đá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chở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vôi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Thuyền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buồm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ngược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thuyền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thoi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xuôi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Yêu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ao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thường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đãi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đỗ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này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chụp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xa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xa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bảo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Hàm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Rồng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sông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Mã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Con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cứ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gọi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cha.</a:t>
            </a:r>
          </a:p>
          <a:p>
            <a:pPr algn="r">
              <a:buNone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PHẠM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TIẾN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DUẬT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31"/>
    </mc:Choice>
    <mc:Fallback>
      <p:transition spd="slow" advTm="80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gtbrd013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Subtitle 2"/>
          <p:cNvSpPr txBox="1">
            <a:spLocks/>
          </p:cNvSpPr>
          <p:nvPr/>
        </p:nvSpPr>
        <p:spPr bwMode="auto">
          <a:xfrm>
            <a:off x="838200" y="895350"/>
            <a:ext cx="730885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6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3276600" y="1962150"/>
            <a:ext cx="259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3200400" y="2495550"/>
            <a:ext cx="259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chum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3352800" y="3105150"/>
            <a:ext cx="259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171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264795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66750"/>
            <a:ext cx="6553200" cy="4191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63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44"/>
    </mc:Choice>
    <mc:Fallback>
      <p:transition spd="slow" advTm="3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DSC0886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3200400" y="295275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</a:p>
        </p:txBody>
      </p:sp>
      <p:sp>
        <p:nvSpPr>
          <p:cNvPr id="75783" name="Line 7"/>
          <p:cNvSpPr>
            <a:spLocks noChangeShapeType="1"/>
          </p:cNvSpPr>
          <p:nvPr/>
        </p:nvSpPr>
        <p:spPr bwMode="auto">
          <a:xfrm flipH="1">
            <a:off x="4800600" y="3105150"/>
            <a:ext cx="1447800" cy="57150"/>
          </a:xfrm>
          <a:prstGeom prst="line">
            <a:avLst/>
          </a:prstGeom>
          <a:ln>
            <a:solidFill>
              <a:srgbClr val="0000FF"/>
            </a:solidFill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vi-VN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4"/>
    </mc:Choice>
    <mc:Fallback>
      <p:transition spd="slow" advTm="1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5782" grpId="0"/>
      <p:bldP spid="757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76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5200" y="4435614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67234"/>
      </p:ext>
    </p:extLst>
  </p:cSld>
  <p:clrMapOvr>
    <a:masterClrMapping/>
  </p:clrMapOvr>
  <p:transition advTm="8123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0" y="282179"/>
            <a:ext cx="1905000" cy="460771"/>
          </a:xfrm>
        </p:spPr>
        <p:txBody>
          <a:bodyPr/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cầu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200151"/>
            <a:ext cx="4267200" cy="3394472"/>
          </a:xfrm>
        </p:spPr>
        <p:txBody>
          <a:bodyPr/>
          <a:lstStyle/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chiếc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cầu</a:t>
            </a:r>
            <a:endParaRPr lang="en-US" sz="1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Cha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bắc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xong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sâu</a:t>
            </a:r>
            <a:endParaRPr lang="en-US" sz="1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lửa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qua,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cha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endParaRPr lang="en-US" sz="1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lâu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ơi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yêu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sao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yêu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ghê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>
              <a:buNone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Nhện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qua chum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bắc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tơ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nhỏ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Con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sáo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sang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sông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bắc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ngọn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gió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Con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kiến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qua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ngòi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bắc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tre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5800" y="1200151"/>
            <a:ext cx="4648200" cy="3394472"/>
          </a:xfrm>
        </p:spPr>
        <p:txBody>
          <a:bodyPr/>
          <a:lstStyle/>
          <a:p>
            <a:pPr>
              <a:buNone/>
            </a:pP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treo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ngoại</a:t>
            </a:r>
            <a:endParaRPr lang="en-US" sz="1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võng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lại</a:t>
            </a:r>
            <a:endParaRPr lang="en-US" sz="1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thuyền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chở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vôi</a:t>
            </a:r>
            <a:endParaRPr lang="en-US" sz="1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Thuyền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buồm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thuyền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thoi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xuôi</a:t>
            </a:r>
            <a:endParaRPr lang="en-US" sz="1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ao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đãi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đỗ</a:t>
            </a:r>
            <a:endParaRPr lang="en-US" sz="180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chụp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xa</a:t>
            </a:r>
            <a:endParaRPr lang="en-US" sz="180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Hàm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Rồng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Mã</a:t>
            </a:r>
            <a:endParaRPr lang="en-US" sz="180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cha.</a:t>
            </a:r>
          </a:p>
          <a:p>
            <a:pPr>
              <a:buNone/>
            </a:pPr>
            <a:endParaRPr lang="en-US" sz="1800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                                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PHẠM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TIẾN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DUẬT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61"/>
    </mc:Choice>
    <mc:Fallback>
      <p:transition spd="slow" advTm="1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2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8|0.8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4.5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9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2883</TotalTime>
  <Words>806</Words>
  <Application>Microsoft Office PowerPoint</Application>
  <PresentationFormat>On-screen Show (16:9)</PresentationFormat>
  <Paragraphs>105</Paragraphs>
  <Slides>29</Slides>
  <Notes>3</Notes>
  <HiddenSlides>0</HiddenSlides>
  <MMClips>29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2_Office Theme</vt:lpstr>
      <vt:lpstr>PowerPoint Presentation</vt:lpstr>
      <vt:lpstr>PowerPoint Presentation</vt:lpstr>
      <vt:lpstr>PowerPoint Presentation</vt:lpstr>
      <vt:lpstr>Cái cầu</vt:lpstr>
      <vt:lpstr>PowerPoint Presentation</vt:lpstr>
      <vt:lpstr>PowerPoint Presentation</vt:lpstr>
      <vt:lpstr>PowerPoint Presentation</vt:lpstr>
      <vt:lpstr>PowerPoint Presentation</vt:lpstr>
      <vt:lpstr>Cái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- ETH0 -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Thanh An</dc:creator>
  <cp:lastModifiedBy>SONYVAIO</cp:lastModifiedBy>
  <cp:revision>249</cp:revision>
  <dcterms:created xsi:type="dcterms:W3CDTF">2013-01-19T14:58:56Z</dcterms:created>
  <dcterms:modified xsi:type="dcterms:W3CDTF">2020-04-13T06:44:32Z</dcterms:modified>
</cp:coreProperties>
</file>