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6"/>
  </p:notesMasterIdLst>
  <p:sldIdLst>
    <p:sldId id="297" r:id="rId3"/>
    <p:sldId id="263" r:id="rId4"/>
    <p:sldId id="272" r:id="rId5"/>
    <p:sldId id="276" r:id="rId6"/>
    <p:sldId id="275" r:id="rId7"/>
    <p:sldId id="277" r:id="rId8"/>
    <p:sldId id="282" r:id="rId9"/>
    <p:sldId id="283" r:id="rId10"/>
    <p:sldId id="284" r:id="rId11"/>
    <p:sldId id="286" r:id="rId12"/>
    <p:sldId id="291" r:id="rId13"/>
    <p:sldId id="265" r:id="rId14"/>
    <p:sldId id="296" r:id="rId15"/>
  </p:sldIdLst>
  <p:sldSz cx="9144000" cy="6858000" type="screen4x3"/>
  <p:notesSz cx="6858000" cy="9144000"/>
  <p:custDataLst>
    <p:tags r:id="rId17"/>
  </p:custDataLst>
  <p:defaultTextStyle>
    <a:defPPr>
      <a:defRPr lang="en-US"/>
    </a:defPPr>
    <a:lvl1pPr algn="l" rtl="0" fontAlgn="base">
      <a:spcBef>
        <a:spcPct val="0"/>
      </a:spcBef>
      <a:spcAft>
        <a:spcPct val="0"/>
      </a:spcAft>
      <a:defRPr kern="1200">
        <a:solidFill>
          <a:schemeClr val="tx1"/>
        </a:solidFill>
        <a:latin typeface="Times New Roman" pitchFamily="18" charset="0"/>
        <a:ea typeface="+mn-ea"/>
        <a:cs typeface="+mn-cs"/>
      </a:defRPr>
    </a:lvl1pPr>
    <a:lvl2pPr marL="457200" algn="l" rtl="0" fontAlgn="base">
      <a:spcBef>
        <a:spcPct val="0"/>
      </a:spcBef>
      <a:spcAft>
        <a:spcPct val="0"/>
      </a:spcAft>
      <a:defRPr kern="1200">
        <a:solidFill>
          <a:schemeClr val="tx1"/>
        </a:solidFill>
        <a:latin typeface="Times New Roman" pitchFamily="18" charset="0"/>
        <a:ea typeface="+mn-ea"/>
        <a:cs typeface="+mn-cs"/>
      </a:defRPr>
    </a:lvl2pPr>
    <a:lvl3pPr marL="914400" algn="l" rtl="0" fontAlgn="base">
      <a:spcBef>
        <a:spcPct val="0"/>
      </a:spcBef>
      <a:spcAft>
        <a:spcPct val="0"/>
      </a:spcAft>
      <a:defRPr kern="1200">
        <a:solidFill>
          <a:schemeClr val="tx1"/>
        </a:solidFill>
        <a:latin typeface="Times New Roman" pitchFamily="18" charset="0"/>
        <a:ea typeface="+mn-ea"/>
        <a:cs typeface="+mn-cs"/>
      </a:defRPr>
    </a:lvl3pPr>
    <a:lvl4pPr marL="1371600" algn="l" rtl="0" fontAlgn="base">
      <a:spcBef>
        <a:spcPct val="0"/>
      </a:spcBef>
      <a:spcAft>
        <a:spcPct val="0"/>
      </a:spcAft>
      <a:defRPr kern="1200">
        <a:solidFill>
          <a:schemeClr val="tx1"/>
        </a:solidFill>
        <a:latin typeface="Times New Roman" pitchFamily="18" charset="0"/>
        <a:ea typeface="+mn-ea"/>
        <a:cs typeface="+mn-cs"/>
      </a:defRPr>
    </a:lvl4pPr>
    <a:lvl5pPr marL="1828800" algn="l" rtl="0" fontAlgn="base">
      <a:spcBef>
        <a:spcPct val="0"/>
      </a:spcBef>
      <a:spcAft>
        <a:spcPct val="0"/>
      </a:spcAft>
      <a:defRPr kern="1200">
        <a:solidFill>
          <a:schemeClr val="tx1"/>
        </a:solidFill>
        <a:latin typeface="Times New Roman" pitchFamily="18" charset="0"/>
        <a:ea typeface="+mn-ea"/>
        <a:cs typeface="+mn-cs"/>
      </a:defRPr>
    </a:lvl5pPr>
    <a:lvl6pPr marL="2286000" algn="l" defTabSz="914400" rtl="0" eaLnBrk="1" latinLnBrk="0" hangingPunct="1">
      <a:defRPr kern="1200">
        <a:solidFill>
          <a:schemeClr val="tx1"/>
        </a:solidFill>
        <a:latin typeface="Times New Roman" pitchFamily="18" charset="0"/>
        <a:ea typeface="+mn-ea"/>
        <a:cs typeface="+mn-cs"/>
      </a:defRPr>
    </a:lvl6pPr>
    <a:lvl7pPr marL="2743200" algn="l" defTabSz="914400" rtl="0" eaLnBrk="1" latinLnBrk="0" hangingPunct="1">
      <a:defRPr kern="1200">
        <a:solidFill>
          <a:schemeClr val="tx1"/>
        </a:solidFill>
        <a:latin typeface="Times New Roman" pitchFamily="18" charset="0"/>
        <a:ea typeface="+mn-ea"/>
        <a:cs typeface="+mn-cs"/>
      </a:defRPr>
    </a:lvl7pPr>
    <a:lvl8pPr marL="3200400" algn="l" defTabSz="914400" rtl="0" eaLnBrk="1" latinLnBrk="0" hangingPunct="1">
      <a:defRPr kern="1200">
        <a:solidFill>
          <a:schemeClr val="tx1"/>
        </a:solidFill>
        <a:latin typeface="Times New Roman" pitchFamily="18" charset="0"/>
        <a:ea typeface="+mn-ea"/>
        <a:cs typeface="+mn-cs"/>
      </a:defRPr>
    </a:lvl8pPr>
    <a:lvl9pPr marL="3657600" algn="l" defTabSz="914400" rtl="0" eaLnBrk="1" latinLnBrk="0" hangingPunct="1">
      <a:defRPr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3300"/>
    <a:srgbClr val="000066"/>
    <a:srgbClr val="0066FF"/>
    <a:srgbClr val="FF0000"/>
    <a:srgbClr val="008000"/>
    <a:srgbClr val="CCFFFF"/>
    <a:srgbClr val="FFFFFF"/>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2468" autoAdjust="0"/>
  </p:normalViewPr>
  <p:slideViewPr>
    <p:cSldViewPr>
      <p:cViewPr>
        <p:scale>
          <a:sx n="75" d="100"/>
          <a:sy n="75" d="100"/>
        </p:scale>
        <p:origin x="-384"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gs" Target="tags/tag1.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CB4E018-F953-4FE6-ADAD-6822BB2C275C}" type="datetimeFigureOut">
              <a:rPr lang="en-US" smtClean="0"/>
              <a:t>11/12/2020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6458BAB-1B6D-4564-AB4D-ED3485E5B682}" type="slidenum">
              <a:rPr lang="en-US" smtClean="0"/>
              <a:t>‹#›</a:t>
            </a:fld>
            <a:endParaRPr lang="en-US"/>
          </a:p>
        </p:txBody>
      </p:sp>
    </p:spTree>
    <p:extLst>
      <p:ext uri="{BB962C8B-B14F-4D97-AF65-F5344CB8AC3E}">
        <p14:creationId xmlns:p14="http://schemas.microsoft.com/office/powerpoint/2010/main" val="6955562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Rot="1" noChangeArrowheads="1" noTextEdit="1"/>
          </p:cNvSpPr>
          <p:nvPr>
            <p:ph type="sldImg"/>
          </p:nvPr>
        </p:nvSpPr>
        <p:spPr>
          <a:ln/>
        </p:spPr>
      </p:sp>
      <p:sp>
        <p:nvSpPr>
          <p:cNvPr id="2253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prstTxWarp prst="textNoShape">
              <a:avLst/>
            </a:prstTxWarp>
          </a:bodyPr>
          <a:lstStyle/>
          <a:p>
            <a:endParaRPr lang="en-US" smtClean="0">
              <a:latin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E77B1F2-C6BB-4C26-B363-F354636E63A7}" type="slidenum">
              <a:rPr lang="en-US"/>
              <a:pPr>
                <a:defRPr/>
              </a:pPr>
              <a:t>‹#›</a:t>
            </a:fld>
            <a:endParaRPr lang="en-US"/>
          </a:p>
        </p:txBody>
      </p:sp>
    </p:spTree>
  </p:cSld>
  <p:clrMapOvr>
    <a:masterClrMapping/>
  </p:clrMapOvr>
  <p:transition advClick="0" advTm="900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6D51668-B39A-4CB4-9E39-7C5702DC7F80}" type="slidenum">
              <a:rPr lang="en-US"/>
              <a:pPr>
                <a:defRPr/>
              </a:pPr>
              <a:t>‹#›</a:t>
            </a:fld>
            <a:endParaRPr lang="en-US"/>
          </a:p>
        </p:txBody>
      </p:sp>
    </p:spTree>
  </p:cSld>
  <p:clrMapOvr>
    <a:masterClrMapping/>
  </p:clrMapOvr>
  <p:transition advClick="0" advTm="900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5E30ECB-246B-49AC-BAA4-AD0EC4FEAFF8}" type="slidenum">
              <a:rPr lang="en-US"/>
              <a:pPr>
                <a:defRPr/>
              </a:pPr>
              <a:t>‹#›</a:t>
            </a:fld>
            <a:endParaRPr lang="en-US"/>
          </a:p>
        </p:txBody>
      </p:sp>
    </p:spTree>
  </p:cSld>
  <p:clrMapOvr>
    <a:masterClrMapping/>
  </p:clrMapOvr>
  <p:transition advClick="0" advTm="9000"/>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êu đề bản chiếu">
    <p:spTree>
      <p:nvGrpSpPr>
        <p:cNvPr id="1" name=""/>
        <p:cNvGrpSpPr/>
        <p:nvPr/>
      </p:nvGrpSpPr>
      <p:grpSpPr>
        <a:xfrm>
          <a:off x="0" y="0"/>
          <a:ext cx="0" cy="0"/>
          <a:chOff x="0" y="0"/>
          <a:chExt cx="0" cy="0"/>
        </a:xfrm>
      </p:grpSpPr>
      <p:sp>
        <p:nvSpPr>
          <p:cNvPr id="2" name="Tiêu đề 1"/>
          <p:cNvSpPr>
            <a:spLocks noGrp="1"/>
          </p:cNvSpPr>
          <p:nvPr>
            <p:ph type="ctrTitle"/>
          </p:nvPr>
        </p:nvSpPr>
        <p:spPr>
          <a:xfrm>
            <a:off x="685800" y="2130425"/>
            <a:ext cx="7772400" cy="1470025"/>
          </a:xfrm>
        </p:spPr>
        <p:txBody>
          <a:bodyPr/>
          <a:lstStyle/>
          <a:p>
            <a:r>
              <a:rPr lang="en-US" noProof="1" smtClean="0"/>
              <a:t>Click to edit Master title style</a:t>
            </a:r>
            <a:endParaRPr lang="en-US" noProof="1"/>
          </a:p>
        </p:txBody>
      </p:sp>
      <p:sp>
        <p:nvSpPr>
          <p:cNvPr id="3" name="Tiêu đề phụ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noProof="1" smtClean="0"/>
              <a:t>Click to edit Master subtitle style</a:t>
            </a:r>
            <a:endParaRPr lang="en-US" noProof="1"/>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zh-CN">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zh-CN">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235CA134-13B6-48B2-AEF3-2651AD632B07}" type="slidenum">
              <a:rPr lang="en-US" altLang="zh-CN">
                <a:solidFill>
                  <a:srgbClr val="000000"/>
                </a:solidFill>
              </a:rPr>
              <a:pPr>
                <a:defRPr/>
              </a:pPr>
              <a:t>‹#›</a:t>
            </a:fld>
            <a:endParaRPr lang="en-US" altLang="zh-CN">
              <a:solidFill>
                <a:srgbClr val="000000"/>
              </a:solidFill>
            </a:endParaRPr>
          </a:p>
        </p:txBody>
      </p:sp>
    </p:spTree>
    <p:extLst>
      <p:ext uri="{BB962C8B-B14F-4D97-AF65-F5344CB8AC3E}">
        <p14:creationId xmlns:p14="http://schemas.microsoft.com/office/powerpoint/2010/main" val="40886905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êu đề và Nội dung">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p>
            <a:r>
              <a:rPr lang="en-US" noProof="1" smtClean="0"/>
              <a:t>Click to edit Master title style</a:t>
            </a:r>
            <a:endParaRPr lang="en-US" noProof="1"/>
          </a:p>
        </p:txBody>
      </p:sp>
      <p:sp>
        <p:nvSpPr>
          <p:cNvPr id="3" name="Nơi giữ chỗ cho Nội dung 2"/>
          <p:cNvSpPr>
            <a:spLocks noGrp="1"/>
          </p:cNvSpPr>
          <p:nvPr>
            <p:ph idx="1"/>
          </p:nvPr>
        </p:nvSpPr>
        <p:spPr/>
        <p:txBody>
          <a:bodyPr/>
          <a:lstStyle/>
          <a:p>
            <a:pPr lvl="0"/>
            <a:r>
              <a:rPr lang="en-US" noProof="1" smtClean="0"/>
              <a:t>Click to edit Master text styles</a:t>
            </a:r>
          </a:p>
          <a:p>
            <a:pPr lvl="1"/>
            <a:r>
              <a:rPr lang="en-US" noProof="1" smtClean="0"/>
              <a:t>Second level</a:t>
            </a:r>
          </a:p>
          <a:p>
            <a:pPr lvl="2"/>
            <a:r>
              <a:rPr lang="en-US" noProof="1" smtClean="0"/>
              <a:t>Third level</a:t>
            </a:r>
          </a:p>
          <a:p>
            <a:pPr lvl="3"/>
            <a:r>
              <a:rPr lang="en-US" noProof="1" smtClean="0"/>
              <a:t>Fourth level</a:t>
            </a:r>
          </a:p>
          <a:p>
            <a:pPr lvl="4"/>
            <a:r>
              <a:rPr lang="en-US" noProof="1" smtClean="0"/>
              <a:t>Fifth level</a:t>
            </a:r>
            <a:endParaRPr lang="en-US" noProof="1"/>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zh-CN">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zh-CN">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3C3A9A5B-90FC-4CB7-8472-00738F2F5928}" type="slidenum">
              <a:rPr lang="en-US" altLang="zh-CN">
                <a:solidFill>
                  <a:srgbClr val="000000"/>
                </a:solidFill>
              </a:rPr>
              <a:pPr>
                <a:defRPr/>
              </a:pPr>
              <a:t>‹#›</a:t>
            </a:fld>
            <a:endParaRPr lang="en-US" altLang="zh-CN">
              <a:solidFill>
                <a:srgbClr val="000000"/>
              </a:solidFill>
            </a:endParaRPr>
          </a:p>
        </p:txBody>
      </p:sp>
    </p:spTree>
    <p:extLst>
      <p:ext uri="{BB962C8B-B14F-4D97-AF65-F5344CB8AC3E}">
        <p14:creationId xmlns:p14="http://schemas.microsoft.com/office/powerpoint/2010/main" val="132257204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Đầu trang của Phần">
    <p:spTree>
      <p:nvGrpSpPr>
        <p:cNvPr id="1" name=""/>
        <p:cNvGrpSpPr/>
        <p:nvPr/>
      </p:nvGrpSpPr>
      <p:grpSpPr>
        <a:xfrm>
          <a:off x="0" y="0"/>
          <a:ext cx="0" cy="0"/>
          <a:chOff x="0" y="0"/>
          <a:chExt cx="0" cy="0"/>
        </a:xfrm>
      </p:grpSpPr>
      <p:sp>
        <p:nvSpPr>
          <p:cNvPr id="2" name="Tiêu đề 1"/>
          <p:cNvSpPr>
            <a:spLocks noGrp="1"/>
          </p:cNvSpPr>
          <p:nvPr>
            <p:ph type="title"/>
          </p:nvPr>
        </p:nvSpPr>
        <p:spPr>
          <a:xfrm>
            <a:off x="722313" y="4406900"/>
            <a:ext cx="7772400" cy="1362075"/>
          </a:xfrm>
        </p:spPr>
        <p:txBody>
          <a:bodyPr anchor="t"/>
          <a:lstStyle>
            <a:lvl1pPr algn="l">
              <a:defRPr sz="4000" b="1" cap="all"/>
            </a:lvl1pPr>
          </a:lstStyle>
          <a:p>
            <a:r>
              <a:rPr lang="en-US" noProof="1" smtClean="0"/>
              <a:t>Click to edit Master title style</a:t>
            </a:r>
            <a:endParaRPr lang="en-US" noProof="1"/>
          </a:p>
        </p:txBody>
      </p:sp>
      <p:sp>
        <p:nvSpPr>
          <p:cNvPr id="3" name="Nơi giữ chỗ cho Văn bản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noProof="1"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zh-CN">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zh-CN">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CFFBF979-E009-40B1-B705-1B4215B22AD3}" type="slidenum">
              <a:rPr lang="en-US" altLang="zh-CN">
                <a:solidFill>
                  <a:srgbClr val="000000"/>
                </a:solidFill>
              </a:rPr>
              <a:pPr>
                <a:defRPr/>
              </a:pPr>
              <a:t>‹#›</a:t>
            </a:fld>
            <a:endParaRPr lang="en-US" altLang="zh-CN">
              <a:solidFill>
                <a:srgbClr val="000000"/>
              </a:solidFill>
            </a:endParaRPr>
          </a:p>
        </p:txBody>
      </p:sp>
    </p:spTree>
    <p:extLst>
      <p:ext uri="{BB962C8B-B14F-4D97-AF65-F5344CB8AC3E}">
        <p14:creationId xmlns:p14="http://schemas.microsoft.com/office/powerpoint/2010/main" val="27160948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Hai Nội dung">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p>
            <a:r>
              <a:rPr lang="en-US" noProof="1" smtClean="0"/>
              <a:t>Click to edit Master title style</a:t>
            </a:r>
            <a:endParaRPr lang="en-US" noProof="1"/>
          </a:p>
        </p:txBody>
      </p:sp>
      <p:sp>
        <p:nvSpPr>
          <p:cNvPr id="3" name="Nơi giữ chỗ cho Nội dung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noProof="1" smtClean="0"/>
              <a:t>Click to edit Master text styles</a:t>
            </a:r>
          </a:p>
          <a:p>
            <a:pPr lvl="1"/>
            <a:r>
              <a:rPr lang="en-US" noProof="1" smtClean="0"/>
              <a:t>Second level</a:t>
            </a:r>
          </a:p>
          <a:p>
            <a:pPr lvl="2"/>
            <a:r>
              <a:rPr lang="en-US" noProof="1" smtClean="0"/>
              <a:t>Third level</a:t>
            </a:r>
          </a:p>
          <a:p>
            <a:pPr lvl="3"/>
            <a:r>
              <a:rPr lang="en-US" noProof="1" smtClean="0"/>
              <a:t>Fourth level</a:t>
            </a:r>
          </a:p>
          <a:p>
            <a:pPr lvl="4"/>
            <a:r>
              <a:rPr lang="en-US" noProof="1" smtClean="0"/>
              <a:t>Fifth level</a:t>
            </a:r>
            <a:endParaRPr lang="en-US" noProof="1"/>
          </a:p>
        </p:txBody>
      </p:sp>
      <p:sp>
        <p:nvSpPr>
          <p:cNvPr id="4" name="Nơi giữ chỗ cho Nội dung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noProof="1" smtClean="0"/>
              <a:t>Click to edit Master text styles</a:t>
            </a:r>
          </a:p>
          <a:p>
            <a:pPr lvl="1"/>
            <a:r>
              <a:rPr lang="en-US" noProof="1" smtClean="0"/>
              <a:t>Second level</a:t>
            </a:r>
          </a:p>
          <a:p>
            <a:pPr lvl="2"/>
            <a:r>
              <a:rPr lang="en-US" noProof="1" smtClean="0"/>
              <a:t>Third level</a:t>
            </a:r>
          </a:p>
          <a:p>
            <a:pPr lvl="3"/>
            <a:r>
              <a:rPr lang="en-US" noProof="1" smtClean="0"/>
              <a:t>Fourth level</a:t>
            </a:r>
          </a:p>
          <a:p>
            <a:pPr lvl="4"/>
            <a:r>
              <a:rPr lang="en-US" noProof="1" smtClean="0"/>
              <a:t>Fifth level</a:t>
            </a:r>
            <a:endParaRPr lang="en-US" noProof="1"/>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zh-CN">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zh-CN">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B2DBA9C9-FF4E-4579-9D83-19F73C8E9760}" type="slidenum">
              <a:rPr lang="en-US" altLang="zh-CN">
                <a:solidFill>
                  <a:srgbClr val="000000"/>
                </a:solidFill>
              </a:rPr>
              <a:pPr>
                <a:defRPr/>
              </a:pPr>
              <a:t>‹#›</a:t>
            </a:fld>
            <a:endParaRPr lang="en-US" altLang="zh-CN">
              <a:solidFill>
                <a:srgbClr val="000000"/>
              </a:solidFill>
            </a:endParaRPr>
          </a:p>
        </p:txBody>
      </p:sp>
    </p:spTree>
    <p:extLst>
      <p:ext uri="{BB962C8B-B14F-4D97-AF65-F5344CB8AC3E}">
        <p14:creationId xmlns:p14="http://schemas.microsoft.com/office/powerpoint/2010/main" val="342605602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Phép so sánh">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lvl1pPr>
              <a:defRPr/>
            </a:lvl1pPr>
          </a:lstStyle>
          <a:p>
            <a:r>
              <a:rPr lang="en-US" noProof="1" smtClean="0"/>
              <a:t>Click to edit Master title style</a:t>
            </a:r>
            <a:endParaRPr lang="en-US" noProof="1"/>
          </a:p>
        </p:txBody>
      </p:sp>
      <p:sp>
        <p:nvSpPr>
          <p:cNvPr id="3" name="Nơi giữ chỗ cho Văn bản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1" smtClean="0"/>
              <a:t>Click to edit Master text styles</a:t>
            </a:r>
          </a:p>
        </p:txBody>
      </p:sp>
      <p:sp>
        <p:nvSpPr>
          <p:cNvPr id="4" name="Nơi giữ chỗ cho Nội dung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noProof="1" smtClean="0"/>
              <a:t>Click to edit Master text styles</a:t>
            </a:r>
          </a:p>
          <a:p>
            <a:pPr lvl="1"/>
            <a:r>
              <a:rPr lang="en-US" noProof="1" smtClean="0"/>
              <a:t>Second level</a:t>
            </a:r>
          </a:p>
          <a:p>
            <a:pPr lvl="2"/>
            <a:r>
              <a:rPr lang="en-US" noProof="1" smtClean="0"/>
              <a:t>Third level</a:t>
            </a:r>
          </a:p>
          <a:p>
            <a:pPr lvl="3"/>
            <a:r>
              <a:rPr lang="en-US" noProof="1" smtClean="0"/>
              <a:t>Fourth level</a:t>
            </a:r>
          </a:p>
          <a:p>
            <a:pPr lvl="4"/>
            <a:r>
              <a:rPr lang="en-US" noProof="1" smtClean="0"/>
              <a:t>Fifth level</a:t>
            </a:r>
            <a:endParaRPr lang="en-US" noProof="1"/>
          </a:p>
        </p:txBody>
      </p:sp>
      <p:sp>
        <p:nvSpPr>
          <p:cNvPr id="5" name="Nơi giữ chỗ cho Văn bản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1" smtClean="0"/>
              <a:t>Click to edit Master text styles</a:t>
            </a:r>
          </a:p>
        </p:txBody>
      </p:sp>
      <p:sp>
        <p:nvSpPr>
          <p:cNvPr id="6" name="Nơi giữ chỗ cho Nội dung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noProof="1" smtClean="0"/>
              <a:t>Click to edit Master text styles</a:t>
            </a:r>
          </a:p>
          <a:p>
            <a:pPr lvl="1"/>
            <a:r>
              <a:rPr lang="en-US" noProof="1" smtClean="0"/>
              <a:t>Second level</a:t>
            </a:r>
          </a:p>
          <a:p>
            <a:pPr lvl="2"/>
            <a:r>
              <a:rPr lang="en-US" noProof="1" smtClean="0"/>
              <a:t>Third level</a:t>
            </a:r>
          </a:p>
          <a:p>
            <a:pPr lvl="3"/>
            <a:r>
              <a:rPr lang="en-US" noProof="1" smtClean="0"/>
              <a:t>Fourth level</a:t>
            </a:r>
          </a:p>
          <a:p>
            <a:pPr lvl="4"/>
            <a:r>
              <a:rPr lang="en-US" noProof="1" smtClean="0"/>
              <a:t>Fifth level</a:t>
            </a:r>
            <a:endParaRPr lang="en-US" noProof="1"/>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zh-CN">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zh-CN">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068861B3-DD77-44A8-AD13-EC4173FE9F6B}" type="slidenum">
              <a:rPr lang="en-US" altLang="zh-CN">
                <a:solidFill>
                  <a:srgbClr val="000000"/>
                </a:solidFill>
              </a:rPr>
              <a:pPr>
                <a:defRPr/>
              </a:pPr>
              <a:t>‹#›</a:t>
            </a:fld>
            <a:endParaRPr lang="en-US" altLang="zh-CN">
              <a:solidFill>
                <a:srgbClr val="000000"/>
              </a:solidFill>
            </a:endParaRPr>
          </a:p>
        </p:txBody>
      </p:sp>
    </p:spTree>
    <p:extLst>
      <p:ext uri="{BB962C8B-B14F-4D97-AF65-F5344CB8AC3E}">
        <p14:creationId xmlns:p14="http://schemas.microsoft.com/office/powerpoint/2010/main" val="37917102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Chỉ Tiêu đề">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p>
            <a:r>
              <a:rPr lang="en-US" noProof="1" smtClean="0"/>
              <a:t>Click to edit Master title style</a:t>
            </a:r>
            <a:endParaRPr lang="en-US" noProof="1"/>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zh-CN">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zh-CN">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F048529D-9EF2-4F62-ABF1-9FA155695325}" type="slidenum">
              <a:rPr lang="en-US" altLang="zh-CN">
                <a:solidFill>
                  <a:srgbClr val="000000"/>
                </a:solidFill>
              </a:rPr>
              <a:pPr>
                <a:defRPr/>
              </a:pPr>
              <a:t>‹#›</a:t>
            </a:fld>
            <a:endParaRPr lang="en-US" altLang="zh-CN">
              <a:solidFill>
                <a:srgbClr val="000000"/>
              </a:solidFill>
            </a:endParaRPr>
          </a:p>
        </p:txBody>
      </p:sp>
    </p:spTree>
    <p:extLst>
      <p:ext uri="{BB962C8B-B14F-4D97-AF65-F5344CB8AC3E}">
        <p14:creationId xmlns:p14="http://schemas.microsoft.com/office/powerpoint/2010/main" val="43618345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Trống">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zh-CN">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zh-CN">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79A919D7-85F0-48AE-9471-B09584F122A4}" type="slidenum">
              <a:rPr lang="en-US" altLang="zh-CN">
                <a:solidFill>
                  <a:srgbClr val="000000"/>
                </a:solidFill>
              </a:rPr>
              <a:pPr>
                <a:defRPr/>
              </a:pPr>
              <a:t>‹#›</a:t>
            </a:fld>
            <a:endParaRPr lang="en-US" altLang="zh-CN">
              <a:solidFill>
                <a:srgbClr val="000000"/>
              </a:solidFill>
            </a:endParaRPr>
          </a:p>
        </p:txBody>
      </p:sp>
    </p:spTree>
    <p:extLst>
      <p:ext uri="{BB962C8B-B14F-4D97-AF65-F5344CB8AC3E}">
        <p14:creationId xmlns:p14="http://schemas.microsoft.com/office/powerpoint/2010/main" val="425710589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Nội dung với Phụ đề">
    <p:spTree>
      <p:nvGrpSpPr>
        <p:cNvPr id="1" name=""/>
        <p:cNvGrpSpPr/>
        <p:nvPr/>
      </p:nvGrpSpPr>
      <p:grpSpPr>
        <a:xfrm>
          <a:off x="0" y="0"/>
          <a:ext cx="0" cy="0"/>
          <a:chOff x="0" y="0"/>
          <a:chExt cx="0" cy="0"/>
        </a:xfrm>
      </p:grpSpPr>
      <p:sp>
        <p:nvSpPr>
          <p:cNvPr id="2" name="Tiêu đề 1"/>
          <p:cNvSpPr>
            <a:spLocks noGrp="1"/>
          </p:cNvSpPr>
          <p:nvPr>
            <p:ph type="title"/>
          </p:nvPr>
        </p:nvSpPr>
        <p:spPr>
          <a:xfrm>
            <a:off x="457200" y="273050"/>
            <a:ext cx="3008313" cy="1162050"/>
          </a:xfrm>
        </p:spPr>
        <p:txBody>
          <a:bodyPr anchor="b"/>
          <a:lstStyle>
            <a:lvl1pPr algn="l">
              <a:defRPr sz="2000" b="1"/>
            </a:lvl1pPr>
          </a:lstStyle>
          <a:p>
            <a:r>
              <a:rPr lang="en-US" noProof="1" smtClean="0"/>
              <a:t>Click to edit Master title style</a:t>
            </a:r>
            <a:endParaRPr lang="en-US" noProof="1"/>
          </a:p>
        </p:txBody>
      </p:sp>
      <p:sp>
        <p:nvSpPr>
          <p:cNvPr id="3" name="Nơi giữ chỗ cho Nội dung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noProof="1" smtClean="0"/>
              <a:t>Click to edit Master text styles</a:t>
            </a:r>
          </a:p>
          <a:p>
            <a:pPr lvl="1"/>
            <a:r>
              <a:rPr lang="en-US" noProof="1" smtClean="0"/>
              <a:t>Second level</a:t>
            </a:r>
          </a:p>
          <a:p>
            <a:pPr lvl="2"/>
            <a:r>
              <a:rPr lang="en-US" noProof="1" smtClean="0"/>
              <a:t>Third level</a:t>
            </a:r>
          </a:p>
          <a:p>
            <a:pPr lvl="3"/>
            <a:r>
              <a:rPr lang="en-US" noProof="1" smtClean="0"/>
              <a:t>Fourth level</a:t>
            </a:r>
          </a:p>
          <a:p>
            <a:pPr lvl="4"/>
            <a:r>
              <a:rPr lang="en-US" noProof="1" smtClean="0"/>
              <a:t>Fifth level</a:t>
            </a:r>
            <a:endParaRPr lang="en-US" noProof="1"/>
          </a:p>
        </p:txBody>
      </p:sp>
      <p:sp>
        <p:nvSpPr>
          <p:cNvPr id="4" name="Nơi giữ chỗ cho Văn bản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noProof="1"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zh-CN">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zh-CN">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0CE0735C-9D6A-4ABE-BE60-CC41F8F62957}" type="slidenum">
              <a:rPr lang="en-US" altLang="zh-CN">
                <a:solidFill>
                  <a:srgbClr val="000000"/>
                </a:solidFill>
              </a:rPr>
              <a:pPr>
                <a:defRPr/>
              </a:pPr>
              <a:t>‹#›</a:t>
            </a:fld>
            <a:endParaRPr lang="en-US" altLang="zh-CN">
              <a:solidFill>
                <a:srgbClr val="000000"/>
              </a:solidFill>
            </a:endParaRPr>
          </a:p>
        </p:txBody>
      </p:sp>
    </p:spTree>
    <p:extLst>
      <p:ext uri="{BB962C8B-B14F-4D97-AF65-F5344CB8AC3E}">
        <p14:creationId xmlns:p14="http://schemas.microsoft.com/office/powerpoint/2010/main" val="5461709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3B9778F-6D61-4DC0-A39E-CC415D717A4C}" type="slidenum">
              <a:rPr lang="en-US"/>
              <a:pPr>
                <a:defRPr/>
              </a:pPr>
              <a:t>‹#›</a:t>
            </a:fld>
            <a:endParaRPr lang="en-US"/>
          </a:p>
        </p:txBody>
      </p:sp>
    </p:spTree>
  </p:cSld>
  <p:clrMapOvr>
    <a:masterClrMapping/>
  </p:clrMapOvr>
  <p:transition advClick="0" advTm="9000"/>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Ảnh với Phụ đề">
    <p:spTree>
      <p:nvGrpSpPr>
        <p:cNvPr id="1" name=""/>
        <p:cNvGrpSpPr/>
        <p:nvPr/>
      </p:nvGrpSpPr>
      <p:grpSpPr>
        <a:xfrm>
          <a:off x="0" y="0"/>
          <a:ext cx="0" cy="0"/>
          <a:chOff x="0" y="0"/>
          <a:chExt cx="0" cy="0"/>
        </a:xfrm>
      </p:grpSpPr>
      <p:sp>
        <p:nvSpPr>
          <p:cNvPr id="2" name="Tiêu đề 1"/>
          <p:cNvSpPr>
            <a:spLocks noGrp="1"/>
          </p:cNvSpPr>
          <p:nvPr>
            <p:ph type="title"/>
          </p:nvPr>
        </p:nvSpPr>
        <p:spPr>
          <a:xfrm>
            <a:off x="1792288" y="4800600"/>
            <a:ext cx="5486400" cy="566738"/>
          </a:xfrm>
        </p:spPr>
        <p:txBody>
          <a:bodyPr anchor="b"/>
          <a:lstStyle>
            <a:lvl1pPr algn="l">
              <a:defRPr sz="2000" b="1"/>
            </a:lvl1pPr>
          </a:lstStyle>
          <a:p>
            <a:r>
              <a:rPr lang="en-US" noProof="1" smtClean="0"/>
              <a:t>Click to edit Master title style</a:t>
            </a:r>
            <a:endParaRPr lang="en-US" noProof="1"/>
          </a:p>
        </p:txBody>
      </p:sp>
      <p:sp>
        <p:nvSpPr>
          <p:cNvPr id="3" name="Nơi giữ chỗ cho Hình ảnh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Nơi giữ chỗ cho Văn bản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noProof="1"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zh-CN">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zh-CN">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FCA97982-B0A5-4C2F-A32B-DB93F90C7709}" type="slidenum">
              <a:rPr lang="en-US" altLang="zh-CN">
                <a:solidFill>
                  <a:srgbClr val="000000"/>
                </a:solidFill>
              </a:rPr>
              <a:pPr>
                <a:defRPr/>
              </a:pPr>
              <a:t>‹#›</a:t>
            </a:fld>
            <a:endParaRPr lang="en-US" altLang="zh-CN">
              <a:solidFill>
                <a:srgbClr val="000000"/>
              </a:solidFill>
            </a:endParaRPr>
          </a:p>
        </p:txBody>
      </p:sp>
    </p:spTree>
    <p:extLst>
      <p:ext uri="{BB962C8B-B14F-4D97-AF65-F5344CB8AC3E}">
        <p14:creationId xmlns:p14="http://schemas.microsoft.com/office/powerpoint/2010/main" val="125758550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êu đề và Văn bản dọc">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p>
            <a:r>
              <a:rPr lang="en-US" noProof="1" smtClean="0"/>
              <a:t>Click to edit Master title style</a:t>
            </a:r>
            <a:endParaRPr lang="en-US" noProof="1"/>
          </a:p>
        </p:txBody>
      </p:sp>
      <p:sp>
        <p:nvSpPr>
          <p:cNvPr id="3" name="Nơi giữ chỗ cho Văn bản Dọc 2"/>
          <p:cNvSpPr>
            <a:spLocks noGrp="1"/>
          </p:cNvSpPr>
          <p:nvPr>
            <p:ph type="body" orient="vert" idx="1"/>
          </p:nvPr>
        </p:nvSpPr>
        <p:spPr/>
        <p:txBody>
          <a:bodyPr vert="eaVert"/>
          <a:lstStyle/>
          <a:p>
            <a:pPr lvl="0"/>
            <a:r>
              <a:rPr lang="en-US" noProof="1" smtClean="0"/>
              <a:t>Click to edit Master text styles</a:t>
            </a:r>
          </a:p>
          <a:p>
            <a:pPr lvl="1"/>
            <a:r>
              <a:rPr lang="en-US" noProof="1" smtClean="0"/>
              <a:t>Second level</a:t>
            </a:r>
          </a:p>
          <a:p>
            <a:pPr lvl="2"/>
            <a:r>
              <a:rPr lang="en-US" noProof="1" smtClean="0"/>
              <a:t>Third level</a:t>
            </a:r>
          </a:p>
          <a:p>
            <a:pPr lvl="3"/>
            <a:r>
              <a:rPr lang="en-US" noProof="1" smtClean="0"/>
              <a:t>Fourth level</a:t>
            </a:r>
          </a:p>
          <a:p>
            <a:pPr lvl="4"/>
            <a:r>
              <a:rPr lang="en-US" noProof="1" smtClean="0"/>
              <a:t>Fifth level</a:t>
            </a:r>
            <a:endParaRPr lang="en-US" noProof="1"/>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zh-CN">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zh-CN">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FF55892B-DC29-4C74-A0C6-8ECAE30B120D}" type="slidenum">
              <a:rPr lang="en-US" altLang="zh-CN">
                <a:solidFill>
                  <a:srgbClr val="000000"/>
                </a:solidFill>
              </a:rPr>
              <a:pPr>
                <a:defRPr/>
              </a:pPr>
              <a:t>‹#›</a:t>
            </a:fld>
            <a:endParaRPr lang="en-US" altLang="zh-CN">
              <a:solidFill>
                <a:srgbClr val="000000"/>
              </a:solidFill>
            </a:endParaRPr>
          </a:p>
        </p:txBody>
      </p:sp>
    </p:spTree>
    <p:extLst>
      <p:ext uri="{BB962C8B-B14F-4D97-AF65-F5344CB8AC3E}">
        <p14:creationId xmlns:p14="http://schemas.microsoft.com/office/powerpoint/2010/main" val="108886858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iêu đề dọc và Văn bản">
    <p:spTree>
      <p:nvGrpSpPr>
        <p:cNvPr id="1" name=""/>
        <p:cNvGrpSpPr/>
        <p:nvPr/>
      </p:nvGrpSpPr>
      <p:grpSpPr>
        <a:xfrm>
          <a:off x="0" y="0"/>
          <a:ext cx="0" cy="0"/>
          <a:chOff x="0" y="0"/>
          <a:chExt cx="0" cy="0"/>
        </a:xfrm>
      </p:grpSpPr>
      <p:sp>
        <p:nvSpPr>
          <p:cNvPr id="2" name="Tiêu đề Dọc 1"/>
          <p:cNvSpPr>
            <a:spLocks noGrp="1"/>
          </p:cNvSpPr>
          <p:nvPr>
            <p:ph type="title" orient="vert"/>
          </p:nvPr>
        </p:nvSpPr>
        <p:spPr>
          <a:xfrm>
            <a:off x="6629400" y="274638"/>
            <a:ext cx="2057400" cy="5851525"/>
          </a:xfrm>
        </p:spPr>
        <p:txBody>
          <a:bodyPr vert="eaVert"/>
          <a:lstStyle/>
          <a:p>
            <a:r>
              <a:rPr lang="en-US" noProof="1" smtClean="0"/>
              <a:t>Click to edit Master title style</a:t>
            </a:r>
            <a:endParaRPr lang="en-US" noProof="1"/>
          </a:p>
        </p:txBody>
      </p:sp>
      <p:sp>
        <p:nvSpPr>
          <p:cNvPr id="3" name="Nơi giữ chỗ cho Văn bản Dọc 2"/>
          <p:cNvSpPr>
            <a:spLocks noGrp="1"/>
          </p:cNvSpPr>
          <p:nvPr>
            <p:ph type="body" orient="vert" idx="1"/>
          </p:nvPr>
        </p:nvSpPr>
        <p:spPr>
          <a:xfrm>
            <a:off x="457200" y="274638"/>
            <a:ext cx="6019800" cy="5851525"/>
          </a:xfrm>
        </p:spPr>
        <p:txBody>
          <a:bodyPr vert="eaVert"/>
          <a:lstStyle/>
          <a:p>
            <a:pPr lvl="0"/>
            <a:r>
              <a:rPr lang="en-US" noProof="1" smtClean="0"/>
              <a:t>Click to edit Master text styles</a:t>
            </a:r>
          </a:p>
          <a:p>
            <a:pPr lvl="1"/>
            <a:r>
              <a:rPr lang="en-US" noProof="1" smtClean="0"/>
              <a:t>Second level</a:t>
            </a:r>
          </a:p>
          <a:p>
            <a:pPr lvl="2"/>
            <a:r>
              <a:rPr lang="en-US" noProof="1" smtClean="0"/>
              <a:t>Third level</a:t>
            </a:r>
          </a:p>
          <a:p>
            <a:pPr lvl="3"/>
            <a:r>
              <a:rPr lang="en-US" noProof="1" smtClean="0"/>
              <a:t>Fourth level</a:t>
            </a:r>
          </a:p>
          <a:p>
            <a:pPr lvl="4"/>
            <a:r>
              <a:rPr lang="en-US" noProof="1" smtClean="0"/>
              <a:t>Fifth level</a:t>
            </a:r>
            <a:endParaRPr lang="en-US" noProof="1"/>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zh-CN">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zh-CN">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8A8BEF74-AFC6-4027-ABB9-AB2C965B9C8B}" type="slidenum">
              <a:rPr lang="en-US" altLang="zh-CN">
                <a:solidFill>
                  <a:srgbClr val="000000"/>
                </a:solidFill>
              </a:rPr>
              <a:pPr>
                <a:defRPr/>
              </a:pPr>
              <a:t>‹#›</a:t>
            </a:fld>
            <a:endParaRPr lang="en-US" altLang="zh-CN">
              <a:solidFill>
                <a:srgbClr val="000000"/>
              </a:solidFill>
            </a:endParaRPr>
          </a:p>
        </p:txBody>
      </p:sp>
    </p:spTree>
    <p:extLst>
      <p:ext uri="{BB962C8B-B14F-4D97-AF65-F5344CB8AC3E}">
        <p14:creationId xmlns:p14="http://schemas.microsoft.com/office/powerpoint/2010/main" val="25497528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bl" preserve="1">
  <p:cSld name="Tiêu đề và Bảng">
    <p:spTree>
      <p:nvGrpSpPr>
        <p:cNvPr id="1" name=""/>
        <p:cNvGrpSpPr/>
        <p:nvPr/>
      </p:nvGrpSpPr>
      <p:grpSpPr>
        <a:xfrm>
          <a:off x="0" y="0"/>
          <a:ext cx="0" cy="0"/>
          <a:chOff x="0" y="0"/>
          <a:chExt cx="0" cy="0"/>
        </a:xfrm>
      </p:grpSpPr>
      <p:sp>
        <p:nvSpPr>
          <p:cNvPr id="2" name="Tiêu đề 1"/>
          <p:cNvSpPr>
            <a:spLocks noGrp="1"/>
          </p:cNvSpPr>
          <p:nvPr>
            <p:ph type="title"/>
          </p:nvPr>
        </p:nvSpPr>
        <p:spPr>
          <a:xfrm>
            <a:off x="457200" y="274638"/>
            <a:ext cx="8229600" cy="1143000"/>
          </a:xfrm>
        </p:spPr>
        <p:txBody>
          <a:bodyPr/>
          <a:lstStyle/>
          <a:p>
            <a:r>
              <a:rPr lang="en-US" noProof="1" smtClean="0"/>
              <a:t>Click to edit Master title style</a:t>
            </a:r>
            <a:endParaRPr lang="en-US" noProof="1"/>
          </a:p>
        </p:txBody>
      </p:sp>
      <p:sp>
        <p:nvSpPr>
          <p:cNvPr id="3" name="Nơi giữ chỗ cho Bảng 2"/>
          <p:cNvSpPr>
            <a:spLocks noGrp="1"/>
          </p:cNvSpPr>
          <p:nvPr>
            <p:ph type="tbl" idx="1"/>
          </p:nvPr>
        </p:nvSpPr>
        <p:spPr>
          <a:xfrm>
            <a:off x="457200" y="1600200"/>
            <a:ext cx="8229600" cy="4525963"/>
          </a:xfrm>
        </p:spPr>
        <p:txBody>
          <a:bodyPr/>
          <a:lstStyle/>
          <a:p>
            <a:pPr lvl="0"/>
            <a:endParaRPr lang="en-US"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zh-CN">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zh-CN">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755D5880-90F7-4A30-8D09-10C500F04EAA}" type="slidenum">
              <a:rPr lang="en-US" altLang="zh-CN">
                <a:solidFill>
                  <a:srgbClr val="000000"/>
                </a:solidFill>
              </a:rPr>
              <a:pPr>
                <a:defRPr/>
              </a:pPr>
              <a:t>‹#›</a:t>
            </a:fld>
            <a:endParaRPr lang="en-US" altLang="zh-CN">
              <a:solidFill>
                <a:srgbClr val="000000"/>
              </a:solidFill>
            </a:endParaRPr>
          </a:p>
        </p:txBody>
      </p:sp>
    </p:spTree>
    <p:extLst>
      <p:ext uri="{BB962C8B-B14F-4D97-AF65-F5344CB8AC3E}">
        <p14:creationId xmlns:p14="http://schemas.microsoft.com/office/powerpoint/2010/main" val="11956983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36AC1C2-4552-41F2-8EA2-A6231208DF90}" type="slidenum">
              <a:rPr lang="en-US"/>
              <a:pPr>
                <a:defRPr/>
              </a:pPr>
              <a:t>‹#›</a:t>
            </a:fld>
            <a:endParaRPr lang="en-US"/>
          </a:p>
        </p:txBody>
      </p:sp>
    </p:spTree>
  </p:cSld>
  <p:clrMapOvr>
    <a:masterClrMapping/>
  </p:clrMapOvr>
  <p:transition advClick="0" advTm="900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9B64854-817F-4A08-8159-1CF89926D5D1}" type="slidenum">
              <a:rPr lang="en-US"/>
              <a:pPr>
                <a:defRPr/>
              </a:pPr>
              <a:t>‹#›</a:t>
            </a:fld>
            <a:endParaRPr lang="en-US"/>
          </a:p>
        </p:txBody>
      </p:sp>
    </p:spTree>
  </p:cSld>
  <p:clrMapOvr>
    <a:masterClrMapping/>
  </p:clrMapOvr>
  <p:transition advClick="0" advTm="900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56DC3600-E9EB-4676-A03F-30AF2A0C1928}" type="slidenum">
              <a:rPr lang="en-US"/>
              <a:pPr>
                <a:defRPr/>
              </a:pPr>
              <a:t>‹#›</a:t>
            </a:fld>
            <a:endParaRPr lang="en-US"/>
          </a:p>
        </p:txBody>
      </p:sp>
    </p:spTree>
  </p:cSld>
  <p:clrMapOvr>
    <a:masterClrMapping/>
  </p:clrMapOvr>
  <p:transition advClick="0" advTm="900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ABE37E14-C1B2-4C1B-848F-A97EAEDA024B}" type="slidenum">
              <a:rPr lang="en-US"/>
              <a:pPr>
                <a:defRPr/>
              </a:pPr>
              <a:t>‹#›</a:t>
            </a:fld>
            <a:endParaRPr lang="en-US"/>
          </a:p>
        </p:txBody>
      </p:sp>
    </p:spTree>
  </p:cSld>
  <p:clrMapOvr>
    <a:masterClrMapping/>
  </p:clrMapOvr>
  <p:transition advClick="0" advTm="900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E5A88358-C6D3-416D-A063-1D91930071B9}" type="slidenum">
              <a:rPr lang="en-US"/>
              <a:pPr>
                <a:defRPr/>
              </a:pPr>
              <a:t>‹#›</a:t>
            </a:fld>
            <a:endParaRPr lang="en-US"/>
          </a:p>
        </p:txBody>
      </p:sp>
    </p:spTree>
  </p:cSld>
  <p:clrMapOvr>
    <a:masterClrMapping/>
  </p:clrMapOvr>
  <p:transition advClick="0" advTm="900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826596C-7758-423C-A064-B3B41EA19F16}" type="slidenum">
              <a:rPr lang="en-US"/>
              <a:pPr>
                <a:defRPr/>
              </a:pPr>
              <a:t>‹#›</a:t>
            </a:fld>
            <a:endParaRPr lang="en-US"/>
          </a:p>
        </p:txBody>
      </p:sp>
    </p:spTree>
  </p:cSld>
  <p:clrMapOvr>
    <a:masterClrMapping/>
  </p:clrMapOvr>
  <p:transition advClick="0" advTm="900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A072DB1-1558-45DE-8D7B-DBE9D649186F}" type="slidenum">
              <a:rPr lang="en-US"/>
              <a:pPr>
                <a:defRPr/>
              </a:pPr>
              <a:t>‹#›</a:t>
            </a:fld>
            <a:endParaRPr lang="en-US"/>
          </a:p>
        </p:txBody>
      </p:sp>
    </p:spTree>
  </p:cSld>
  <p:clrMapOvr>
    <a:masterClrMapping/>
  </p:clrMapOvr>
  <p:transition advClick="0" advTm="900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526E3CE8-0719-4C19-BB53-45F9D8779905}"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advClick="0" advTm="9000"/>
  <p:txStyles>
    <p:titleStyle>
      <a:lvl1pPr algn="ctr" rtl="0" eaLnBrk="0" fontAlgn="base" hangingPunct="0">
        <a:spcBef>
          <a:spcPct val="0"/>
        </a:spcBef>
        <a:spcAft>
          <a:spcPct val="0"/>
        </a:spcAft>
        <a:defRPr sz="4400" b="0" i="0" u="none">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b="0" i="0" u="none">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idx="4294967295"/>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4294967295"/>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ln>
          <a:effectLst/>
        </p:spPr>
        <p:txBody>
          <a:bodyPr vert="horz" wrap="square" lIns="91440" tIns="45720" rIns="91440" bIns="45720" numCol="1" anchor="t" anchorCtr="0" compatLnSpc="1">
            <a:prstTxWarp prst="textNoShape">
              <a:avLst/>
            </a:prstTxWarp>
          </a:bodyPr>
          <a:lstStyle>
            <a:lvl1pPr>
              <a:buFont typeface="Arial" pitchFamily="34" charset="0"/>
              <a:buNone/>
              <a:defRPr sz="1400">
                <a:latin typeface="Arial" pitchFamily="34" charset="0"/>
                <a:ea typeface="SimSun" pitchFamily="2" charset="-122"/>
              </a:defRPr>
            </a:lvl1pPr>
          </a:lstStyle>
          <a:p>
            <a:pPr>
              <a:defRPr/>
            </a:pPr>
            <a:endParaRPr lang="en-US" altLang="zh-CN">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ln>
          <a:effectLst/>
        </p:spPr>
        <p:txBody>
          <a:bodyPr vert="horz" wrap="square" lIns="91440" tIns="45720" rIns="91440" bIns="45720" numCol="1" anchor="t" anchorCtr="0" compatLnSpc="1">
            <a:prstTxWarp prst="textNoShape">
              <a:avLst/>
            </a:prstTxWarp>
          </a:bodyPr>
          <a:lstStyle>
            <a:lvl1pPr algn="ctr">
              <a:buFont typeface="Arial" pitchFamily="34" charset="0"/>
              <a:buNone/>
              <a:defRPr sz="1400">
                <a:latin typeface="Arial" pitchFamily="34" charset="0"/>
                <a:ea typeface="SimSun" pitchFamily="2" charset="-122"/>
              </a:defRPr>
            </a:lvl1pPr>
          </a:lstStyle>
          <a:p>
            <a:pPr>
              <a:defRPr/>
            </a:pPr>
            <a:endParaRPr lang="en-US" altLang="zh-CN">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ln>
          <a:effectLst/>
        </p:spPr>
        <p:txBody>
          <a:bodyPr vert="horz" wrap="square" lIns="91440" tIns="45720" rIns="91440" bIns="45720" numCol="1" anchor="t" anchorCtr="0" compatLnSpc="1">
            <a:prstTxWarp prst="textNoShape">
              <a:avLst/>
            </a:prstTxWarp>
          </a:bodyPr>
          <a:lstStyle>
            <a:lvl1pPr algn="r">
              <a:buFont typeface="Arial" pitchFamily="34" charset="0"/>
              <a:buNone/>
              <a:defRPr sz="1400">
                <a:latin typeface="Arial" pitchFamily="34" charset="0"/>
                <a:ea typeface="SimSun" pitchFamily="2" charset="-122"/>
              </a:defRPr>
            </a:lvl1pPr>
          </a:lstStyle>
          <a:p>
            <a:pPr>
              <a:defRPr/>
            </a:pPr>
            <a:fld id="{D945523F-680C-48B2-931B-417E8C91DDF2}" type="slidenum">
              <a:rPr lang="en-US" altLang="zh-CN">
                <a:solidFill>
                  <a:srgbClr val="000000"/>
                </a:solidFill>
              </a:rPr>
              <a:pPr>
                <a:defRPr/>
              </a:pPr>
              <a:t>‹#›</a:t>
            </a:fld>
            <a:endParaRPr lang="en-US" altLang="zh-CN">
              <a:solidFill>
                <a:srgbClr val="000000"/>
              </a:solidFill>
            </a:endParaRPr>
          </a:p>
        </p:txBody>
      </p:sp>
    </p:spTree>
    <p:extLst>
      <p:ext uri="{BB962C8B-B14F-4D97-AF65-F5344CB8AC3E}">
        <p14:creationId xmlns:p14="http://schemas.microsoft.com/office/powerpoint/2010/main" val="25958274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hyperlink" Target="http://www.cinet.vn/upLoadFile/HTML/9_48_24_2172008/nharong.htm" TargetMode="External"/><Relationship Id="rId2" Type="http://schemas.openxmlformats.org/officeDocument/2006/relationships/image" Target="../media/image12.jpeg"/><Relationship Id="rId1" Type="http://schemas.openxmlformats.org/officeDocument/2006/relationships/slideLayout" Target="../slideLayouts/slideLayout2.xml"/><Relationship Id="rId5" Type="http://schemas.openxmlformats.org/officeDocument/2006/relationships/hyperlink" Target="http://vi.wikipedia.org/wiki/Nh%C3%A0_r%C3%B4ng" TargetMode="External"/><Relationship Id="rId4" Type="http://schemas.openxmlformats.org/officeDocument/2006/relationships/hyperlink" Target="http://www.google.com.vn/search?q=nha+rong+tay+nguyen&amp;hl=vi&amp;prmd=imvns&amp;tbm=isch&amp;tbo=u&amp;source=univ&amp;sa=X&amp;ei=JOfCT8P1Oa-TiAeRnOm9Cg&amp;sqi=2&amp;ved=0CFEQsAQ&amp;biw=1036&amp;bih=632"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3" Type="http://schemas.openxmlformats.org/officeDocument/2006/relationships/hyperlink" Target="file:///K:\TU%20KHO%2011.doc" TargetMode="External"/><Relationship Id="rId2" Type="http://schemas.openxmlformats.org/officeDocument/2006/relationships/image" Target="../media/image4.jpeg"/><Relationship Id="rId1" Type="http://schemas.openxmlformats.org/officeDocument/2006/relationships/slideLayout" Target="../slideLayouts/slideLayout1.xml"/><Relationship Id="rId4" Type="http://schemas.openxmlformats.org/officeDocument/2006/relationships/image" Target="../media/image5.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1.xml"/><Relationship Id="rId6" Type="http://schemas.openxmlformats.org/officeDocument/2006/relationships/image" Target="../media/image10.jpeg"/><Relationship Id="rId5" Type="http://schemas.openxmlformats.org/officeDocument/2006/relationships/image" Target="../media/image9.jpeg"/><Relationship Id="rId4" Type="http://schemas.openxmlformats.org/officeDocument/2006/relationships/image" Target="../media/image8.jpeg"/></Relationships>
</file>

<file path=ppt/slides/_rels/slide7.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5" name="WordArt 3"/>
          <p:cNvSpPr>
            <a:spLocks noChangeArrowheads="1" noChangeShapeType="1" noTextEdit="1"/>
          </p:cNvSpPr>
          <p:nvPr/>
        </p:nvSpPr>
        <p:spPr bwMode="auto">
          <a:xfrm>
            <a:off x="533400" y="1524000"/>
            <a:ext cx="8305800" cy="4824413"/>
          </a:xfrm>
          <a:prstGeom prst="rect">
            <a:avLst/>
          </a:prstGeom>
        </p:spPr>
        <p:txBody>
          <a:bodyPr wrap="none" fromWordArt="1">
            <a:prstTxWarp prst="textPlain">
              <a:avLst>
                <a:gd name="adj" fmla="val 50000"/>
              </a:avLst>
            </a:prstTxWarp>
          </a:bodyPr>
          <a:lstStyle/>
          <a:p>
            <a:pPr algn="ctr">
              <a:buFont typeface="Arial" charset="0"/>
              <a:buNone/>
            </a:pPr>
            <a:r>
              <a:rPr lang="en-US" sz="6000" b="1" kern="10" smtClean="0">
                <a:ln w="9525">
                  <a:solidFill>
                    <a:srgbClr val="000000"/>
                  </a:solidFill>
                  <a:round/>
                  <a:headEnd/>
                  <a:tailEnd/>
                </a:ln>
                <a:solidFill>
                  <a:srgbClr val="FF0000"/>
                </a:solidFill>
                <a:latin typeface="Times New Roman"/>
                <a:cs typeface="Times New Roman"/>
              </a:rPr>
              <a:t>MÔN: TIẾNG VIỆT</a:t>
            </a:r>
          </a:p>
          <a:p>
            <a:pPr algn="ctr">
              <a:buFont typeface="Arial" charset="0"/>
              <a:buNone/>
            </a:pPr>
            <a:r>
              <a:rPr lang="en-US" sz="6000" b="1" kern="10" smtClean="0">
                <a:ln w="9525">
                  <a:solidFill>
                    <a:srgbClr val="000000"/>
                  </a:solidFill>
                  <a:round/>
                  <a:headEnd/>
                  <a:tailEnd/>
                </a:ln>
                <a:solidFill>
                  <a:srgbClr val="FF0000"/>
                </a:solidFill>
                <a:latin typeface="Times New Roman"/>
                <a:cs typeface="Times New Roman"/>
              </a:rPr>
              <a:t>PHÂN MÔN: TẬP ĐỌC</a:t>
            </a:r>
          </a:p>
          <a:p>
            <a:pPr algn="ctr">
              <a:buFont typeface="Arial" charset="0"/>
              <a:buNone/>
            </a:pPr>
            <a:r>
              <a:rPr lang="en-US" sz="6000" b="1" kern="10" smtClean="0">
                <a:ln w="9525">
                  <a:solidFill>
                    <a:srgbClr val="000000"/>
                  </a:solidFill>
                  <a:round/>
                  <a:headEnd/>
                  <a:tailEnd/>
                </a:ln>
                <a:solidFill>
                  <a:srgbClr val="FF0000"/>
                </a:solidFill>
                <a:latin typeface="Times New Roman"/>
                <a:cs typeface="Times New Roman"/>
              </a:rPr>
              <a:t>LỚP: 3</a:t>
            </a:r>
          </a:p>
        </p:txBody>
      </p:sp>
      <p:sp>
        <p:nvSpPr>
          <p:cNvPr id="3076" name="WordArt 4"/>
          <p:cNvSpPr>
            <a:spLocks noChangeArrowheads="1" noChangeShapeType="1" noTextEdit="1"/>
          </p:cNvSpPr>
          <p:nvPr/>
        </p:nvSpPr>
        <p:spPr bwMode="auto">
          <a:xfrm>
            <a:off x="2268538" y="304800"/>
            <a:ext cx="4057650" cy="523875"/>
          </a:xfrm>
          <a:prstGeom prst="rect">
            <a:avLst/>
          </a:prstGeom>
        </p:spPr>
        <p:txBody>
          <a:bodyPr wrap="none" fromWordArt="1">
            <a:prstTxWarp prst="textPlain">
              <a:avLst>
                <a:gd name="adj" fmla="val 50000"/>
              </a:avLst>
            </a:prstTxWarp>
            <a:scene3d>
              <a:camera prst="legacyPerspectiveBottomRight">
                <a:rot lat="0" lon="21239993" rev="0"/>
              </a:camera>
              <a:lightRig rig="legacyHarsh3" dir="l"/>
            </a:scene3d>
            <a:sp3d extrusionH="430200" prstMaterial="legacyMatte">
              <a:extrusionClr>
                <a:srgbClr val="C0C0C0"/>
              </a:extrusionClr>
            </a:sp3d>
          </a:bodyPr>
          <a:lstStyle/>
          <a:p>
            <a:pPr algn="ctr">
              <a:buFont typeface="Arial" charset="0"/>
              <a:buNone/>
            </a:pPr>
            <a:r>
              <a:rPr lang="vi-VN" sz="3600" kern="10" smtClean="0">
                <a:ln w="9525">
                  <a:round/>
                  <a:headEnd/>
                  <a:tailEnd/>
                </a:ln>
                <a:solidFill>
                  <a:srgbClr val="00FFFF"/>
                </a:solidFill>
                <a:latin typeface="Times New Roman"/>
                <a:cs typeface="Times New Roman"/>
              </a:rPr>
              <a:t>TRƯỜNG TIỂU HỌC ÁI MỘ B</a:t>
            </a:r>
            <a:endParaRPr lang="en-US" sz="3600" kern="10" smtClean="0">
              <a:ln w="9525">
                <a:round/>
                <a:headEnd/>
                <a:tailEnd/>
              </a:ln>
              <a:solidFill>
                <a:srgbClr val="00FFFF"/>
              </a:solidFill>
              <a:latin typeface="Times New Roman"/>
              <a:cs typeface="Times New Roman"/>
            </a:endParaRPr>
          </a:p>
        </p:txBody>
      </p:sp>
    </p:spTree>
    <p:extLst>
      <p:ext uri="{BB962C8B-B14F-4D97-AF65-F5344CB8AC3E}">
        <p14:creationId xmlns:p14="http://schemas.microsoft.com/office/powerpoint/2010/main" val="1244145465"/>
      </p:ext>
    </p:extLst>
  </p:cSld>
  <p:clrMapOvr>
    <a:masterClrMapping/>
  </p:clrMapOvr>
  <p:transition>
    <p:wheel spokes="8"/>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075"/>
                                        </p:tgtEl>
                                        <p:attrNameLst>
                                          <p:attrName>style.visibility</p:attrName>
                                        </p:attrNameLst>
                                      </p:cBhvr>
                                      <p:to>
                                        <p:strVal val="visible"/>
                                      </p:to>
                                    </p:set>
                                    <p:animEffect transition="in" filter="circle(in)">
                                      <p:cBhvr>
                                        <p:cTn id="7" dur="5000"/>
                                        <p:tgtEl>
                                          <p:spTgt spid="307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5" presetClass="entr" presetSubtype="0" fill="hold" grpId="0" nodeType="clickEffect">
                                  <p:stCondLst>
                                    <p:cond delay="0"/>
                                  </p:stCondLst>
                                  <p:childTnLst>
                                    <p:set>
                                      <p:cBhvr>
                                        <p:cTn id="11" dur="1" fill="hold">
                                          <p:stCondLst>
                                            <p:cond delay="0"/>
                                          </p:stCondLst>
                                        </p:cTn>
                                        <p:tgtEl>
                                          <p:spTgt spid="3076"/>
                                        </p:tgtEl>
                                        <p:attrNameLst>
                                          <p:attrName>style.visibility</p:attrName>
                                        </p:attrNameLst>
                                      </p:cBhvr>
                                      <p:to>
                                        <p:strVal val="visible"/>
                                      </p:to>
                                    </p:set>
                                    <p:animEffect transition="in" filter="fade">
                                      <p:cBhvr>
                                        <p:cTn id="12" dur="2000"/>
                                        <p:tgtEl>
                                          <p:spTgt spid="3076"/>
                                        </p:tgtEl>
                                      </p:cBhvr>
                                    </p:animEffect>
                                    <p:anim calcmode="lin" valueType="num">
                                      <p:cBhvr>
                                        <p:cTn id="13" dur="2000" fill="hold"/>
                                        <p:tgtEl>
                                          <p:spTgt spid="3076"/>
                                        </p:tgtEl>
                                        <p:attrNameLst>
                                          <p:attrName>style.rotation</p:attrName>
                                        </p:attrNameLst>
                                      </p:cBhvr>
                                      <p:tavLst>
                                        <p:tav tm="0">
                                          <p:val>
                                            <p:fltVal val="720"/>
                                          </p:val>
                                        </p:tav>
                                        <p:tav tm="100000">
                                          <p:val>
                                            <p:fltVal val="0"/>
                                          </p:val>
                                        </p:tav>
                                      </p:tavLst>
                                    </p:anim>
                                    <p:anim calcmode="lin" valueType="num">
                                      <p:cBhvr>
                                        <p:cTn id="14" dur="2000" fill="hold"/>
                                        <p:tgtEl>
                                          <p:spTgt spid="3076"/>
                                        </p:tgtEl>
                                        <p:attrNameLst>
                                          <p:attrName>ppt_h</p:attrName>
                                        </p:attrNameLst>
                                      </p:cBhvr>
                                      <p:tavLst>
                                        <p:tav tm="0">
                                          <p:val>
                                            <p:fltVal val="0"/>
                                          </p:val>
                                        </p:tav>
                                        <p:tav tm="100000">
                                          <p:val>
                                            <p:strVal val="#ppt_h"/>
                                          </p:val>
                                        </p:tav>
                                      </p:tavLst>
                                    </p:anim>
                                    <p:anim calcmode="lin" valueType="num">
                                      <p:cBhvr>
                                        <p:cTn id="15" dur="2000" fill="hold"/>
                                        <p:tgtEl>
                                          <p:spTgt spid="3076"/>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animBg="1"/>
      <p:bldP spid="3076"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tile tx="0" ty="0" sx="100000" sy="100000" flip="none" algn="tl"/>
        </a:blipFill>
        <a:effectLst/>
      </p:bgPr>
    </p:bg>
    <p:spTree>
      <p:nvGrpSpPr>
        <p:cNvPr id="1" name=""/>
        <p:cNvGrpSpPr/>
        <p:nvPr/>
      </p:nvGrpSpPr>
      <p:grpSpPr>
        <a:xfrm>
          <a:off x="0" y="0"/>
          <a:ext cx="0" cy="0"/>
          <a:chOff x="0" y="0"/>
          <a:chExt cx="0" cy="0"/>
        </a:xfrm>
      </p:grpSpPr>
      <p:sp>
        <p:nvSpPr>
          <p:cNvPr id="10242" name="Rectangle 4"/>
          <p:cNvSpPr>
            <a:spLocks noChangeArrowheads="1"/>
          </p:cNvSpPr>
          <p:nvPr/>
        </p:nvSpPr>
        <p:spPr bwMode="auto">
          <a:xfrm>
            <a:off x="2590800" y="990600"/>
            <a:ext cx="3962400" cy="685800"/>
          </a:xfrm>
          <a:prstGeom prst="rect">
            <a:avLst/>
          </a:prstGeom>
          <a:noFill/>
          <a:ln w="9525">
            <a:noFill/>
            <a:miter lim="800000"/>
            <a:headEnd/>
            <a:tailEnd/>
          </a:ln>
        </p:spPr>
        <p:txBody>
          <a:bodyPr wrap="none" anchor="ctr"/>
          <a:lstStyle/>
          <a:p>
            <a:pPr algn="ctr"/>
            <a:r>
              <a:rPr lang="en-US" sz="2800" b="1">
                <a:solidFill>
                  <a:srgbClr val="660066"/>
                </a:solidFill>
                <a:latin typeface="+mn-lt"/>
              </a:rPr>
              <a:t>Nhà rông ở Tây Nguyên</a:t>
            </a:r>
          </a:p>
        </p:txBody>
      </p:sp>
      <p:sp>
        <p:nvSpPr>
          <p:cNvPr id="10243" name="Rectangle 5"/>
          <p:cNvSpPr>
            <a:spLocks noChangeArrowheads="1"/>
          </p:cNvSpPr>
          <p:nvPr/>
        </p:nvSpPr>
        <p:spPr bwMode="auto">
          <a:xfrm>
            <a:off x="838200" y="1676400"/>
            <a:ext cx="1524000" cy="457200"/>
          </a:xfrm>
          <a:prstGeom prst="rect">
            <a:avLst/>
          </a:prstGeom>
          <a:noFill/>
          <a:ln w="9525">
            <a:noFill/>
            <a:miter lim="800000"/>
            <a:headEnd/>
            <a:tailEnd/>
          </a:ln>
        </p:spPr>
        <p:txBody>
          <a:bodyPr wrap="none" anchor="ctr"/>
          <a:lstStyle/>
          <a:p>
            <a:pPr algn="ctr"/>
            <a:r>
              <a:rPr lang="en-US" sz="2400" b="1" u="sng">
                <a:latin typeface="+mn-lt"/>
              </a:rPr>
              <a:t>Tìm hiểu bài</a:t>
            </a:r>
          </a:p>
        </p:txBody>
      </p:sp>
      <p:sp>
        <p:nvSpPr>
          <p:cNvPr id="10244" name="Rectangle 6"/>
          <p:cNvSpPr>
            <a:spLocks noChangeArrowheads="1"/>
          </p:cNvSpPr>
          <p:nvPr/>
        </p:nvSpPr>
        <p:spPr bwMode="auto">
          <a:xfrm>
            <a:off x="4572000" y="2514600"/>
            <a:ext cx="1981200" cy="381000"/>
          </a:xfrm>
          <a:prstGeom prst="rect">
            <a:avLst/>
          </a:prstGeom>
          <a:noFill/>
          <a:ln w="9525">
            <a:noFill/>
            <a:miter lim="800000"/>
            <a:headEnd/>
            <a:tailEnd/>
          </a:ln>
        </p:spPr>
        <p:txBody>
          <a:bodyPr wrap="none" anchor="ctr"/>
          <a:lstStyle/>
          <a:p>
            <a:pPr algn="ctr"/>
            <a:endParaRPr lang="en-US" sz="2000">
              <a:latin typeface="Arial" charset="0"/>
            </a:endParaRPr>
          </a:p>
        </p:txBody>
      </p:sp>
      <p:sp>
        <p:nvSpPr>
          <p:cNvPr id="10245" name="Rectangle 21"/>
          <p:cNvSpPr>
            <a:spLocks noChangeArrowheads="1"/>
          </p:cNvSpPr>
          <p:nvPr/>
        </p:nvSpPr>
        <p:spPr bwMode="auto">
          <a:xfrm>
            <a:off x="152400" y="3124200"/>
            <a:ext cx="8686800" cy="1828800"/>
          </a:xfrm>
          <a:prstGeom prst="rect">
            <a:avLst/>
          </a:prstGeom>
          <a:noFill/>
          <a:ln w="9525">
            <a:noFill/>
            <a:miter lim="800000"/>
            <a:headEnd/>
            <a:tailEnd/>
          </a:ln>
        </p:spPr>
        <p:txBody>
          <a:bodyPr/>
          <a:lstStyle/>
          <a:p>
            <a:r>
              <a:rPr lang="en-US" sz="2400">
                <a:latin typeface="Arial" charset="0"/>
              </a:rPr>
              <a:t> </a:t>
            </a:r>
            <a:endParaRPr lang="en-US" sz="2400" b="1">
              <a:solidFill>
                <a:srgbClr val="FF0000"/>
              </a:solidFill>
              <a:latin typeface="Arial" charset="0"/>
            </a:endParaRPr>
          </a:p>
        </p:txBody>
      </p:sp>
      <p:sp>
        <p:nvSpPr>
          <p:cNvPr id="33800" name="Rectangle 8"/>
          <p:cNvSpPr>
            <a:spLocks noChangeArrowheads="1"/>
          </p:cNvSpPr>
          <p:nvPr/>
        </p:nvSpPr>
        <p:spPr bwMode="auto">
          <a:xfrm>
            <a:off x="304800" y="2362200"/>
            <a:ext cx="8610600" cy="762000"/>
          </a:xfrm>
          <a:prstGeom prst="rect">
            <a:avLst/>
          </a:prstGeom>
          <a:noFill/>
          <a:ln w="9525">
            <a:noFill/>
            <a:miter lim="800000"/>
            <a:headEnd/>
            <a:tailEnd/>
          </a:ln>
        </p:spPr>
        <p:txBody>
          <a:bodyPr wrap="none" anchor="ctr"/>
          <a:lstStyle/>
          <a:p>
            <a:r>
              <a:rPr lang="en-US" sz="2400" b="1">
                <a:latin typeface="Arial" charset="0"/>
              </a:rPr>
              <a:t> </a:t>
            </a:r>
            <a:r>
              <a:rPr lang="en-US" sz="2400" b="1">
                <a:solidFill>
                  <a:srgbClr val="FF0000"/>
                </a:solidFill>
                <a:latin typeface="+mn-lt"/>
              </a:rPr>
              <a:t>Đọc đoạn 3,4: Trả lời câu hỏi.</a:t>
            </a:r>
          </a:p>
          <a:p>
            <a:r>
              <a:rPr lang="en-US" sz="2400" b="1">
                <a:solidFill>
                  <a:srgbClr val="FF0000"/>
                </a:solidFill>
                <a:latin typeface="+mn-lt"/>
              </a:rPr>
              <a:t>Vì sao nói nhà gian giữa là trung tâm của nhà rông ?</a:t>
            </a:r>
          </a:p>
        </p:txBody>
      </p:sp>
      <p:sp>
        <p:nvSpPr>
          <p:cNvPr id="16389" name="Arc 5"/>
          <p:cNvSpPr>
            <a:spLocks/>
          </p:cNvSpPr>
          <p:nvPr/>
        </p:nvSpPr>
        <p:spPr bwMode="auto">
          <a:xfrm>
            <a:off x="304800" y="3200400"/>
            <a:ext cx="7848600" cy="830263"/>
          </a:xfrm>
          <a:custGeom>
            <a:avLst/>
            <a:gdLst>
              <a:gd name="T0" fmla="*/ 0 w 21600"/>
              <a:gd name="T1" fmla="*/ 0 h 21600"/>
              <a:gd name="T2" fmla="*/ 2147483647 w 21600"/>
              <a:gd name="T3" fmla="*/ 2147483647 h 21600"/>
              <a:gd name="T4" fmla="*/ 0 w 21600"/>
              <a:gd name="T5" fmla="*/ 2147483647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9525">
            <a:noFill/>
            <a:miter lim="800000"/>
            <a:headEnd/>
            <a:tailEnd/>
          </a:ln>
        </p:spPr>
        <p:txBody>
          <a:bodyPr>
            <a:spAutoFit/>
          </a:bodyPr>
          <a:lstStyle/>
          <a:p>
            <a:pPr>
              <a:spcBef>
                <a:spcPct val="20000"/>
              </a:spcBef>
            </a:pPr>
            <a:r>
              <a:rPr lang="en-US" sz="2400" b="1"/>
              <a:t>(Vì gian giữa là nơi có bếp lửa, nơi già làng thường tụ họp để bàn việc lớn, nơi tiếp khách của cả làng.)</a:t>
            </a:r>
          </a:p>
        </p:txBody>
      </p:sp>
      <p:sp>
        <p:nvSpPr>
          <p:cNvPr id="10248" name="Rectangle 13"/>
          <p:cNvSpPr>
            <a:spLocks noChangeArrowheads="1"/>
          </p:cNvSpPr>
          <p:nvPr/>
        </p:nvSpPr>
        <p:spPr bwMode="auto">
          <a:xfrm>
            <a:off x="1600200" y="152400"/>
            <a:ext cx="6553200" cy="457200"/>
          </a:xfrm>
          <a:prstGeom prst="rect">
            <a:avLst/>
          </a:prstGeom>
          <a:noFill/>
          <a:ln w="9525">
            <a:noFill/>
            <a:miter lim="800000"/>
            <a:headEnd/>
            <a:tailEnd/>
          </a:ln>
        </p:spPr>
        <p:txBody>
          <a:bodyPr wrap="none" anchor="ctr"/>
          <a:lstStyle/>
          <a:p>
            <a:pPr algn="ctr"/>
            <a:r>
              <a:rPr lang="en-US" sz="2400" b="1">
                <a:latin typeface="Arial" charset="0"/>
              </a:rPr>
              <a:t> </a:t>
            </a:r>
          </a:p>
        </p:txBody>
      </p:sp>
      <p:sp>
        <p:nvSpPr>
          <p:cNvPr id="10249" name="Rectangle 14"/>
          <p:cNvSpPr>
            <a:spLocks noChangeArrowheads="1"/>
          </p:cNvSpPr>
          <p:nvPr/>
        </p:nvSpPr>
        <p:spPr bwMode="auto">
          <a:xfrm>
            <a:off x="3505200" y="609600"/>
            <a:ext cx="2057400" cy="381000"/>
          </a:xfrm>
          <a:prstGeom prst="rect">
            <a:avLst/>
          </a:prstGeom>
          <a:noFill/>
          <a:ln w="9525">
            <a:noFill/>
            <a:miter lim="800000"/>
            <a:headEnd/>
            <a:tailEnd/>
          </a:ln>
        </p:spPr>
        <p:txBody>
          <a:bodyPr wrap="none" anchor="ctr"/>
          <a:lstStyle/>
          <a:p>
            <a:pPr algn="ctr"/>
            <a:r>
              <a:rPr lang="en-US" sz="2000" b="1">
                <a:latin typeface="+mn-lt"/>
              </a:rPr>
              <a:t>Tập đọc</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3800"/>
                                        </p:tgtEl>
                                        <p:attrNameLst>
                                          <p:attrName>style.visibility</p:attrName>
                                        </p:attrNameLst>
                                      </p:cBhvr>
                                      <p:to>
                                        <p:strVal val="visible"/>
                                      </p:to>
                                    </p:set>
                                    <p:animEffect transition="in" filter="blinds(horizontal)">
                                      <p:cBhvr>
                                        <p:cTn id="7" dur="500"/>
                                        <p:tgtEl>
                                          <p:spTgt spid="3380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6389"/>
                                        </p:tgtEl>
                                        <p:attrNameLst>
                                          <p:attrName>style.visibility</p:attrName>
                                        </p:attrNameLst>
                                      </p:cBhvr>
                                      <p:to>
                                        <p:strVal val="visible"/>
                                      </p:to>
                                    </p:set>
                                    <p:animEffect transition="in" filter="blinds(horizontal)">
                                      <p:cBhvr>
                                        <p:cTn id="12" dur="500"/>
                                        <p:tgtEl>
                                          <p:spTgt spid="1638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800" grpId="0"/>
      <p:bldP spid="16389"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tile tx="0" ty="0" sx="100000" sy="100000" flip="none" algn="tl"/>
        </a:blipFill>
        <a:effectLst/>
      </p:bgPr>
    </p:bg>
    <p:spTree>
      <p:nvGrpSpPr>
        <p:cNvPr id="1" name=""/>
        <p:cNvGrpSpPr/>
        <p:nvPr/>
      </p:nvGrpSpPr>
      <p:grpSpPr>
        <a:xfrm>
          <a:off x="0" y="0"/>
          <a:ext cx="0" cy="0"/>
          <a:chOff x="0" y="0"/>
          <a:chExt cx="0" cy="0"/>
        </a:xfrm>
      </p:grpSpPr>
      <p:sp>
        <p:nvSpPr>
          <p:cNvPr id="11266" name="Rectangle 4"/>
          <p:cNvSpPr>
            <a:spLocks noChangeArrowheads="1"/>
          </p:cNvSpPr>
          <p:nvPr/>
        </p:nvSpPr>
        <p:spPr bwMode="auto">
          <a:xfrm>
            <a:off x="2590800" y="990600"/>
            <a:ext cx="3962400" cy="685800"/>
          </a:xfrm>
          <a:prstGeom prst="rect">
            <a:avLst/>
          </a:prstGeom>
          <a:noFill/>
          <a:ln w="9525">
            <a:noFill/>
            <a:miter lim="800000"/>
            <a:headEnd/>
            <a:tailEnd/>
          </a:ln>
        </p:spPr>
        <p:txBody>
          <a:bodyPr wrap="none" anchor="ctr"/>
          <a:lstStyle/>
          <a:p>
            <a:pPr algn="ctr"/>
            <a:r>
              <a:rPr lang="en-US" sz="3200" b="1">
                <a:solidFill>
                  <a:srgbClr val="660066"/>
                </a:solidFill>
                <a:latin typeface="+mn-lt"/>
              </a:rPr>
              <a:t>Nhà rông ở Tây Nguyên</a:t>
            </a:r>
          </a:p>
        </p:txBody>
      </p:sp>
      <p:sp>
        <p:nvSpPr>
          <p:cNvPr id="11267" name="Line 7"/>
          <p:cNvSpPr>
            <a:spLocks noChangeShapeType="1"/>
          </p:cNvSpPr>
          <p:nvPr/>
        </p:nvSpPr>
        <p:spPr bwMode="auto">
          <a:xfrm>
            <a:off x="4572000" y="2057400"/>
            <a:ext cx="0" cy="3124200"/>
          </a:xfrm>
          <a:prstGeom prst="line">
            <a:avLst/>
          </a:prstGeom>
          <a:noFill/>
          <a:ln w="38100">
            <a:noFill/>
            <a:round/>
            <a:headEnd/>
            <a:tailEnd/>
          </a:ln>
        </p:spPr>
        <p:txBody>
          <a:bodyPr/>
          <a:lstStyle/>
          <a:p>
            <a:endParaRPr lang="en-US"/>
          </a:p>
        </p:txBody>
      </p:sp>
      <p:sp>
        <p:nvSpPr>
          <p:cNvPr id="11268" name="Rectangle 9"/>
          <p:cNvSpPr>
            <a:spLocks noChangeArrowheads="1"/>
          </p:cNvSpPr>
          <p:nvPr/>
        </p:nvSpPr>
        <p:spPr bwMode="auto">
          <a:xfrm>
            <a:off x="4572000" y="2514600"/>
            <a:ext cx="1981200" cy="381000"/>
          </a:xfrm>
          <a:prstGeom prst="rect">
            <a:avLst/>
          </a:prstGeom>
          <a:noFill/>
          <a:ln w="9525">
            <a:noFill/>
            <a:miter lim="800000"/>
            <a:headEnd/>
            <a:tailEnd/>
          </a:ln>
        </p:spPr>
        <p:txBody>
          <a:bodyPr wrap="none" anchor="ctr"/>
          <a:lstStyle/>
          <a:p>
            <a:pPr algn="ctr"/>
            <a:endParaRPr lang="en-US" sz="2400">
              <a:latin typeface="Arial" charset="0"/>
            </a:endParaRPr>
          </a:p>
        </p:txBody>
      </p:sp>
      <p:sp>
        <p:nvSpPr>
          <p:cNvPr id="11269" name="Rectangle 22"/>
          <p:cNvSpPr>
            <a:spLocks noChangeArrowheads="1"/>
          </p:cNvSpPr>
          <p:nvPr/>
        </p:nvSpPr>
        <p:spPr bwMode="auto">
          <a:xfrm>
            <a:off x="1600200" y="152400"/>
            <a:ext cx="6553200" cy="457200"/>
          </a:xfrm>
          <a:prstGeom prst="rect">
            <a:avLst/>
          </a:prstGeom>
          <a:noFill/>
          <a:ln w="9525">
            <a:noFill/>
            <a:miter lim="800000"/>
            <a:headEnd/>
            <a:tailEnd/>
          </a:ln>
        </p:spPr>
        <p:txBody>
          <a:bodyPr wrap="none" anchor="ctr"/>
          <a:lstStyle/>
          <a:p>
            <a:pPr algn="ctr"/>
            <a:r>
              <a:rPr lang="en-US" sz="2800" b="1">
                <a:latin typeface="Arial" charset="0"/>
              </a:rPr>
              <a:t> </a:t>
            </a:r>
          </a:p>
        </p:txBody>
      </p:sp>
      <p:sp>
        <p:nvSpPr>
          <p:cNvPr id="11270" name="Rectangle 23"/>
          <p:cNvSpPr>
            <a:spLocks noChangeArrowheads="1"/>
          </p:cNvSpPr>
          <p:nvPr/>
        </p:nvSpPr>
        <p:spPr bwMode="auto">
          <a:xfrm>
            <a:off x="3505200" y="609600"/>
            <a:ext cx="2057400" cy="381000"/>
          </a:xfrm>
          <a:prstGeom prst="rect">
            <a:avLst/>
          </a:prstGeom>
          <a:noFill/>
          <a:ln w="9525">
            <a:noFill/>
            <a:miter lim="800000"/>
            <a:headEnd/>
            <a:tailEnd/>
          </a:ln>
        </p:spPr>
        <p:txBody>
          <a:bodyPr wrap="none" anchor="ctr"/>
          <a:lstStyle/>
          <a:p>
            <a:pPr algn="ctr"/>
            <a:r>
              <a:rPr lang="en-US" sz="2400" b="1">
                <a:latin typeface="+mn-lt"/>
              </a:rPr>
              <a:t>Tập đọc</a:t>
            </a:r>
          </a:p>
        </p:txBody>
      </p:sp>
      <p:sp>
        <p:nvSpPr>
          <p:cNvPr id="16389" name="Arc 5"/>
          <p:cNvSpPr>
            <a:spLocks/>
          </p:cNvSpPr>
          <p:nvPr/>
        </p:nvSpPr>
        <p:spPr bwMode="auto">
          <a:xfrm>
            <a:off x="3657600" y="1905000"/>
            <a:ext cx="1905000" cy="519113"/>
          </a:xfrm>
          <a:custGeom>
            <a:avLst/>
            <a:gdLst>
              <a:gd name="T0" fmla="*/ 0 w 21600"/>
              <a:gd name="T1" fmla="*/ 0 h 21600"/>
              <a:gd name="T2" fmla="*/ 2147483647 w 21600"/>
              <a:gd name="T3" fmla="*/ 299832158 h 21600"/>
              <a:gd name="T4" fmla="*/ 0 w 21600"/>
              <a:gd name="T5" fmla="*/ 299832158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9525">
            <a:noFill/>
            <a:miter lim="800000"/>
            <a:headEnd/>
            <a:tailEnd/>
          </a:ln>
        </p:spPr>
        <p:txBody>
          <a:bodyPr>
            <a:spAutoFit/>
          </a:bodyPr>
          <a:lstStyle/>
          <a:p>
            <a:pPr>
              <a:spcBef>
                <a:spcPct val="20000"/>
              </a:spcBef>
            </a:pPr>
            <a:r>
              <a:rPr lang="en-US" sz="2800" b="1">
                <a:solidFill>
                  <a:srgbClr val="FF0000"/>
                </a:solidFill>
              </a:rPr>
              <a:t>Nội dung :</a:t>
            </a:r>
          </a:p>
        </p:txBody>
      </p:sp>
      <p:sp>
        <p:nvSpPr>
          <p:cNvPr id="11272" name="Arc 5"/>
          <p:cNvSpPr>
            <a:spLocks/>
          </p:cNvSpPr>
          <p:nvPr/>
        </p:nvSpPr>
        <p:spPr bwMode="auto">
          <a:xfrm>
            <a:off x="609600" y="2743200"/>
            <a:ext cx="8229600" cy="519113"/>
          </a:xfrm>
          <a:custGeom>
            <a:avLst/>
            <a:gdLst>
              <a:gd name="T0" fmla="*/ 0 w 21600"/>
              <a:gd name="T1" fmla="*/ 0 h 21600"/>
              <a:gd name="T2" fmla="*/ 2147483647 w 21600"/>
              <a:gd name="T3" fmla="*/ 299832158 h 21600"/>
              <a:gd name="T4" fmla="*/ 0 w 21600"/>
              <a:gd name="T5" fmla="*/ 299832158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9525">
            <a:noFill/>
            <a:miter lim="800000"/>
            <a:headEnd/>
            <a:tailEnd/>
          </a:ln>
        </p:spPr>
        <p:txBody>
          <a:bodyPr>
            <a:spAutoFit/>
          </a:bodyPr>
          <a:lstStyle/>
          <a:p>
            <a:endParaRPr lang="en-US"/>
          </a:p>
        </p:txBody>
      </p:sp>
      <p:sp>
        <p:nvSpPr>
          <p:cNvPr id="3" name="Arc 5"/>
          <p:cNvSpPr>
            <a:spLocks/>
          </p:cNvSpPr>
          <p:nvPr/>
        </p:nvSpPr>
        <p:spPr bwMode="auto">
          <a:xfrm>
            <a:off x="1447800" y="2362200"/>
            <a:ext cx="6400800" cy="1373188"/>
          </a:xfrm>
          <a:custGeom>
            <a:avLst/>
            <a:gdLst>
              <a:gd name="T0" fmla="*/ 0 w 21600"/>
              <a:gd name="T1" fmla="*/ 0 h 21600"/>
              <a:gd name="T2" fmla="*/ 2147483647 w 21600"/>
              <a:gd name="T3" fmla="*/ 2147483647 h 21600"/>
              <a:gd name="T4" fmla="*/ 0 w 21600"/>
              <a:gd name="T5" fmla="*/ 2147483647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9525">
            <a:noFill/>
            <a:miter lim="800000"/>
            <a:headEnd/>
            <a:tailEnd/>
          </a:ln>
        </p:spPr>
        <p:txBody>
          <a:bodyPr>
            <a:spAutoFit/>
          </a:bodyPr>
          <a:lstStyle/>
          <a:p>
            <a:pPr>
              <a:spcBef>
                <a:spcPct val="20000"/>
              </a:spcBef>
            </a:pPr>
            <a:r>
              <a:rPr lang="en-US" sz="2800" b="1"/>
              <a:t>     Đặc điểm của nhà rông và những sinh    hoạt cộng đồng ở Tây Nguyên gắn với nhà rông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6389"/>
                                        </p:tgtEl>
                                        <p:attrNameLst>
                                          <p:attrName>style.visibility</p:attrName>
                                        </p:attrNameLst>
                                      </p:cBhvr>
                                      <p:to>
                                        <p:strVal val="visible"/>
                                      </p:to>
                                    </p:set>
                                    <p:animEffect transition="in" filter="blinds(horizontal)">
                                      <p:cBhvr>
                                        <p:cTn id="7" dur="500"/>
                                        <p:tgtEl>
                                          <p:spTgt spid="1638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linds(horizontal)">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9" grpId="0"/>
      <p:bldP spid="3" grpId="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bg1"/>
            </a:gs>
            <a:gs pos="100000">
              <a:srgbClr val="CCFFFF"/>
            </a:gs>
          </a:gsLst>
          <a:lin ang="2700000" scaled="1"/>
        </a:gradFill>
        <a:effectLst/>
      </p:bgPr>
    </p:bg>
    <p:spTree>
      <p:nvGrpSpPr>
        <p:cNvPr id="1" name=""/>
        <p:cNvGrpSpPr/>
        <p:nvPr/>
      </p:nvGrpSpPr>
      <p:grpSpPr>
        <a:xfrm>
          <a:off x="0" y="0"/>
          <a:ext cx="0" cy="0"/>
          <a:chOff x="0" y="0"/>
          <a:chExt cx="0" cy="0"/>
        </a:xfrm>
      </p:grpSpPr>
      <p:sp>
        <p:nvSpPr>
          <p:cNvPr id="74758" name="Rectangle 6"/>
          <p:cNvSpPr>
            <a:spLocks noChangeArrowheads="1"/>
          </p:cNvSpPr>
          <p:nvPr/>
        </p:nvSpPr>
        <p:spPr bwMode="auto">
          <a:xfrm>
            <a:off x="304800" y="2286000"/>
            <a:ext cx="5638800" cy="609600"/>
          </a:xfrm>
          <a:prstGeom prst="rect">
            <a:avLst/>
          </a:prstGeom>
          <a:noFill/>
          <a:ln w="9525">
            <a:noFill/>
            <a:miter lim="800000"/>
            <a:headEnd/>
            <a:tailEnd/>
          </a:ln>
        </p:spPr>
        <p:txBody>
          <a:bodyPr/>
          <a:lstStyle/>
          <a:p>
            <a:r>
              <a:rPr lang="en-US" sz="2800" b="1">
                <a:latin typeface="Arial" charset="0"/>
              </a:rPr>
              <a:t>- </a:t>
            </a:r>
            <a:r>
              <a:rPr lang="en-US" sz="2800" b="1">
                <a:latin typeface="+mj-lt"/>
              </a:rPr>
              <a:t>GV đọc diễn cảm toàn bài.</a:t>
            </a:r>
          </a:p>
        </p:txBody>
      </p:sp>
      <p:sp>
        <p:nvSpPr>
          <p:cNvPr id="12291" name="Rectangle 5"/>
          <p:cNvSpPr>
            <a:spLocks noChangeArrowheads="1"/>
          </p:cNvSpPr>
          <p:nvPr/>
        </p:nvSpPr>
        <p:spPr bwMode="auto">
          <a:xfrm>
            <a:off x="2590800" y="914400"/>
            <a:ext cx="3962400" cy="685800"/>
          </a:xfrm>
          <a:prstGeom prst="rect">
            <a:avLst/>
          </a:prstGeom>
          <a:noFill/>
          <a:ln w="9525">
            <a:noFill/>
            <a:miter lim="800000"/>
            <a:headEnd/>
            <a:tailEnd/>
          </a:ln>
        </p:spPr>
        <p:txBody>
          <a:bodyPr wrap="none" anchor="ctr"/>
          <a:lstStyle/>
          <a:p>
            <a:pPr algn="ctr"/>
            <a:r>
              <a:rPr lang="en-US" sz="3200" b="1">
                <a:solidFill>
                  <a:srgbClr val="660066"/>
                </a:solidFill>
                <a:latin typeface="+mn-lt"/>
              </a:rPr>
              <a:t>Nhà rông ở Tây Nguyên</a:t>
            </a:r>
          </a:p>
        </p:txBody>
      </p:sp>
      <p:sp>
        <p:nvSpPr>
          <p:cNvPr id="11270" name="Rectangle 6"/>
          <p:cNvSpPr>
            <a:spLocks noChangeArrowheads="1"/>
          </p:cNvSpPr>
          <p:nvPr/>
        </p:nvSpPr>
        <p:spPr bwMode="auto">
          <a:xfrm>
            <a:off x="304800" y="3581400"/>
            <a:ext cx="7924800" cy="685800"/>
          </a:xfrm>
          <a:prstGeom prst="rect">
            <a:avLst/>
          </a:prstGeom>
          <a:noFill/>
          <a:ln w="9525">
            <a:noFill/>
            <a:miter lim="800000"/>
            <a:headEnd/>
            <a:tailEnd/>
          </a:ln>
        </p:spPr>
        <p:txBody>
          <a:bodyPr wrap="none" anchor="ctr"/>
          <a:lstStyle/>
          <a:p>
            <a:pPr>
              <a:spcBef>
                <a:spcPct val="20000"/>
              </a:spcBef>
            </a:pPr>
            <a:r>
              <a:rPr lang="en-US" sz="2800" b="1">
                <a:latin typeface="+mn-lt"/>
              </a:rPr>
              <a:t>- Bình chọn bạn đọc hay thể hiện đúng </a:t>
            </a:r>
            <a:r>
              <a:rPr lang="en-US" sz="2800" b="1">
                <a:latin typeface="+mj-lt"/>
              </a:rPr>
              <a:t>nội dung .</a:t>
            </a:r>
            <a:endParaRPr lang="en-US" sz="2800">
              <a:latin typeface="+mj-lt"/>
            </a:endParaRPr>
          </a:p>
        </p:txBody>
      </p:sp>
      <p:sp>
        <p:nvSpPr>
          <p:cNvPr id="11273" name="Rectangle 9"/>
          <p:cNvSpPr>
            <a:spLocks noChangeArrowheads="1"/>
          </p:cNvSpPr>
          <p:nvPr/>
        </p:nvSpPr>
        <p:spPr bwMode="auto">
          <a:xfrm>
            <a:off x="381000" y="4267200"/>
            <a:ext cx="3657600" cy="685800"/>
          </a:xfrm>
          <a:prstGeom prst="rect">
            <a:avLst/>
          </a:prstGeom>
          <a:noFill/>
          <a:ln w="9525">
            <a:noFill/>
            <a:miter lim="800000"/>
            <a:headEnd/>
            <a:tailEnd/>
          </a:ln>
        </p:spPr>
        <p:txBody>
          <a:bodyPr wrap="none" anchor="ctr"/>
          <a:lstStyle/>
          <a:p>
            <a:pPr>
              <a:spcBef>
                <a:spcPct val="20000"/>
              </a:spcBef>
            </a:pPr>
            <a:r>
              <a:rPr lang="en-US" sz="2800" b="1">
                <a:latin typeface="+mn-lt"/>
              </a:rPr>
              <a:t>- Học sinh thi đọc cả bài-khen ngợi HS.</a:t>
            </a:r>
            <a:endParaRPr lang="en-US" sz="2800">
              <a:latin typeface="+mn-lt"/>
            </a:endParaRPr>
          </a:p>
        </p:txBody>
      </p:sp>
      <p:sp>
        <p:nvSpPr>
          <p:cNvPr id="11274" name="Rectangle 10"/>
          <p:cNvSpPr>
            <a:spLocks noChangeArrowheads="1"/>
          </p:cNvSpPr>
          <p:nvPr/>
        </p:nvSpPr>
        <p:spPr bwMode="auto">
          <a:xfrm>
            <a:off x="381000" y="2895600"/>
            <a:ext cx="6553200" cy="685800"/>
          </a:xfrm>
          <a:prstGeom prst="rect">
            <a:avLst/>
          </a:prstGeom>
          <a:noFill/>
          <a:ln w="9525">
            <a:noFill/>
            <a:miter lim="800000"/>
            <a:headEnd/>
            <a:tailEnd/>
          </a:ln>
        </p:spPr>
        <p:txBody>
          <a:bodyPr wrap="none" anchor="ctr"/>
          <a:lstStyle/>
          <a:p>
            <a:pPr>
              <a:spcBef>
                <a:spcPct val="20000"/>
              </a:spcBef>
            </a:pPr>
            <a:r>
              <a:rPr lang="en-US" sz="2800" b="1">
                <a:latin typeface="+mn-lt"/>
              </a:rPr>
              <a:t>- 4 học sinh thi đọc nối tiếp 4 đoạn của bài</a:t>
            </a:r>
            <a:r>
              <a:rPr lang="en-US" sz="2800" b="1">
                <a:latin typeface="Arial" charset="0"/>
              </a:rPr>
              <a:t>.</a:t>
            </a:r>
            <a:endParaRPr lang="en-US" sz="2800">
              <a:latin typeface="Arial" charset="0"/>
            </a:endParaRPr>
          </a:p>
        </p:txBody>
      </p:sp>
      <p:sp>
        <p:nvSpPr>
          <p:cNvPr id="12295" name="Rectangle 12"/>
          <p:cNvSpPr>
            <a:spLocks noChangeArrowheads="1"/>
          </p:cNvSpPr>
          <p:nvPr/>
        </p:nvSpPr>
        <p:spPr bwMode="auto">
          <a:xfrm>
            <a:off x="1600200" y="152400"/>
            <a:ext cx="6553200" cy="457200"/>
          </a:xfrm>
          <a:prstGeom prst="rect">
            <a:avLst/>
          </a:prstGeom>
          <a:noFill/>
          <a:ln w="9525">
            <a:noFill/>
            <a:miter lim="800000"/>
            <a:headEnd/>
            <a:tailEnd/>
          </a:ln>
        </p:spPr>
        <p:txBody>
          <a:bodyPr wrap="none" anchor="ctr"/>
          <a:lstStyle/>
          <a:p>
            <a:pPr algn="ctr"/>
            <a:r>
              <a:rPr lang="en-US" sz="2800" b="1">
                <a:latin typeface="Arial" charset="0"/>
              </a:rPr>
              <a:t> </a:t>
            </a:r>
          </a:p>
        </p:txBody>
      </p:sp>
      <p:sp>
        <p:nvSpPr>
          <p:cNvPr id="12296" name="Rectangle 13"/>
          <p:cNvSpPr>
            <a:spLocks noChangeArrowheads="1"/>
          </p:cNvSpPr>
          <p:nvPr/>
        </p:nvSpPr>
        <p:spPr bwMode="auto">
          <a:xfrm>
            <a:off x="3505200" y="609600"/>
            <a:ext cx="2057400" cy="381000"/>
          </a:xfrm>
          <a:prstGeom prst="rect">
            <a:avLst/>
          </a:prstGeom>
          <a:noFill/>
          <a:ln w="9525">
            <a:noFill/>
            <a:miter lim="800000"/>
            <a:headEnd/>
            <a:tailEnd/>
          </a:ln>
        </p:spPr>
        <p:txBody>
          <a:bodyPr wrap="none" anchor="ctr"/>
          <a:lstStyle/>
          <a:p>
            <a:pPr algn="ctr"/>
            <a:r>
              <a:rPr lang="en-US" sz="2400" b="1">
                <a:latin typeface="+mn-lt"/>
              </a:rPr>
              <a:t>Tập đọc</a:t>
            </a:r>
          </a:p>
        </p:txBody>
      </p:sp>
      <p:sp>
        <p:nvSpPr>
          <p:cNvPr id="2" name="Rectangle 6"/>
          <p:cNvSpPr>
            <a:spLocks noChangeArrowheads="1"/>
          </p:cNvSpPr>
          <p:nvPr/>
        </p:nvSpPr>
        <p:spPr bwMode="auto">
          <a:xfrm>
            <a:off x="304800" y="1524000"/>
            <a:ext cx="2590800" cy="609600"/>
          </a:xfrm>
          <a:prstGeom prst="rect">
            <a:avLst/>
          </a:prstGeom>
          <a:noFill/>
          <a:ln w="9525">
            <a:noFill/>
            <a:miter lim="800000"/>
            <a:headEnd/>
            <a:tailEnd/>
          </a:ln>
        </p:spPr>
        <p:txBody>
          <a:bodyPr/>
          <a:lstStyle/>
          <a:p>
            <a:r>
              <a:rPr lang="en-US" sz="2800" b="1">
                <a:solidFill>
                  <a:srgbClr val="CC3300"/>
                </a:solidFill>
                <a:latin typeface="Arial" charset="0"/>
              </a:rPr>
              <a:t> </a:t>
            </a:r>
            <a:r>
              <a:rPr lang="en-US" sz="2800" b="1" u="sng">
                <a:solidFill>
                  <a:srgbClr val="CC3300"/>
                </a:solidFill>
                <a:latin typeface="+mn-lt"/>
              </a:rPr>
              <a:t>Luyện đọc lại</a:t>
            </a:r>
            <a:r>
              <a:rPr lang="en-US" b="1">
                <a:solidFill>
                  <a:srgbClr val="CC3300"/>
                </a:solidFill>
                <a:latin typeface="+mn-lt"/>
              </a:rPr>
              <a:t>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74758"/>
                                        </p:tgtEl>
                                        <p:attrNameLst>
                                          <p:attrName>style.visibility</p:attrName>
                                        </p:attrNameLst>
                                      </p:cBhvr>
                                      <p:to>
                                        <p:strVal val="visible"/>
                                      </p:to>
                                    </p:set>
                                    <p:animEffect transition="in" filter="blinds(horizontal)">
                                      <p:cBhvr>
                                        <p:cTn id="12" dur="500"/>
                                        <p:tgtEl>
                                          <p:spTgt spid="7475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1274"/>
                                        </p:tgtEl>
                                        <p:attrNameLst>
                                          <p:attrName>style.visibility</p:attrName>
                                        </p:attrNameLst>
                                      </p:cBhvr>
                                      <p:to>
                                        <p:strVal val="visible"/>
                                      </p:to>
                                    </p:set>
                                    <p:animEffect transition="in" filter="blinds(horizontal)">
                                      <p:cBhvr>
                                        <p:cTn id="17" dur="500"/>
                                        <p:tgtEl>
                                          <p:spTgt spid="11274"/>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1270"/>
                                        </p:tgtEl>
                                        <p:attrNameLst>
                                          <p:attrName>style.visibility</p:attrName>
                                        </p:attrNameLst>
                                      </p:cBhvr>
                                      <p:to>
                                        <p:strVal val="visible"/>
                                      </p:to>
                                    </p:set>
                                    <p:animEffect transition="in" filter="blinds(horizontal)">
                                      <p:cBhvr>
                                        <p:cTn id="22" dur="500"/>
                                        <p:tgtEl>
                                          <p:spTgt spid="11270"/>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11273"/>
                                        </p:tgtEl>
                                        <p:attrNameLst>
                                          <p:attrName>style.visibility</p:attrName>
                                        </p:attrNameLst>
                                      </p:cBhvr>
                                      <p:to>
                                        <p:strVal val="visible"/>
                                      </p:to>
                                    </p:set>
                                    <p:animEffect transition="in" filter="blinds(horizontal)">
                                      <p:cBhvr>
                                        <p:cTn id="27" dur="500"/>
                                        <p:tgtEl>
                                          <p:spTgt spid="112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4758" grpId="0"/>
      <p:bldP spid="11270" grpId="0"/>
      <p:bldP spid="11273" grpId="0"/>
      <p:bldP spid="11274" grpId="0"/>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tile tx="0" ty="0" sx="100000" sy="100000" flip="none" algn="tl"/>
        </a:blipFill>
        <a:effectLst/>
      </p:bgPr>
    </p:bg>
    <p:spTree>
      <p:nvGrpSpPr>
        <p:cNvPr id="1" name=""/>
        <p:cNvGrpSpPr/>
        <p:nvPr/>
      </p:nvGrpSpPr>
      <p:grpSpPr>
        <a:xfrm>
          <a:off x="0" y="0"/>
          <a:ext cx="0" cy="0"/>
          <a:chOff x="0" y="0"/>
          <a:chExt cx="0" cy="0"/>
        </a:xfrm>
      </p:grpSpPr>
      <p:sp>
        <p:nvSpPr>
          <p:cNvPr id="13314" name="Rectangle 4"/>
          <p:cNvSpPr>
            <a:spLocks noChangeArrowheads="1"/>
          </p:cNvSpPr>
          <p:nvPr/>
        </p:nvSpPr>
        <p:spPr bwMode="auto">
          <a:xfrm>
            <a:off x="1981200" y="1219200"/>
            <a:ext cx="2743200" cy="457200"/>
          </a:xfrm>
          <a:prstGeom prst="rect">
            <a:avLst/>
          </a:prstGeom>
          <a:noFill/>
          <a:ln w="9525">
            <a:noFill/>
            <a:miter lim="800000"/>
            <a:headEnd/>
            <a:tailEnd/>
          </a:ln>
        </p:spPr>
        <p:txBody>
          <a:bodyPr wrap="none" anchor="ctr"/>
          <a:lstStyle/>
          <a:p>
            <a:pPr algn="ctr"/>
            <a:r>
              <a:rPr lang="en-US" sz="2400" b="1">
                <a:latin typeface="+mn-lt"/>
              </a:rPr>
              <a:t>Tài liệu tham khảo:</a:t>
            </a:r>
          </a:p>
        </p:txBody>
      </p:sp>
      <p:sp>
        <p:nvSpPr>
          <p:cNvPr id="13315" name="Rectangle 5"/>
          <p:cNvSpPr>
            <a:spLocks noChangeArrowheads="1"/>
          </p:cNvSpPr>
          <p:nvPr/>
        </p:nvSpPr>
        <p:spPr bwMode="auto">
          <a:xfrm>
            <a:off x="1600200" y="3136900"/>
            <a:ext cx="6858000" cy="646113"/>
          </a:xfrm>
          <a:prstGeom prst="rect">
            <a:avLst/>
          </a:prstGeom>
          <a:noFill/>
          <a:ln w="9525">
            <a:noFill/>
            <a:miter lim="800000"/>
            <a:headEnd/>
            <a:tailEnd/>
          </a:ln>
        </p:spPr>
        <p:txBody>
          <a:bodyPr anchor="ctr">
            <a:spAutoFit/>
          </a:bodyPr>
          <a:lstStyle/>
          <a:p>
            <a:r>
              <a:rPr lang="en-US">
                <a:latin typeface="Arial" charset="0"/>
                <a:hlinkClick r:id="rId3"/>
              </a:rPr>
              <a:t>http://www.cinet.vn/upLoadFile/HTML/9_48_24_2172008/nharong.htm</a:t>
            </a:r>
            <a:r>
              <a:rPr lang="en-US">
                <a:latin typeface="Arial" charset="0"/>
              </a:rPr>
              <a:t> </a:t>
            </a:r>
          </a:p>
        </p:txBody>
      </p:sp>
      <p:sp>
        <p:nvSpPr>
          <p:cNvPr id="13316" name="Rectangle 6"/>
          <p:cNvSpPr>
            <a:spLocks noChangeArrowheads="1"/>
          </p:cNvSpPr>
          <p:nvPr/>
        </p:nvSpPr>
        <p:spPr bwMode="auto">
          <a:xfrm>
            <a:off x="1600200" y="4110038"/>
            <a:ext cx="6781800" cy="1201737"/>
          </a:xfrm>
          <a:prstGeom prst="rect">
            <a:avLst/>
          </a:prstGeom>
          <a:noFill/>
          <a:ln w="9525">
            <a:noFill/>
            <a:miter lim="800000"/>
            <a:headEnd/>
            <a:tailEnd/>
          </a:ln>
        </p:spPr>
        <p:txBody>
          <a:bodyPr anchor="ctr">
            <a:spAutoFit/>
          </a:bodyPr>
          <a:lstStyle/>
          <a:p>
            <a:r>
              <a:rPr lang="en-US">
                <a:latin typeface="Arial" charset="0"/>
                <a:hlinkClick r:id="rId4"/>
              </a:rPr>
              <a:t>http://www.google.com.vn/search?q=nha+rong+tay+nguyen&amp;hl=vi&amp;prmd=imvns&amp;tbm=isch&amp;tbo=u&amp;source=univ&amp;sa=X&amp;ei=JOfCT8P1Oa-TiAeRnOm9Cg&amp;sqi=2&amp;ved=0CFEQsAQ&amp;biw=1036&amp;bih=632</a:t>
            </a:r>
            <a:r>
              <a:rPr lang="en-US">
                <a:latin typeface="Arial" charset="0"/>
              </a:rPr>
              <a:t> </a:t>
            </a:r>
          </a:p>
        </p:txBody>
      </p:sp>
      <p:sp>
        <p:nvSpPr>
          <p:cNvPr id="13317" name="Rectangle 7"/>
          <p:cNvSpPr>
            <a:spLocks noChangeArrowheads="1"/>
          </p:cNvSpPr>
          <p:nvPr/>
        </p:nvSpPr>
        <p:spPr bwMode="auto">
          <a:xfrm>
            <a:off x="1600200" y="2222500"/>
            <a:ext cx="5486400" cy="646113"/>
          </a:xfrm>
          <a:prstGeom prst="rect">
            <a:avLst/>
          </a:prstGeom>
          <a:noFill/>
          <a:ln w="9525">
            <a:noFill/>
            <a:miter lim="800000"/>
            <a:headEnd/>
            <a:tailEnd/>
          </a:ln>
        </p:spPr>
        <p:txBody>
          <a:bodyPr anchor="ctr">
            <a:spAutoFit/>
          </a:bodyPr>
          <a:lstStyle/>
          <a:p>
            <a:r>
              <a:rPr lang="en-US">
                <a:latin typeface="Arial" charset="0"/>
                <a:hlinkClick r:id="rId5"/>
              </a:rPr>
              <a:t>http://vi.wikipedia.org/wiki/Nh%C3%A0_r%C3%B4ng</a:t>
            </a:r>
            <a:r>
              <a:rPr lang="en-US">
                <a:latin typeface="Arial" charset="0"/>
              </a:rPr>
              <a:t> </a:t>
            </a:r>
          </a:p>
        </p:txBody>
      </p:sp>
      <p:sp>
        <p:nvSpPr>
          <p:cNvPr id="13318" name="AutoShape 8"/>
          <p:cNvSpPr>
            <a:spLocks noChangeArrowheads="1"/>
          </p:cNvSpPr>
          <p:nvPr/>
        </p:nvSpPr>
        <p:spPr bwMode="auto">
          <a:xfrm>
            <a:off x="1257300" y="1114425"/>
            <a:ext cx="685800" cy="685800"/>
          </a:xfrm>
          <a:prstGeom prst="star4">
            <a:avLst>
              <a:gd name="adj" fmla="val 12500"/>
            </a:avLst>
          </a:prstGeom>
          <a:solidFill>
            <a:srgbClr val="FFFF00"/>
          </a:solidFill>
          <a:ln w="12700" cap="sq">
            <a:solidFill>
              <a:schemeClr val="tx1"/>
            </a:solidFill>
            <a:miter lim="800000"/>
            <a:headEnd type="none" w="sm" len="sm"/>
            <a:tailEnd type="none" w="sm" len="sm"/>
          </a:ln>
        </p:spPr>
        <p:txBody>
          <a:bodyPr wrap="none" anchor="ctr"/>
          <a:lstStyle/>
          <a:p>
            <a:endParaRPr lang="en-US">
              <a:latin typeface="Arial" charset="0"/>
            </a:endParaRPr>
          </a:p>
        </p:txBody>
      </p:sp>
      <p:sp>
        <p:nvSpPr>
          <p:cNvPr id="13319" name="AutoShape 9"/>
          <p:cNvSpPr>
            <a:spLocks noChangeArrowheads="1"/>
          </p:cNvSpPr>
          <p:nvPr/>
        </p:nvSpPr>
        <p:spPr bwMode="auto">
          <a:xfrm>
            <a:off x="1066800" y="2352675"/>
            <a:ext cx="533400" cy="457200"/>
          </a:xfrm>
          <a:prstGeom prst="star4">
            <a:avLst>
              <a:gd name="adj" fmla="val 12500"/>
            </a:avLst>
          </a:prstGeom>
          <a:solidFill>
            <a:srgbClr val="FF0000"/>
          </a:solidFill>
          <a:ln w="12700" cap="sq">
            <a:solidFill>
              <a:schemeClr val="tx1"/>
            </a:solidFill>
            <a:miter lim="800000"/>
            <a:headEnd type="none" w="sm" len="sm"/>
            <a:tailEnd type="none" w="sm" len="sm"/>
          </a:ln>
        </p:spPr>
        <p:txBody>
          <a:bodyPr wrap="none" anchor="ctr"/>
          <a:lstStyle/>
          <a:p>
            <a:endParaRPr lang="en-US">
              <a:latin typeface="Arial" charset="0"/>
            </a:endParaRPr>
          </a:p>
        </p:txBody>
      </p:sp>
      <p:sp>
        <p:nvSpPr>
          <p:cNvPr id="13320" name="AutoShape 10"/>
          <p:cNvSpPr>
            <a:spLocks noChangeArrowheads="1"/>
          </p:cNvSpPr>
          <p:nvPr/>
        </p:nvSpPr>
        <p:spPr bwMode="auto">
          <a:xfrm>
            <a:off x="1095375" y="4514850"/>
            <a:ext cx="533400" cy="457200"/>
          </a:xfrm>
          <a:prstGeom prst="star4">
            <a:avLst>
              <a:gd name="adj" fmla="val 12500"/>
            </a:avLst>
          </a:prstGeom>
          <a:solidFill>
            <a:srgbClr val="FF0000"/>
          </a:solidFill>
          <a:ln w="12700" cap="sq">
            <a:solidFill>
              <a:schemeClr val="tx1"/>
            </a:solidFill>
            <a:miter lim="800000"/>
            <a:headEnd type="none" w="sm" len="sm"/>
            <a:tailEnd type="none" w="sm" len="sm"/>
          </a:ln>
        </p:spPr>
        <p:txBody>
          <a:bodyPr wrap="none" anchor="ctr"/>
          <a:lstStyle/>
          <a:p>
            <a:endParaRPr lang="en-US">
              <a:latin typeface="Arial" charset="0"/>
            </a:endParaRPr>
          </a:p>
        </p:txBody>
      </p:sp>
      <p:sp>
        <p:nvSpPr>
          <p:cNvPr id="13321" name="AutoShape 11"/>
          <p:cNvSpPr>
            <a:spLocks noChangeArrowheads="1"/>
          </p:cNvSpPr>
          <p:nvPr/>
        </p:nvSpPr>
        <p:spPr bwMode="auto">
          <a:xfrm>
            <a:off x="1076325" y="3286125"/>
            <a:ext cx="533400" cy="457200"/>
          </a:xfrm>
          <a:prstGeom prst="star4">
            <a:avLst>
              <a:gd name="adj" fmla="val 12500"/>
            </a:avLst>
          </a:prstGeom>
          <a:solidFill>
            <a:srgbClr val="FF0000"/>
          </a:solidFill>
          <a:ln w="12700" cap="sq">
            <a:solidFill>
              <a:schemeClr val="tx1"/>
            </a:solidFill>
            <a:miter lim="800000"/>
            <a:headEnd type="none" w="sm" len="sm"/>
            <a:tailEnd type="none" w="sm" len="sm"/>
          </a:ln>
        </p:spPr>
        <p:txBody>
          <a:bodyPr wrap="none" anchor="ctr"/>
          <a:lstStyle/>
          <a:p>
            <a:endParaRPr lang="en-US">
              <a:latin typeface="Arial" charset="0"/>
            </a:endParaRPr>
          </a:p>
        </p:txBody>
      </p:sp>
    </p:spTree>
  </p:cSld>
  <p:clrMapOvr>
    <a:masterClrMapping/>
  </p:clrMapOvr>
  <p:transition advClick="0" advTm="9000"/>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ChangeArrowheads="1"/>
          </p:cNvSpPr>
          <p:nvPr/>
        </p:nvSpPr>
        <p:spPr bwMode="auto">
          <a:xfrm>
            <a:off x="1600200" y="152400"/>
            <a:ext cx="6553200" cy="457200"/>
          </a:xfrm>
          <a:prstGeom prst="rect">
            <a:avLst/>
          </a:prstGeom>
          <a:noFill/>
          <a:ln w="9525">
            <a:noFill/>
            <a:miter lim="800000"/>
            <a:headEnd/>
            <a:tailEnd/>
          </a:ln>
        </p:spPr>
        <p:txBody>
          <a:bodyPr wrap="none" anchor="ctr"/>
          <a:lstStyle/>
          <a:p>
            <a:pPr algn="ctr"/>
            <a:endParaRPr lang="en-US" sz="2400" b="1">
              <a:latin typeface="Arial" charset="0"/>
            </a:endParaRPr>
          </a:p>
        </p:txBody>
      </p:sp>
      <p:sp>
        <p:nvSpPr>
          <p:cNvPr id="2051" name="Rectangle 3"/>
          <p:cNvSpPr>
            <a:spLocks noChangeArrowheads="1"/>
          </p:cNvSpPr>
          <p:nvPr/>
        </p:nvSpPr>
        <p:spPr bwMode="auto">
          <a:xfrm>
            <a:off x="3505200" y="609600"/>
            <a:ext cx="2057400" cy="381000"/>
          </a:xfrm>
          <a:prstGeom prst="rect">
            <a:avLst/>
          </a:prstGeom>
          <a:noFill/>
          <a:ln w="9525">
            <a:noFill/>
            <a:miter lim="800000"/>
            <a:headEnd/>
            <a:tailEnd/>
          </a:ln>
        </p:spPr>
        <p:txBody>
          <a:bodyPr wrap="none" anchor="ctr"/>
          <a:lstStyle/>
          <a:p>
            <a:pPr algn="ctr"/>
            <a:endParaRPr lang="en-US" sz="2000" b="1">
              <a:latin typeface="Arial" charset="0"/>
            </a:endParaRPr>
          </a:p>
        </p:txBody>
      </p:sp>
      <p:sp>
        <p:nvSpPr>
          <p:cNvPr id="9221" name="Rectangle 5"/>
          <p:cNvSpPr>
            <a:spLocks noChangeArrowheads="1"/>
          </p:cNvSpPr>
          <p:nvPr/>
        </p:nvSpPr>
        <p:spPr bwMode="auto">
          <a:xfrm>
            <a:off x="685800" y="1752600"/>
            <a:ext cx="7086600" cy="533400"/>
          </a:xfrm>
          <a:prstGeom prst="rect">
            <a:avLst/>
          </a:prstGeom>
          <a:noFill/>
          <a:ln w="9525">
            <a:noFill/>
            <a:miter lim="800000"/>
            <a:headEnd/>
            <a:tailEnd/>
          </a:ln>
        </p:spPr>
        <p:txBody>
          <a:bodyPr wrap="none" anchor="ctr"/>
          <a:lstStyle/>
          <a:p>
            <a:pPr algn="ctr"/>
            <a:r>
              <a:rPr lang="en-US" sz="3600" b="1">
                <a:solidFill>
                  <a:srgbClr val="0000CC"/>
                </a:solidFill>
                <a:latin typeface="+mn-lt"/>
              </a:rPr>
              <a:t>Bài: Hũ bạc của người cha</a:t>
            </a:r>
          </a:p>
        </p:txBody>
      </p:sp>
      <p:sp>
        <p:nvSpPr>
          <p:cNvPr id="9223" name="Rectangle 7"/>
          <p:cNvSpPr>
            <a:spLocks noChangeArrowheads="1"/>
          </p:cNvSpPr>
          <p:nvPr/>
        </p:nvSpPr>
        <p:spPr bwMode="auto">
          <a:xfrm>
            <a:off x="228600" y="1143000"/>
            <a:ext cx="3733800" cy="533400"/>
          </a:xfrm>
          <a:prstGeom prst="rect">
            <a:avLst/>
          </a:prstGeom>
          <a:noFill/>
          <a:ln w="9525">
            <a:noFill/>
            <a:miter lim="800000"/>
            <a:headEnd/>
            <a:tailEnd/>
          </a:ln>
        </p:spPr>
        <p:txBody>
          <a:bodyPr wrap="none" anchor="ctr"/>
          <a:lstStyle/>
          <a:p>
            <a:pPr algn="ctr"/>
            <a:r>
              <a:rPr lang="en-US" sz="3200" b="1" smtClean="0">
                <a:solidFill>
                  <a:schemeClr val="hlink"/>
                </a:solidFill>
                <a:latin typeface="+mj-lt"/>
              </a:rPr>
              <a:t>Ôn </a:t>
            </a:r>
            <a:r>
              <a:rPr lang="en-US" sz="3200" b="1" smtClean="0">
                <a:solidFill>
                  <a:schemeClr val="hlink"/>
                </a:solidFill>
                <a:latin typeface="+mj-lt"/>
              </a:rPr>
              <a:t>bài </a:t>
            </a:r>
            <a:r>
              <a:rPr lang="en-US" sz="3200" b="1">
                <a:solidFill>
                  <a:schemeClr val="hlink"/>
                </a:solidFill>
                <a:latin typeface="+mj-lt"/>
              </a:rPr>
              <a:t>cũ:</a:t>
            </a:r>
          </a:p>
        </p:txBody>
      </p:sp>
      <p:sp>
        <p:nvSpPr>
          <p:cNvPr id="9225" name="Rectangle 9"/>
          <p:cNvSpPr>
            <a:spLocks noChangeArrowheads="1"/>
          </p:cNvSpPr>
          <p:nvPr/>
        </p:nvSpPr>
        <p:spPr bwMode="auto">
          <a:xfrm>
            <a:off x="304800" y="2413000"/>
            <a:ext cx="8458200" cy="609600"/>
          </a:xfrm>
          <a:prstGeom prst="rect">
            <a:avLst/>
          </a:prstGeom>
          <a:noFill/>
          <a:ln w="9525">
            <a:noFill/>
            <a:miter lim="800000"/>
            <a:headEnd/>
            <a:tailEnd/>
          </a:ln>
        </p:spPr>
        <p:txBody>
          <a:bodyPr wrap="none" anchor="ctr"/>
          <a:lstStyle/>
          <a:p>
            <a:r>
              <a:rPr lang="en-US" sz="2000" b="1">
                <a:latin typeface="+mj-lt"/>
              </a:rPr>
              <a:t>Câu 1: Ông Lão muốn con trai trở thành người như thế nào ? </a:t>
            </a:r>
          </a:p>
        </p:txBody>
      </p:sp>
      <p:sp>
        <p:nvSpPr>
          <p:cNvPr id="9226" name="Rectangle 10"/>
          <p:cNvSpPr>
            <a:spLocks noChangeArrowheads="1"/>
          </p:cNvSpPr>
          <p:nvPr/>
        </p:nvSpPr>
        <p:spPr bwMode="auto">
          <a:xfrm>
            <a:off x="609600" y="3022600"/>
            <a:ext cx="8001000" cy="609600"/>
          </a:xfrm>
          <a:prstGeom prst="rect">
            <a:avLst/>
          </a:prstGeom>
          <a:noFill/>
          <a:ln w="9525">
            <a:noFill/>
            <a:miter lim="800000"/>
            <a:headEnd/>
            <a:tailEnd/>
          </a:ln>
        </p:spPr>
        <p:txBody>
          <a:bodyPr wrap="none" anchor="ctr"/>
          <a:lstStyle/>
          <a:p>
            <a:r>
              <a:rPr lang="en-US" sz="2400" b="1">
                <a:latin typeface="+mj-lt"/>
              </a:rPr>
              <a:t>-Ông muốn con trai trở thành người siêng năng </a:t>
            </a:r>
          </a:p>
          <a:p>
            <a:r>
              <a:rPr lang="en-US" sz="2400" b="1">
                <a:latin typeface="+mn-lt"/>
              </a:rPr>
              <a:t>chăm chỉ , tự mình kiếm nổi bát cơm </a:t>
            </a:r>
          </a:p>
        </p:txBody>
      </p:sp>
      <p:sp>
        <p:nvSpPr>
          <p:cNvPr id="9227" name="Rectangle 11"/>
          <p:cNvSpPr>
            <a:spLocks noChangeArrowheads="1"/>
          </p:cNvSpPr>
          <p:nvPr/>
        </p:nvSpPr>
        <p:spPr bwMode="auto">
          <a:xfrm>
            <a:off x="228600" y="3810000"/>
            <a:ext cx="8458200" cy="609600"/>
          </a:xfrm>
          <a:prstGeom prst="rect">
            <a:avLst/>
          </a:prstGeom>
          <a:noFill/>
          <a:ln w="9525">
            <a:noFill/>
            <a:miter lim="800000"/>
            <a:headEnd/>
            <a:tailEnd/>
          </a:ln>
        </p:spPr>
        <p:txBody>
          <a:bodyPr wrap="none" anchor="ctr"/>
          <a:lstStyle/>
          <a:p>
            <a:r>
              <a:rPr lang="en-US" sz="2400" b="1">
                <a:latin typeface="+mj-lt"/>
              </a:rPr>
              <a:t>Câu 2:</a:t>
            </a:r>
            <a:r>
              <a:rPr lang="en-US" sz="2400" b="1">
                <a:solidFill>
                  <a:srgbClr val="CCFFFF"/>
                </a:solidFill>
                <a:latin typeface="+mj-lt"/>
              </a:rPr>
              <a:t> </a:t>
            </a:r>
            <a:r>
              <a:rPr lang="en-US" sz="2400" b="1">
                <a:latin typeface="+mj-lt"/>
              </a:rPr>
              <a:t>Ông lão vứt tiền xuống ao để làm gì?</a:t>
            </a:r>
          </a:p>
        </p:txBody>
      </p:sp>
      <p:sp>
        <p:nvSpPr>
          <p:cNvPr id="9229" name="Rectangle 13"/>
          <p:cNvSpPr>
            <a:spLocks noChangeArrowheads="1"/>
          </p:cNvSpPr>
          <p:nvPr/>
        </p:nvSpPr>
        <p:spPr bwMode="auto">
          <a:xfrm>
            <a:off x="457200" y="4724400"/>
            <a:ext cx="7924800" cy="838200"/>
          </a:xfrm>
          <a:prstGeom prst="rect">
            <a:avLst/>
          </a:prstGeom>
          <a:noFill/>
          <a:ln w="9525">
            <a:noFill/>
            <a:miter lim="800000"/>
            <a:headEnd/>
            <a:tailEnd/>
          </a:ln>
        </p:spPr>
        <p:txBody>
          <a:bodyPr wrap="none" anchor="ctr"/>
          <a:lstStyle/>
          <a:p>
            <a:r>
              <a:rPr lang="en-US" sz="2000" b="1">
                <a:latin typeface="+mn-lt"/>
              </a:rPr>
              <a:t>-</a:t>
            </a:r>
            <a:r>
              <a:rPr lang="en-US" sz="2400" b="1">
                <a:latin typeface="+mn-lt"/>
              </a:rPr>
              <a:t>Ông muốn thử xem những đồng tiền ấy có phải tự tay </a:t>
            </a:r>
          </a:p>
          <a:p>
            <a:r>
              <a:rPr lang="en-US" sz="2400" b="1">
                <a:latin typeface="+mn-lt"/>
              </a:rPr>
              <a:t>con mình kiếm ra không </a:t>
            </a:r>
          </a:p>
        </p:txBody>
      </p:sp>
      <p:sp>
        <p:nvSpPr>
          <p:cNvPr id="9230" name="Rectangle 14"/>
          <p:cNvSpPr>
            <a:spLocks noChangeArrowheads="1"/>
          </p:cNvSpPr>
          <p:nvPr/>
        </p:nvSpPr>
        <p:spPr bwMode="auto">
          <a:xfrm>
            <a:off x="228600" y="2667000"/>
            <a:ext cx="8458200" cy="609600"/>
          </a:xfrm>
          <a:prstGeom prst="rect">
            <a:avLst/>
          </a:prstGeom>
          <a:noFill/>
          <a:ln w="9525">
            <a:noFill/>
            <a:miter lim="800000"/>
            <a:headEnd/>
            <a:tailEnd/>
          </a:ln>
        </p:spPr>
        <p:txBody>
          <a:bodyPr wrap="none" anchor="ctr"/>
          <a:lstStyle/>
          <a:p>
            <a:r>
              <a:rPr lang="en-US" sz="2000" b="1">
                <a:latin typeface="+mj-lt"/>
              </a:rPr>
              <a:t>Câu 3:</a:t>
            </a:r>
            <a:r>
              <a:rPr lang="en-US" sz="2000" b="1">
                <a:solidFill>
                  <a:srgbClr val="CCFFFF"/>
                </a:solidFill>
                <a:latin typeface="+mj-lt"/>
              </a:rPr>
              <a:t> </a:t>
            </a:r>
            <a:r>
              <a:rPr lang="en-US" sz="2000" b="1">
                <a:latin typeface="+mj-lt"/>
              </a:rPr>
              <a:t> Người con đã làm lụng vất vả và tiết kiệm như thế nào ?</a:t>
            </a:r>
          </a:p>
        </p:txBody>
      </p:sp>
      <p:sp>
        <p:nvSpPr>
          <p:cNvPr id="9231" name="Rectangle 15"/>
          <p:cNvSpPr>
            <a:spLocks noChangeArrowheads="1"/>
          </p:cNvSpPr>
          <p:nvPr/>
        </p:nvSpPr>
        <p:spPr bwMode="auto">
          <a:xfrm>
            <a:off x="381000" y="3352800"/>
            <a:ext cx="8458200" cy="914400"/>
          </a:xfrm>
          <a:prstGeom prst="rect">
            <a:avLst/>
          </a:prstGeom>
          <a:noFill/>
          <a:ln w="9525">
            <a:noFill/>
            <a:miter lim="800000"/>
            <a:headEnd/>
            <a:tailEnd/>
          </a:ln>
        </p:spPr>
        <p:txBody>
          <a:bodyPr wrap="none" anchor="ctr"/>
          <a:lstStyle/>
          <a:p>
            <a:r>
              <a:rPr lang="en-US" sz="2000" b="1">
                <a:latin typeface="Arial" charset="0"/>
              </a:rPr>
              <a:t>-</a:t>
            </a:r>
            <a:r>
              <a:rPr lang="en-US" sz="2000" b="1">
                <a:latin typeface="+mn-lt"/>
              </a:rPr>
              <a:t>Anh đi xay thóc thuê ,mỗi ngày được 2 bát gạo, chỉ dám ăn</a:t>
            </a:r>
          </a:p>
          <a:p>
            <a:r>
              <a:rPr lang="en-US" sz="2000" b="1">
                <a:latin typeface="+mn-lt"/>
              </a:rPr>
              <a:t> một bát. Ba tháng dành dụm được 90 bát gạo anh bán lấy</a:t>
            </a:r>
          </a:p>
          <a:p>
            <a:r>
              <a:rPr lang="en-US" sz="2000" b="1">
                <a:latin typeface="+mn-lt"/>
              </a:rPr>
              <a:t> tiền đem về </a:t>
            </a:r>
          </a:p>
        </p:txBody>
      </p:sp>
      <p:sp>
        <p:nvSpPr>
          <p:cNvPr id="9232" name="Rectangle 16"/>
          <p:cNvSpPr>
            <a:spLocks noChangeArrowheads="1"/>
          </p:cNvSpPr>
          <p:nvPr/>
        </p:nvSpPr>
        <p:spPr bwMode="auto">
          <a:xfrm>
            <a:off x="381000" y="4267200"/>
            <a:ext cx="8458200" cy="609600"/>
          </a:xfrm>
          <a:prstGeom prst="rect">
            <a:avLst/>
          </a:prstGeom>
          <a:noFill/>
          <a:ln w="9525">
            <a:noFill/>
            <a:miter lim="800000"/>
            <a:headEnd/>
            <a:tailEnd/>
          </a:ln>
        </p:spPr>
        <p:txBody>
          <a:bodyPr wrap="none" anchor="ctr"/>
          <a:lstStyle/>
          <a:p>
            <a:r>
              <a:rPr lang="en-US" sz="2000" b="1">
                <a:latin typeface="+mj-lt"/>
              </a:rPr>
              <a:t>Câu 4:</a:t>
            </a:r>
            <a:r>
              <a:rPr lang="en-US" sz="2000" b="1">
                <a:solidFill>
                  <a:srgbClr val="CCFFFF"/>
                </a:solidFill>
                <a:latin typeface="+mj-lt"/>
              </a:rPr>
              <a:t> </a:t>
            </a:r>
            <a:r>
              <a:rPr lang="en-US" sz="2000" b="1">
                <a:latin typeface="+mj-lt"/>
              </a:rPr>
              <a:t> Khi ông lão vứt tiền vào bếp lửa, người con làm gì?</a:t>
            </a:r>
          </a:p>
        </p:txBody>
      </p:sp>
      <p:sp>
        <p:nvSpPr>
          <p:cNvPr id="9233" name="Rectangle 17"/>
          <p:cNvSpPr>
            <a:spLocks noChangeArrowheads="1"/>
          </p:cNvSpPr>
          <p:nvPr/>
        </p:nvSpPr>
        <p:spPr bwMode="auto">
          <a:xfrm>
            <a:off x="457200" y="4724400"/>
            <a:ext cx="8458200" cy="609600"/>
          </a:xfrm>
          <a:prstGeom prst="rect">
            <a:avLst/>
          </a:prstGeom>
          <a:noFill/>
          <a:ln w="9525">
            <a:noFill/>
            <a:miter lim="800000"/>
            <a:headEnd/>
            <a:tailEnd/>
          </a:ln>
        </p:spPr>
        <p:txBody>
          <a:bodyPr wrap="none" anchor="ctr"/>
          <a:lstStyle/>
          <a:p>
            <a:r>
              <a:rPr lang="en-US" sz="2000" b="1">
                <a:latin typeface="Arial" charset="0"/>
              </a:rPr>
              <a:t>-</a:t>
            </a:r>
            <a:r>
              <a:rPr lang="en-US" sz="2000" b="1">
                <a:latin typeface="+mn-lt"/>
              </a:rPr>
              <a:t>Người con vội thọc tay vào lửa để lấy tiền ra, không hề sợ bỏng</a:t>
            </a:r>
            <a:r>
              <a:rPr lang="en-US" sz="1600" b="1">
                <a:latin typeface="+mn-lt"/>
              </a:rPr>
              <a:t>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223"/>
                                        </p:tgtEl>
                                        <p:attrNameLst>
                                          <p:attrName>style.visibility</p:attrName>
                                        </p:attrNameLst>
                                      </p:cBhvr>
                                      <p:to>
                                        <p:strVal val="visible"/>
                                      </p:to>
                                    </p:set>
                                    <p:animEffect transition="in" filter="blinds(horizontal)">
                                      <p:cBhvr>
                                        <p:cTn id="7" dur="500"/>
                                        <p:tgtEl>
                                          <p:spTgt spid="922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9221"/>
                                        </p:tgtEl>
                                        <p:attrNameLst>
                                          <p:attrName>style.visibility</p:attrName>
                                        </p:attrNameLst>
                                      </p:cBhvr>
                                      <p:to>
                                        <p:strVal val="visible"/>
                                      </p:to>
                                    </p:set>
                                    <p:animEffect transition="in" filter="diamond(in)">
                                      <p:cBhvr>
                                        <p:cTn id="12" dur="2000"/>
                                        <p:tgtEl>
                                          <p:spTgt spid="9221"/>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9225"/>
                                        </p:tgtEl>
                                        <p:attrNameLst>
                                          <p:attrName>style.visibility</p:attrName>
                                        </p:attrNameLst>
                                      </p:cBhvr>
                                      <p:to>
                                        <p:strVal val="visible"/>
                                      </p:to>
                                    </p:set>
                                    <p:anim calcmode="lin" valueType="num">
                                      <p:cBhvr additive="base">
                                        <p:cTn id="17" dur="500" fill="hold"/>
                                        <p:tgtEl>
                                          <p:spTgt spid="9225"/>
                                        </p:tgtEl>
                                        <p:attrNameLst>
                                          <p:attrName>ppt_x</p:attrName>
                                        </p:attrNameLst>
                                      </p:cBhvr>
                                      <p:tavLst>
                                        <p:tav tm="0">
                                          <p:val>
                                            <p:strVal val="#ppt_x"/>
                                          </p:val>
                                        </p:tav>
                                        <p:tav tm="100000">
                                          <p:val>
                                            <p:strVal val="#ppt_x"/>
                                          </p:val>
                                        </p:tav>
                                      </p:tavLst>
                                    </p:anim>
                                    <p:anim calcmode="lin" valueType="num">
                                      <p:cBhvr additive="base">
                                        <p:cTn id="18" dur="500" fill="hold"/>
                                        <p:tgtEl>
                                          <p:spTgt spid="9225"/>
                                        </p:tgtEl>
                                        <p:attrNameLst>
                                          <p:attrName>ppt_y</p:attrName>
                                        </p:attrNameLst>
                                      </p:cBhvr>
                                      <p:tavLst>
                                        <p:tav tm="0">
                                          <p:val>
                                            <p:strVal val="1+#ppt_h/2"/>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4" presetClass="entr" presetSubtype="16" fill="hold" grpId="0" nodeType="clickEffect">
                                  <p:stCondLst>
                                    <p:cond delay="0"/>
                                  </p:stCondLst>
                                  <p:childTnLst>
                                    <p:set>
                                      <p:cBhvr>
                                        <p:cTn id="22" dur="1" fill="hold">
                                          <p:stCondLst>
                                            <p:cond delay="0"/>
                                          </p:stCondLst>
                                        </p:cTn>
                                        <p:tgtEl>
                                          <p:spTgt spid="9226"/>
                                        </p:tgtEl>
                                        <p:attrNameLst>
                                          <p:attrName>style.visibility</p:attrName>
                                        </p:attrNameLst>
                                      </p:cBhvr>
                                      <p:to>
                                        <p:strVal val="visible"/>
                                      </p:to>
                                    </p:set>
                                    <p:animEffect transition="in" filter="box(in)">
                                      <p:cBhvr>
                                        <p:cTn id="23" dur="500"/>
                                        <p:tgtEl>
                                          <p:spTgt spid="9226"/>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8" presetClass="entr" presetSubtype="16" fill="hold" grpId="0" nodeType="clickEffect">
                                  <p:stCondLst>
                                    <p:cond delay="0"/>
                                  </p:stCondLst>
                                  <p:childTnLst>
                                    <p:set>
                                      <p:cBhvr>
                                        <p:cTn id="27" dur="1" fill="hold">
                                          <p:stCondLst>
                                            <p:cond delay="0"/>
                                          </p:stCondLst>
                                        </p:cTn>
                                        <p:tgtEl>
                                          <p:spTgt spid="9227"/>
                                        </p:tgtEl>
                                        <p:attrNameLst>
                                          <p:attrName>style.visibility</p:attrName>
                                        </p:attrNameLst>
                                      </p:cBhvr>
                                      <p:to>
                                        <p:strVal val="visible"/>
                                      </p:to>
                                    </p:set>
                                    <p:animEffect transition="in" filter="diamond(in)">
                                      <p:cBhvr>
                                        <p:cTn id="28" dur="2000"/>
                                        <p:tgtEl>
                                          <p:spTgt spid="9227"/>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8" presetClass="entr" presetSubtype="16" fill="hold" grpId="0" nodeType="clickEffect">
                                  <p:stCondLst>
                                    <p:cond delay="0"/>
                                  </p:stCondLst>
                                  <p:childTnLst>
                                    <p:set>
                                      <p:cBhvr>
                                        <p:cTn id="32" dur="1" fill="hold">
                                          <p:stCondLst>
                                            <p:cond delay="0"/>
                                          </p:stCondLst>
                                        </p:cTn>
                                        <p:tgtEl>
                                          <p:spTgt spid="9229"/>
                                        </p:tgtEl>
                                        <p:attrNameLst>
                                          <p:attrName>style.visibility</p:attrName>
                                        </p:attrNameLst>
                                      </p:cBhvr>
                                      <p:to>
                                        <p:strVal val="visible"/>
                                      </p:to>
                                    </p:set>
                                    <p:animEffect transition="in" filter="diamond(in)">
                                      <p:cBhvr>
                                        <p:cTn id="33" dur="2000"/>
                                        <p:tgtEl>
                                          <p:spTgt spid="9229"/>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4" presetClass="exit" presetSubtype="16" fill="hold" grpId="1" nodeType="clickEffect">
                                  <p:stCondLst>
                                    <p:cond delay="0"/>
                                  </p:stCondLst>
                                  <p:childTnLst>
                                    <p:animEffect transition="out" filter="box(in)">
                                      <p:cBhvr>
                                        <p:cTn id="37" dur="500"/>
                                        <p:tgtEl>
                                          <p:spTgt spid="9229"/>
                                        </p:tgtEl>
                                      </p:cBhvr>
                                    </p:animEffect>
                                    <p:set>
                                      <p:cBhvr>
                                        <p:cTn id="38" dur="1" fill="hold">
                                          <p:stCondLst>
                                            <p:cond delay="499"/>
                                          </p:stCondLst>
                                        </p:cTn>
                                        <p:tgtEl>
                                          <p:spTgt spid="9229"/>
                                        </p:tgtEl>
                                        <p:attrNameLst>
                                          <p:attrName>style.visibility</p:attrName>
                                        </p:attrNameLst>
                                      </p:cBhvr>
                                      <p:to>
                                        <p:strVal val="hidden"/>
                                      </p:to>
                                    </p:set>
                                  </p:childTnLst>
                                </p:cTn>
                              </p:par>
                              <p:par>
                                <p:cTn id="39" presetID="4" presetClass="exit" presetSubtype="16" fill="hold" grpId="1" nodeType="withEffect">
                                  <p:stCondLst>
                                    <p:cond delay="0"/>
                                  </p:stCondLst>
                                  <p:childTnLst>
                                    <p:animEffect transition="out" filter="box(in)">
                                      <p:cBhvr>
                                        <p:cTn id="40" dur="500"/>
                                        <p:tgtEl>
                                          <p:spTgt spid="9227"/>
                                        </p:tgtEl>
                                      </p:cBhvr>
                                    </p:animEffect>
                                    <p:set>
                                      <p:cBhvr>
                                        <p:cTn id="41" dur="1" fill="hold">
                                          <p:stCondLst>
                                            <p:cond delay="499"/>
                                          </p:stCondLst>
                                        </p:cTn>
                                        <p:tgtEl>
                                          <p:spTgt spid="9227"/>
                                        </p:tgtEl>
                                        <p:attrNameLst>
                                          <p:attrName>style.visibility</p:attrName>
                                        </p:attrNameLst>
                                      </p:cBhvr>
                                      <p:to>
                                        <p:strVal val="hidden"/>
                                      </p:to>
                                    </p:set>
                                  </p:childTnLst>
                                </p:cTn>
                              </p:par>
                              <p:par>
                                <p:cTn id="42" presetID="4" presetClass="exit" presetSubtype="16" fill="hold" grpId="1" nodeType="withEffect">
                                  <p:stCondLst>
                                    <p:cond delay="0"/>
                                  </p:stCondLst>
                                  <p:childTnLst>
                                    <p:animEffect transition="out" filter="box(in)">
                                      <p:cBhvr>
                                        <p:cTn id="43" dur="500"/>
                                        <p:tgtEl>
                                          <p:spTgt spid="9226"/>
                                        </p:tgtEl>
                                      </p:cBhvr>
                                    </p:animEffect>
                                    <p:set>
                                      <p:cBhvr>
                                        <p:cTn id="44" dur="1" fill="hold">
                                          <p:stCondLst>
                                            <p:cond delay="499"/>
                                          </p:stCondLst>
                                        </p:cTn>
                                        <p:tgtEl>
                                          <p:spTgt spid="9226"/>
                                        </p:tgtEl>
                                        <p:attrNameLst>
                                          <p:attrName>style.visibility</p:attrName>
                                        </p:attrNameLst>
                                      </p:cBhvr>
                                      <p:to>
                                        <p:strVal val="hidden"/>
                                      </p:to>
                                    </p:set>
                                  </p:childTnLst>
                                </p:cTn>
                              </p:par>
                              <p:par>
                                <p:cTn id="45" presetID="4" presetClass="exit" presetSubtype="16" fill="hold" grpId="1" nodeType="withEffect">
                                  <p:stCondLst>
                                    <p:cond delay="0"/>
                                  </p:stCondLst>
                                  <p:childTnLst>
                                    <p:animEffect transition="out" filter="box(in)">
                                      <p:cBhvr>
                                        <p:cTn id="46" dur="500"/>
                                        <p:tgtEl>
                                          <p:spTgt spid="9225"/>
                                        </p:tgtEl>
                                      </p:cBhvr>
                                    </p:animEffect>
                                    <p:set>
                                      <p:cBhvr>
                                        <p:cTn id="47" dur="1" fill="hold">
                                          <p:stCondLst>
                                            <p:cond delay="499"/>
                                          </p:stCondLst>
                                        </p:cTn>
                                        <p:tgtEl>
                                          <p:spTgt spid="9225"/>
                                        </p:tgtEl>
                                        <p:attrNameLst>
                                          <p:attrName>style.visibility</p:attrName>
                                        </p:attrNameLst>
                                      </p:cBhvr>
                                      <p:to>
                                        <p:strVal val="hidden"/>
                                      </p:to>
                                    </p:set>
                                  </p:childTnLst>
                                </p:cTn>
                              </p:par>
                            </p:childTnLst>
                          </p:cTn>
                        </p:par>
                      </p:childTnLst>
                    </p:cTn>
                  </p:par>
                  <p:par>
                    <p:cTn id="48" fill="hold" nodeType="clickPar">
                      <p:stCondLst>
                        <p:cond delay="indefinite"/>
                      </p:stCondLst>
                      <p:childTnLst>
                        <p:par>
                          <p:cTn id="49" fill="hold" nodeType="withGroup">
                            <p:stCondLst>
                              <p:cond delay="0"/>
                            </p:stCondLst>
                            <p:childTnLst>
                              <p:par>
                                <p:cTn id="50" presetID="4" presetClass="entr" presetSubtype="16" fill="hold" grpId="0" nodeType="clickEffect">
                                  <p:stCondLst>
                                    <p:cond delay="0"/>
                                  </p:stCondLst>
                                  <p:childTnLst>
                                    <p:set>
                                      <p:cBhvr>
                                        <p:cTn id="51" dur="1" fill="hold">
                                          <p:stCondLst>
                                            <p:cond delay="0"/>
                                          </p:stCondLst>
                                        </p:cTn>
                                        <p:tgtEl>
                                          <p:spTgt spid="9230"/>
                                        </p:tgtEl>
                                        <p:attrNameLst>
                                          <p:attrName>style.visibility</p:attrName>
                                        </p:attrNameLst>
                                      </p:cBhvr>
                                      <p:to>
                                        <p:strVal val="visible"/>
                                      </p:to>
                                    </p:set>
                                    <p:animEffect transition="in" filter="box(in)">
                                      <p:cBhvr>
                                        <p:cTn id="52" dur="500"/>
                                        <p:tgtEl>
                                          <p:spTgt spid="9230"/>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4" presetClass="entr" presetSubtype="16" fill="hold" grpId="0" nodeType="clickEffect">
                                  <p:stCondLst>
                                    <p:cond delay="0"/>
                                  </p:stCondLst>
                                  <p:childTnLst>
                                    <p:set>
                                      <p:cBhvr>
                                        <p:cTn id="56" dur="1" fill="hold">
                                          <p:stCondLst>
                                            <p:cond delay="0"/>
                                          </p:stCondLst>
                                        </p:cTn>
                                        <p:tgtEl>
                                          <p:spTgt spid="9231"/>
                                        </p:tgtEl>
                                        <p:attrNameLst>
                                          <p:attrName>style.visibility</p:attrName>
                                        </p:attrNameLst>
                                      </p:cBhvr>
                                      <p:to>
                                        <p:strVal val="visible"/>
                                      </p:to>
                                    </p:set>
                                    <p:animEffect transition="in" filter="box(in)">
                                      <p:cBhvr>
                                        <p:cTn id="57" dur="500"/>
                                        <p:tgtEl>
                                          <p:spTgt spid="9231"/>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4" presetClass="entr" presetSubtype="16" fill="hold" grpId="0" nodeType="clickEffect">
                                  <p:stCondLst>
                                    <p:cond delay="0"/>
                                  </p:stCondLst>
                                  <p:childTnLst>
                                    <p:set>
                                      <p:cBhvr>
                                        <p:cTn id="61" dur="1" fill="hold">
                                          <p:stCondLst>
                                            <p:cond delay="0"/>
                                          </p:stCondLst>
                                        </p:cTn>
                                        <p:tgtEl>
                                          <p:spTgt spid="9232"/>
                                        </p:tgtEl>
                                        <p:attrNameLst>
                                          <p:attrName>style.visibility</p:attrName>
                                        </p:attrNameLst>
                                      </p:cBhvr>
                                      <p:to>
                                        <p:strVal val="visible"/>
                                      </p:to>
                                    </p:set>
                                    <p:animEffect transition="in" filter="box(in)">
                                      <p:cBhvr>
                                        <p:cTn id="62" dur="500"/>
                                        <p:tgtEl>
                                          <p:spTgt spid="9232"/>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5" presetClass="entr" presetSubtype="10" fill="hold" grpId="0" nodeType="clickEffect">
                                  <p:stCondLst>
                                    <p:cond delay="0"/>
                                  </p:stCondLst>
                                  <p:childTnLst>
                                    <p:set>
                                      <p:cBhvr>
                                        <p:cTn id="66" dur="1" fill="hold">
                                          <p:stCondLst>
                                            <p:cond delay="0"/>
                                          </p:stCondLst>
                                        </p:cTn>
                                        <p:tgtEl>
                                          <p:spTgt spid="9233"/>
                                        </p:tgtEl>
                                        <p:attrNameLst>
                                          <p:attrName>style.visibility</p:attrName>
                                        </p:attrNameLst>
                                      </p:cBhvr>
                                      <p:to>
                                        <p:strVal val="visible"/>
                                      </p:to>
                                    </p:set>
                                    <p:animEffect transition="in" filter="checkerboard(across)">
                                      <p:cBhvr>
                                        <p:cTn id="67" dur="500"/>
                                        <p:tgtEl>
                                          <p:spTgt spid="92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21" grpId="0"/>
      <p:bldP spid="9223" grpId="0"/>
      <p:bldP spid="9225" grpId="0"/>
      <p:bldP spid="9225" grpId="1"/>
      <p:bldP spid="9226" grpId="0"/>
      <p:bldP spid="9226" grpId="1"/>
      <p:bldP spid="9227" grpId="0"/>
      <p:bldP spid="9227" grpId="1"/>
      <p:bldP spid="9229" grpId="0"/>
      <p:bldP spid="9229" grpId="1"/>
      <p:bldP spid="9230" grpId="0"/>
      <p:bldP spid="9231" grpId="0"/>
      <p:bldP spid="9232" grpId="0"/>
      <p:bldP spid="923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4" name="Picture 2" descr="taynguyen5"/>
          <p:cNvPicPr>
            <a:picLocks noChangeAspect="1" noChangeArrowheads="1"/>
          </p:cNvPicPr>
          <p:nvPr/>
        </p:nvPicPr>
        <p:blipFill>
          <a:blip r:embed="rId2"/>
          <a:srcRect/>
          <a:stretch>
            <a:fillRect/>
          </a:stretch>
        </p:blipFill>
        <p:spPr bwMode="auto">
          <a:xfrm>
            <a:off x="533400" y="304800"/>
            <a:ext cx="7620000" cy="6096000"/>
          </a:xfrm>
          <a:prstGeom prst="rect">
            <a:avLst/>
          </a:prstGeom>
          <a:noFill/>
          <a:ln w="57150">
            <a:solidFill>
              <a:srgbClr val="000099"/>
            </a:solidFill>
            <a:miter lim="800000"/>
            <a:headEnd/>
            <a:tailEnd/>
          </a:ln>
        </p:spPr>
      </p:pic>
      <p:pic>
        <p:nvPicPr>
          <p:cNvPr id="18435" name="Picture 3" descr="tay%20nguyen-nha%20rong2-57k"/>
          <p:cNvPicPr>
            <a:picLocks noChangeAspect="1" noChangeArrowheads="1"/>
          </p:cNvPicPr>
          <p:nvPr/>
        </p:nvPicPr>
        <p:blipFill>
          <a:blip r:embed="rId3"/>
          <a:srcRect/>
          <a:stretch>
            <a:fillRect/>
          </a:stretch>
        </p:blipFill>
        <p:spPr bwMode="auto">
          <a:xfrm>
            <a:off x="533400" y="304800"/>
            <a:ext cx="7620000" cy="6096000"/>
          </a:xfrm>
          <a:prstGeom prst="rect">
            <a:avLst/>
          </a:prstGeom>
          <a:noFill/>
          <a:ln w="57150">
            <a:solidFill>
              <a:srgbClr val="000099"/>
            </a:solidFill>
            <a:miter lim="800000"/>
            <a:headEnd/>
            <a:tailEnd/>
          </a:ln>
        </p:spPr>
      </p:pic>
      <p:pic>
        <p:nvPicPr>
          <p:cNvPr id="18436" name="Picture 4" descr="6_Nha_rong_1"/>
          <p:cNvPicPr>
            <a:picLocks noChangeAspect="1" noChangeArrowheads="1"/>
          </p:cNvPicPr>
          <p:nvPr/>
        </p:nvPicPr>
        <p:blipFill>
          <a:blip r:embed="rId4"/>
          <a:srcRect/>
          <a:stretch>
            <a:fillRect/>
          </a:stretch>
        </p:blipFill>
        <p:spPr bwMode="auto">
          <a:xfrm>
            <a:off x="457200" y="304800"/>
            <a:ext cx="7696200" cy="6096000"/>
          </a:xfrm>
          <a:prstGeom prst="rect">
            <a:avLst/>
          </a:prstGeom>
          <a:noFill/>
          <a:ln w="38100">
            <a:solidFill>
              <a:srgbClr val="000099"/>
            </a:solid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4" presetClass="entr" presetSubtype="10" fill="hold" nodeType="withEffect">
                                  <p:stCondLst>
                                    <p:cond delay="0"/>
                                  </p:stCondLst>
                                  <p:childTnLst>
                                    <p:set>
                                      <p:cBhvr>
                                        <p:cTn id="6" dur="1" fill="hold">
                                          <p:stCondLst>
                                            <p:cond delay="0"/>
                                          </p:stCondLst>
                                        </p:cTn>
                                        <p:tgtEl>
                                          <p:spTgt spid="18434"/>
                                        </p:tgtEl>
                                        <p:attrNameLst>
                                          <p:attrName>style.visibility</p:attrName>
                                        </p:attrNameLst>
                                      </p:cBhvr>
                                      <p:to>
                                        <p:strVal val="visible"/>
                                      </p:to>
                                    </p:set>
                                    <p:animEffect transition="in" filter="randombar(horizontal)">
                                      <p:cBhvr>
                                        <p:cTn id="7" dur="500"/>
                                        <p:tgtEl>
                                          <p:spTgt spid="1843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xit" presetSubtype="10" fill="hold" nodeType="clickEffect">
                                  <p:stCondLst>
                                    <p:cond delay="0"/>
                                  </p:stCondLst>
                                  <p:childTnLst>
                                    <p:animEffect transition="out" filter="blinds(horizontal)">
                                      <p:cBhvr>
                                        <p:cTn id="11" dur="500"/>
                                        <p:tgtEl>
                                          <p:spTgt spid="18434"/>
                                        </p:tgtEl>
                                      </p:cBhvr>
                                    </p:animEffect>
                                    <p:set>
                                      <p:cBhvr>
                                        <p:cTn id="12" dur="1" fill="hold">
                                          <p:stCondLst>
                                            <p:cond delay="499"/>
                                          </p:stCondLst>
                                        </p:cTn>
                                        <p:tgtEl>
                                          <p:spTgt spid="18434"/>
                                        </p:tgtEl>
                                        <p:attrNameLst>
                                          <p:attrName>style.visibility</p:attrName>
                                        </p:attrNameLst>
                                      </p:cBhvr>
                                      <p:to>
                                        <p:strVal val="hidden"/>
                                      </p:to>
                                    </p:set>
                                  </p:childTnLst>
                                </p:cTn>
                              </p:par>
                              <p:par>
                                <p:cTn id="13" presetID="3" presetClass="entr" presetSubtype="10" fill="hold" nodeType="withEffect">
                                  <p:stCondLst>
                                    <p:cond delay="0"/>
                                  </p:stCondLst>
                                  <p:childTnLst>
                                    <p:set>
                                      <p:cBhvr>
                                        <p:cTn id="14" dur="1" fill="hold">
                                          <p:stCondLst>
                                            <p:cond delay="0"/>
                                          </p:stCondLst>
                                        </p:cTn>
                                        <p:tgtEl>
                                          <p:spTgt spid="18435"/>
                                        </p:tgtEl>
                                        <p:attrNameLst>
                                          <p:attrName>style.visibility</p:attrName>
                                        </p:attrNameLst>
                                      </p:cBhvr>
                                      <p:to>
                                        <p:strVal val="visible"/>
                                      </p:to>
                                    </p:set>
                                    <p:animEffect transition="in" filter="blinds(horizontal)">
                                      <p:cBhvr>
                                        <p:cTn id="15" dur="500"/>
                                        <p:tgtEl>
                                          <p:spTgt spid="18435"/>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3" presetClass="exit" presetSubtype="10" fill="hold" nodeType="clickEffect">
                                  <p:stCondLst>
                                    <p:cond delay="0"/>
                                  </p:stCondLst>
                                  <p:childTnLst>
                                    <p:animEffect transition="out" filter="blinds(horizontal)">
                                      <p:cBhvr>
                                        <p:cTn id="19" dur="500"/>
                                        <p:tgtEl>
                                          <p:spTgt spid="18435"/>
                                        </p:tgtEl>
                                      </p:cBhvr>
                                    </p:animEffect>
                                    <p:set>
                                      <p:cBhvr>
                                        <p:cTn id="20" dur="1" fill="hold">
                                          <p:stCondLst>
                                            <p:cond delay="499"/>
                                          </p:stCondLst>
                                        </p:cTn>
                                        <p:tgtEl>
                                          <p:spTgt spid="18435"/>
                                        </p:tgtEl>
                                        <p:attrNameLst>
                                          <p:attrName>style.visibility</p:attrName>
                                        </p:attrNameLst>
                                      </p:cBhvr>
                                      <p:to>
                                        <p:strVal val="hidden"/>
                                      </p:to>
                                    </p:set>
                                  </p:childTnLst>
                                </p:cTn>
                              </p:par>
                              <p:par>
                                <p:cTn id="21" presetID="3" presetClass="entr" presetSubtype="10" fill="hold" nodeType="withEffect">
                                  <p:stCondLst>
                                    <p:cond delay="0"/>
                                  </p:stCondLst>
                                  <p:childTnLst>
                                    <p:set>
                                      <p:cBhvr>
                                        <p:cTn id="22" dur="1" fill="hold">
                                          <p:stCondLst>
                                            <p:cond delay="0"/>
                                          </p:stCondLst>
                                        </p:cTn>
                                        <p:tgtEl>
                                          <p:spTgt spid="18436"/>
                                        </p:tgtEl>
                                        <p:attrNameLst>
                                          <p:attrName>style.visibility</p:attrName>
                                        </p:attrNameLst>
                                      </p:cBhvr>
                                      <p:to>
                                        <p:strVal val="visible"/>
                                      </p:to>
                                    </p:set>
                                    <p:animEffect transition="in" filter="blinds(horizontal)">
                                      <p:cBhvr>
                                        <p:cTn id="23" dur="500"/>
                                        <p:tgtEl>
                                          <p:spTgt spid="184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tile tx="0" ty="0" sx="100000" sy="100000" flip="none" algn="tl"/>
        </a:blipFill>
        <a:effectLst/>
      </p:bgPr>
    </p:bg>
    <p:spTree>
      <p:nvGrpSpPr>
        <p:cNvPr id="1" name=""/>
        <p:cNvGrpSpPr/>
        <p:nvPr/>
      </p:nvGrpSpPr>
      <p:grpSpPr>
        <a:xfrm>
          <a:off x="0" y="0"/>
          <a:ext cx="0" cy="0"/>
          <a:chOff x="0" y="0"/>
          <a:chExt cx="0" cy="0"/>
        </a:xfrm>
      </p:grpSpPr>
      <p:sp>
        <p:nvSpPr>
          <p:cNvPr id="23556" name="Rectangle 4"/>
          <p:cNvSpPr>
            <a:spLocks noChangeArrowheads="1"/>
          </p:cNvSpPr>
          <p:nvPr/>
        </p:nvSpPr>
        <p:spPr bwMode="auto">
          <a:xfrm>
            <a:off x="2590800" y="990600"/>
            <a:ext cx="3962400" cy="685800"/>
          </a:xfrm>
          <a:prstGeom prst="rect">
            <a:avLst/>
          </a:prstGeom>
          <a:noFill/>
          <a:ln w="9525">
            <a:noFill/>
            <a:miter lim="800000"/>
            <a:headEnd/>
            <a:tailEnd/>
          </a:ln>
        </p:spPr>
        <p:txBody>
          <a:bodyPr wrap="none" anchor="ctr"/>
          <a:lstStyle/>
          <a:p>
            <a:pPr algn="ctr"/>
            <a:r>
              <a:rPr lang="en-US" sz="3200" b="1">
                <a:solidFill>
                  <a:srgbClr val="660066"/>
                </a:solidFill>
                <a:latin typeface="Arial" charset="0"/>
              </a:rPr>
              <a:t>Nhà rông ở Tây Nguyên</a:t>
            </a:r>
          </a:p>
        </p:txBody>
      </p:sp>
      <p:sp>
        <p:nvSpPr>
          <p:cNvPr id="23557" name="Rectangle 5"/>
          <p:cNvSpPr>
            <a:spLocks noChangeArrowheads="1"/>
          </p:cNvSpPr>
          <p:nvPr/>
        </p:nvSpPr>
        <p:spPr bwMode="auto">
          <a:xfrm>
            <a:off x="533400" y="1371600"/>
            <a:ext cx="1524000" cy="457200"/>
          </a:xfrm>
          <a:prstGeom prst="rect">
            <a:avLst/>
          </a:prstGeom>
          <a:noFill/>
          <a:ln w="9525">
            <a:noFill/>
            <a:miter lim="800000"/>
            <a:headEnd/>
            <a:tailEnd/>
          </a:ln>
        </p:spPr>
        <p:txBody>
          <a:bodyPr wrap="none" anchor="ctr"/>
          <a:lstStyle/>
          <a:p>
            <a:pPr algn="ctr"/>
            <a:r>
              <a:rPr lang="en-US" sz="2800" b="1" u="sng">
                <a:solidFill>
                  <a:srgbClr val="CC3300"/>
                </a:solidFill>
                <a:latin typeface="Arial" charset="0"/>
              </a:rPr>
              <a:t>Luyện đọc</a:t>
            </a:r>
          </a:p>
        </p:txBody>
      </p:sp>
      <p:sp>
        <p:nvSpPr>
          <p:cNvPr id="4100" name="Line 6"/>
          <p:cNvSpPr>
            <a:spLocks noChangeShapeType="1"/>
          </p:cNvSpPr>
          <p:nvPr/>
        </p:nvSpPr>
        <p:spPr bwMode="auto">
          <a:xfrm>
            <a:off x="4572000" y="2057400"/>
            <a:ext cx="0" cy="3124200"/>
          </a:xfrm>
          <a:prstGeom prst="line">
            <a:avLst/>
          </a:prstGeom>
          <a:noFill/>
          <a:ln w="38100">
            <a:noFill/>
            <a:round/>
            <a:headEnd/>
            <a:tailEnd/>
          </a:ln>
        </p:spPr>
        <p:txBody>
          <a:bodyPr/>
          <a:lstStyle/>
          <a:p>
            <a:endParaRPr lang="en-US"/>
          </a:p>
        </p:txBody>
      </p:sp>
      <p:sp>
        <p:nvSpPr>
          <p:cNvPr id="23561" name="Rectangle 9"/>
          <p:cNvSpPr>
            <a:spLocks noChangeArrowheads="1"/>
          </p:cNvSpPr>
          <p:nvPr/>
        </p:nvSpPr>
        <p:spPr bwMode="auto">
          <a:xfrm>
            <a:off x="685800" y="1981200"/>
            <a:ext cx="1447800" cy="381000"/>
          </a:xfrm>
          <a:prstGeom prst="rect">
            <a:avLst/>
          </a:prstGeom>
          <a:noFill/>
          <a:ln w="9525">
            <a:noFill/>
            <a:miter lim="800000"/>
            <a:headEnd/>
            <a:tailEnd/>
          </a:ln>
        </p:spPr>
        <p:txBody>
          <a:bodyPr wrap="none" anchor="ctr"/>
          <a:lstStyle/>
          <a:p>
            <a:r>
              <a:rPr lang="en-US" sz="2400" b="1" i="1">
                <a:solidFill>
                  <a:srgbClr val="0000CC"/>
                </a:solidFill>
                <a:latin typeface="Arial" charset="0"/>
              </a:rPr>
              <a:t>Từ khó:</a:t>
            </a:r>
            <a:r>
              <a:rPr lang="en-US" sz="2400">
                <a:solidFill>
                  <a:srgbClr val="FF0000"/>
                </a:solidFill>
                <a:latin typeface="Arial" charset="0"/>
              </a:rPr>
              <a:t>    </a:t>
            </a:r>
          </a:p>
        </p:txBody>
      </p:sp>
      <p:sp>
        <p:nvSpPr>
          <p:cNvPr id="23570" name="Rectangle 18"/>
          <p:cNvSpPr>
            <a:spLocks noChangeArrowheads="1"/>
          </p:cNvSpPr>
          <p:nvPr/>
        </p:nvSpPr>
        <p:spPr bwMode="auto">
          <a:xfrm>
            <a:off x="1600200" y="152400"/>
            <a:ext cx="6553200" cy="457200"/>
          </a:xfrm>
          <a:prstGeom prst="rect">
            <a:avLst/>
          </a:prstGeom>
          <a:noFill/>
          <a:ln w="9525">
            <a:noFill/>
            <a:miter lim="800000"/>
            <a:headEnd/>
            <a:tailEnd/>
          </a:ln>
        </p:spPr>
        <p:txBody>
          <a:bodyPr wrap="none" anchor="ctr"/>
          <a:lstStyle/>
          <a:p>
            <a:pPr algn="ctr"/>
            <a:r>
              <a:rPr lang="en-US" sz="2800" b="1">
                <a:latin typeface="Arial" charset="0"/>
              </a:rPr>
              <a:t> </a:t>
            </a:r>
          </a:p>
        </p:txBody>
      </p:sp>
      <p:sp>
        <p:nvSpPr>
          <p:cNvPr id="23571" name="Rectangle 19"/>
          <p:cNvSpPr>
            <a:spLocks noChangeArrowheads="1"/>
          </p:cNvSpPr>
          <p:nvPr/>
        </p:nvSpPr>
        <p:spPr bwMode="auto">
          <a:xfrm>
            <a:off x="3505200" y="609600"/>
            <a:ext cx="2057400" cy="381000"/>
          </a:xfrm>
          <a:prstGeom prst="rect">
            <a:avLst/>
          </a:prstGeom>
          <a:noFill/>
          <a:ln w="9525">
            <a:noFill/>
            <a:miter lim="800000"/>
            <a:headEnd/>
            <a:tailEnd/>
          </a:ln>
        </p:spPr>
        <p:txBody>
          <a:bodyPr wrap="none" anchor="ctr"/>
          <a:lstStyle/>
          <a:p>
            <a:pPr algn="ctr"/>
            <a:r>
              <a:rPr lang="en-US" sz="2400" b="1">
                <a:latin typeface="Arial" charset="0"/>
              </a:rPr>
              <a:t>Tập đọc</a:t>
            </a:r>
          </a:p>
        </p:txBody>
      </p:sp>
      <p:sp>
        <p:nvSpPr>
          <p:cNvPr id="23609" name="AutoShape 57">
            <a:hlinkClick r:id="rId3" action="ppaction://hlinkfile" highlightClick="1"/>
          </p:cNvPr>
          <p:cNvSpPr>
            <a:spLocks noChangeArrowheads="1"/>
          </p:cNvSpPr>
          <p:nvPr/>
        </p:nvSpPr>
        <p:spPr bwMode="auto">
          <a:xfrm>
            <a:off x="1905000" y="1981200"/>
            <a:ext cx="533400" cy="457200"/>
          </a:xfrm>
          <a:prstGeom prst="actionButtonEnd">
            <a:avLst/>
          </a:prstGeom>
          <a:solidFill>
            <a:schemeClr val="accent1"/>
          </a:solidFill>
          <a:ln w="9525">
            <a:noFill/>
            <a:miter lim="800000"/>
            <a:headEnd/>
            <a:tailEnd/>
          </a:ln>
        </p:spPr>
        <p:txBody>
          <a:bodyPr wrap="none" anchor="ctr"/>
          <a:lstStyle/>
          <a:p>
            <a:endParaRPr lang="en-US">
              <a:latin typeface="Arial" charset="0"/>
            </a:endParaRPr>
          </a:p>
        </p:txBody>
      </p:sp>
      <p:pic>
        <p:nvPicPr>
          <p:cNvPr id="23610" name="Picture 58" descr="ban do 1111"/>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0" y="228600"/>
            <a:ext cx="14401800" cy="6629400"/>
          </a:xfrm>
          <a:prstGeom prst="rect">
            <a:avLst/>
          </a:prstGeom>
          <a:noFill/>
          <a:ln w="9525">
            <a:noFill/>
            <a:miter lim="800000"/>
            <a:headEnd/>
            <a:tailEnd/>
          </a:ln>
        </p:spPr>
      </p:pic>
      <p:sp>
        <p:nvSpPr>
          <p:cNvPr id="23613" name="AutoShape 61"/>
          <p:cNvSpPr>
            <a:spLocks noChangeArrowheads="1"/>
          </p:cNvSpPr>
          <p:nvPr/>
        </p:nvSpPr>
        <p:spPr bwMode="auto">
          <a:xfrm rot="1116330">
            <a:off x="-2209800" y="3352800"/>
            <a:ext cx="1905000" cy="1600200"/>
          </a:xfrm>
          <a:prstGeom prst="rightArrow">
            <a:avLst>
              <a:gd name="adj1" fmla="val 50000"/>
              <a:gd name="adj2" fmla="val 29762"/>
            </a:avLst>
          </a:prstGeom>
          <a:solidFill>
            <a:schemeClr val="accent1"/>
          </a:solidFill>
          <a:ln w="9525">
            <a:solidFill>
              <a:schemeClr val="tx1"/>
            </a:solidFill>
            <a:miter lim="800000"/>
            <a:headEnd/>
            <a:tailEnd/>
          </a:ln>
        </p:spPr>
        <p:txBody>
          <a:bodyPr wrap="none" anchor="ctr"/>
          <a:lstStyle/>
          <a:p>
            <a:pPr algn="ctr"/>
            <a:r>
              <a:rPr lang="en-US" sz="2400">
                <a:latin typeface="Arial" charset="0"/>
              </a:rPr>
              <a:t>Tây Nguyên</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3556"/>
                                        </p:tgtEl>
                                        <p:attrNameLst>
                                          <p:attrName>style.visibility</p:attrName>
                                        </p:attrNameLst>
                                      </p:cBhvr>
                                      <p:to>
                                        <p:strVal val="visible"/>
                                      </p:to>
                                    </p:set>
                                    <p:animEffect transition="in" filter="blinds(horizontal)">
                                      <p:cBhvr>
                                        <p:cTn id="7" dur="500"/>
                                        <p:tgtEl>
                                          <p:spTgt spid="2355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xit" presetSubtype="10" fill="hold" grpId="1" nodeType="clickEffect">
                                  <p:stCondLst>
                                    <p:cond delay="0"/>
                                  </p:stCondLst>
                                  <p:childTnLst>
                                    <p:animEffect transition="out" filter="blinds(horizontal)">
                                      <p:cBhvr>
                                        <p:cTn id="11" dur="500"/>
                                        <p:tgtEl>
                                          <p:spTgt spid="23556"/>
                                        </p:tgtEl>
                                      </p:cBhvr>
                                    </p:animEffect>
                                    <p:set>
                                      <p:cBhvr>
                                        <p:cTn id="12" dur="1" fill="hold">
                                          <p:stCondLst>
                                            <p:cond delay="499"/>
                                          </p:stCondLst>
                                        </p:cTn>
                                        <p:tgtEl>
                                          <p:spTgt spid="23556"/>
                                        </p:tgtEl>
                                        <p:attrNameLst>
                                          <p:attrName>style.visibility</p:attrName>
                                        </p:attrNameLst>
                                      </p:cBhvr>
                                      <p:to>
                                        <p:strVal val="hidden"/>
                                      </p:to>
                                    </p:set>
                                  </p:childTnLst>
                                </p:cTn>
                              </p:par>
                              <p:par>
                                <p:cTn id="13" presetID="3" presetClass="exit" presetSubtype="10" fill="hold" grpId="0" nodeType="withEffect">
                                  <p:stCondLst>
                                    <p:cond delay="0"/>
                                  </p:stCondLst>
                                  <p:childTnLst>
                                    <p:animEffect transition="out" filter="blinds(horizontal)">
                                      <p:cBhvr>
                                        <p:cTn id="14" dur="500"/>
                                        <p:tgtEl>
                                          <p:spTgt spid="23571"/>
                                        </p:tgtEl>
                                      </p:cBhvr>
                                    </p:animEffect>
                                    <p:set>
                                      <p:cBhvr>
                                        <p:cTn id="15" dur="1" fill="hold">
                                          <p:stCondLst>
                                            <p:cond delay="499"/>
                                          </p:stCondLst>
                                        </p:cTn>
                                        <p:tgtEl>
                                          <p:spTgt spid="23571"/>
                                        </p:tgtEl>
                                        <p:attrNameLst>
                                          <p:attrName>style.visibility</p:attrName>
                                        </p:attrNameLst>
                                      </p:cBhvr>
                                      <p:to>
                                        <p:strVal val="hidden"/>
                                      </p:to>
                                    </p:set>
                                  </p:childTnLst>
                                </p:cTn>
                              </p:par>
                              <p:par>
                                <p:cTn id="16" presetID="3" presetClass="exit" presetSubtype="10" fill="hold" grpId="0" nodeType="withEffect">
                                  <p:stCondLst>
                                    <p:cond delay="0"/>
                                  </p:stCondLst>
                                  <p:childTnLst>
                                    <p:animEffect transition="out" filter="blinds(horizontal)">
                                      <p:cBhvr>
                                        <p:cTn id="17" dur="500"/>
                                        <p:tgtEl>
                                          <p:spTgt spid="23570"/>
                                        </p:tgtEl>
                                      </p:cBhvr>
                                    </p:animEffect>
                                    <p:set>
                                      <p:cBhvr>
                                        <p:cTn id="18" dur="1" fill="hold">
                                          <p:stCondLst>
                                            <p:cond delay="499"/>
                                          </p:stCondLst>
                                        </p:cTn>
                                        <p:tgtEl>
                                          <p:spTgt spid="23570"/>
                                        </p:tgtEl>
                                        <p:attrNameLst>
                                          <p:attrName>style.visibility</p:attrName>
                                        </p:attrNameLst>
                                      </p:cBhvr>
                                      <p:to>
                                        <p:strVal val="hidden"/>
                                      </p:to>
                                    </p:set>
                                  </p:childTnLst>
                                </p:cTn>
                              </p:par>
                              <p:par>
                                <p:cTn id="19" presetID="3" presetClass="entr" presetSubtype="10" fill="hold" nodeType="withEffect">
                                  <p:stCondLst>
                                    <p:cond delay="0"/>
                                  </p:stCondLst>
                                  <p:childTnLst>
                                    <p:set>
                                      <p:cBhvr>
                                        <p:cTn id="20" dur="1" fill="hold">
                                          <p:stCondLst>
                                            <p:cond delay="0"/>
                                          </p:stCondLst>
                                        </p:cTn>
                                        <p:tgtEl>
                                          <p:spTgt spid="23610"/>
                                        </p:tgtEl>
                                        <p:attrNameLst>
                                          <p:attrName>style.visibility</p:attrName>
                                        </p:attrNameLst>
                                      </p:cBhvr>
                                      <p:to>
                                        <p:strVal val="visible"/>
                                      </p:to>
                                    </p:set>
                                    <p:animEffect transition="in" filter="blinds(horizontal)">
                                      <p:cBhvr>
                                        <p:cTn id="21" dur="500"/>
                                        <p:tgtEl>
                                          <p:spTgt spid="23610"/>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63" presetClass="path" presetSubtype="0" accel="50000" decel="50000" fill="hold" grpId="0" nodeType="clickEffect">
                                  <p:stCondLst>
                                    <p:cond delay="0"/>
                                  </p:stCondLst>
                                  <p:childTnLst>
                                    <p:animMotion origin="layout" path="M 0 4.44444E-6 L 0.6625 -0.00556 " pathEditMode="relative" rAng="0" ptsTypes="AA">
                                      <p:cBhvr>
                                        <p:cTn id="25" dur="2000" fill="hold"/>
                                        <p:tgtEl>
                                          <p:spTgt spid="23613">
                                            <p:bg/>
                                          </p:spTgt>
                                        </p:tgtEl>
                                        <p:attrNameLst>
                                          <p:attrName>ppt_x</p:attrName>
                                          <p:attrName>ppt_y</p:attrName>
                                        </p:attrNameLst>
                                      </p:cBhvr>
                                      <p:rCtr x="33100" y="-300"/>
                                    </p:animMotion>
                                  </p:childTnLst>
                                </p:cTn>
                              </p:par>
                              <p:par>
                                <p:cTn id="26" presetID="63" presetClass="path" presetSubtype="0" accel="50000" decel="50000" fill="hold" grpId="0" nodeType="withEffect">
                                  <p:stCondLst>
                                    <p:cond delay="0"/>
                                  </p:stCondLst>
                                  <p:iterate type="lt">
                                    <p:tmPct val="0"/>
                                  </p:iterate>
                                  <p:childTnLst>
                                    <p:animMotion origin="layout" path="M 0 4.44444E-6 L 0.6625 -0.00556 " pathEditMode="relative" rAng="0" ptsTypes="AA">
                                      <p:cBhvr>
                                        <p:cTn id="27" dur="2000" fill="hold"/>
                                        <p:tgtEl>
                                          <p:spTgt spid="23613">
                                            <p:txEl>
                                              <p:pRg st="0" end="0"/>
                                            </p:txEl>
                                          </p:spTgt>
                                        </p:tgtEl>
                                        <p:attrNameLst>
                                          <p:attrName>ppt_x</p:attrName>
                                          <p:attrName>ppt_y</p:attrName>
                                        </p:attrNameLst>
                                      </p:cBhvr>
                                      <p:rCtr x="33100" y="-300"/>
                                    </p:animMotion>
                                  </p:childTnLst>
                                </p:cTn>
                              </p:par>
                              <p:par>
                                <p:cTn id="28" presetID="20" presetClass="emph" presetSubtype="0" fill="hold" nodeType="withEffect">
                                  <p:stCondLst>
                                    <p:cond delay="0"/>
                                  </p:stCondLst>
                                  <p:iterate type="lt">
                                    <p:tmPct val="10000"/>
                                  </p:iterate>
                                  <p:childTnLst>
                                    <p:set>
                                      <p:cBhvr override="childStyle">
                                        <p:cTn id="29" dur="500" autoRev="1" fill="hold"/>
                                        <p:tgtEl>
                                          <p:spTgt spid="23613">
                                            <p:txEl>
                                              <p:pRg st="0" end="0"/>
                                            </p:txEl>
                                          </p:spTgt>
                                        </p:tgtEl>
                                        <p:attrNameLst>
                                          <p:attrName>style.color</p:attrName>
                                        </p:attrNameLst>
                                      </p:cBhvr>
                                      <p:to>
                                        <p:clrVal>
                                          <a:srgbClr val="FF0000"/>
                                        </p:clrVal>
                                      </p:to>
                                    </p:set>
                                    <p:set>
                                      <p:cBhvr>
                                        <p:cTn id="30" dur="500" autoRev="1" fill="hold"/>
                                        <p:tgtEl>
                                          <p:spTgt spid="23613">
                                            <p:txEl>
                                              <p:pRg st="0" end="0"/>
                                            </p:txEl>
                                          </p:spTgt>
                                        </p:tgtEl>
                                        <p:attrNameLst>
                                          <p:attrName>fillcolor</p:attrName>
                                        </p:attrNameLst>
                                      </p:cBhvr>
                                      <p:to>
                                        <p:clrVal>
                                          <a:srgbClr val="FF0000"/>
                                        </p:clrVal>
                                      </p:to>
                                    </p:set>
                                    <p:set>
                                      <p:cBhvr>
                                        <p:cTn id="31" dur="500" autoRev="1" fill="hold"/>
                                        <p:tgtEl>
                                          <p:spTgt spid="23613">
                                            <p:txEl>
                                              <p:pRg st="0" end="0"/>
                                            </p:txEl>
                                          </p:spTgt>
                                        </p:tgtEl>
                                        <p:attrNameLst>
                                          <p:attrName>fill.type</p:attrName>
                                        </p:attrNameLst>
                                      </p:cBhvr>
                                      <p:to>
                                        <p:strVal val="solid"/>
                                      </p:to>
                                    </p:set>
                                  </p:childTnLst>
                                </p:cTn>
                              </p:par>
                            </p:childTnLst>
                          </p:cTn>
                        </p:par>
                      </p:childTnLst>
                    </p:cTn>
                  </p:par>
                  <p:par>
                    <p:cTn id="32" fill="hold" nodeType="clickPar">
                      <p:stCondLst>
                        <p:cond delay="indefinite"/>
                      </p:stCondLst>
                      <p:childTnLst>
                        <p:par>
                          <p:cTn id="33" fill="hold" nodeType="withGroup">
                            <p:stCondLst>
                              <p:cond delay="0"/>
                            </p:stCondLst>
                            <p:childTnLst>
                              <p:par>
                                <p:cTn id="34" presetID="3" presetClass="exit" presetSubtype="10" fill="hold" nodeType="clickEffect">
                                  <p:stCondLst>
                                    <p:cond delay="0"/>
                                  </p:stCondLst>
                                  <p:childTnLst>
                                    <p:animEffect transition="out" filter="blinds(horizontal)">
                                      <p:cBhvr>
                                        <p:cTn id="35" dur="500"/>
                                        <p:tgtEl>
                                          <p:spTgt spid="23610"/>
                                        </p:tgtEl>
                                      </p:cBhvr>
                                    </p:animEffect>
                                    <p:set>
                                      <p:cBhvr>
                                        <p:cTn id="36" dur="1" fill="hold">
                                          <p:stCondLst>
                                            <p:cond delay="499"/>
                                          </p:stCondLst>
                                        </p:cTn>
                                        <p:tgtEl>
                                          <p:spTgt spid="23610"/>
                                        </p:tgtEl>
                                        <p:attrNameLst>
                                          <p:attrName>style.visibility</p:attrName>
                                        </p:attrNameLst>
                                      </p:cBhvr>
                                      <p:to>
                                        <p:strVal val="hidden"/>
                                      </p:to>
                                    </p:set>
                                  </p:childTnLst>
                                </p:cTn>
                              </p:par>
                              <p:par>
                                <p:cTn id="37" presetID="3" presetClass="exit" presetSubtype="10" fill="hold" grpId="1" nodeType="withEffect">
                                  <p:stCondLst>
                                    <p:cond delay="0"/>
                                  </p:stCondLst>
                                  <p:iterate type="lt">
                                    <p:tmPct val="0"/>
                                  </p:iterate>
                                  <p:childTnLst>
                                    <p:animEffect transition="out" filter="blinds(horizontal)">
                                      <p:cBhvr>
                                        <p:cTn id="38" dur="500"/>
                                        <p:tgtEl>
                                          <p:spTgt spid="23613">
                                            <p:txEl>
                                              <p:pRg st="0" end="0"/>
                                            </p:txEl>
                                          </p:spTgt>
                                        </p:tgtEl>
                                      </p:cBhvr>
                                    </p:animEffect>
                                    <p:set>
                                      <p:cBhvr>
                                        <p:cTn id="39" dur="1" fill="hold">
                                          <p:stCondLst>
                                            <p:cond delay="499"/>
                                          </p:stCondLst>
                                        </p:cTn>
                                        <p:tgtEl>
                                          <p:spTgt spid="23613">
                                            <p:txEl>
                                              <p:pRg st="0" end="0"/>
                                            </p:txEl>
                                          </p:spTgt>
                                        </p:tgtEl>
                                        <p:attrNameLst>
                                          <p:attrName>style.visibility</p:attrName>
                                        </p:attrNameLst>
                                      </p:cBhvr>
                                      <p:to>
                                        <p:strVal val="hidden"/>
                                      </p:to>
                                    </p:set>
                                  </p:childTnLst>
                                </p:cTn>
                              </p:par>
                              <p:par>
                                <p:cTn id="40" presetID="3" presetClass="exit" presetSubtype="10" fill="hold" grpId="1" nodeType="withEffect">
                                  <p:stCondLst>
                                    <p:cond delay="0"/>
                                  </p:stCondLst>
                                  <p:childTnLst>
                                    <p:animEffect transition="out" filter="blinds(horizontal)">
                                      <p:cBhvr>
                                        <p:cTn id="41" dur="500"/>
                                        <p:tgtEl>
                                          <p:spTgt spid="23613">
                                            <p:bg/>
                                          </p:spTgt>
                                        </p:tgtEl>
                                      </p:cBhvr>
                                    </p:animEffect>
                                    <p:set>
                                      <p:cBhvr>
                                        <p:cTn id="42" dur="1" fill="hold">
                                          <p:stCondLst>
                                            <p:cond delay="499"/>
                                          </p:stCondLst>
                                        </p:cTn>
                                        <p:tgtEl>
                                          <p:spTgt spid="23613">
                                            <p:bg/>
                                          </p:spTgt>
                                        </p:tgtEl>
                                        <p:attrNameLst>
                                          <p:attrName>style.visibility</p:attrName>
                                        </p:attrNameLst>
                                      </p:cBhvr>
                                      <p:to>
                                        <p:strVal val="hidden"/>
                                      </p:to>
                                    </p:set>
                                  </p:childTnLst>
                                </p:cTn>
                              </p:par>
                            </p:childTnLst>
                          </p:cTn>
                        </p:par>
                      </p:childTnLst>
                    </p:cTn>
                  </p:par>
                  <p:par>
                    <p:cTn id="43" fill="hold" nodeType="clickPar">
                      <p:stCondLst>
                        <p:cond delay="indefinite"/>
                      </p:stCondLst>
                      <p:childTnLst>
                        <p:par>
                          <p:cTn id="44" fill="hold" nodeType="withGroup">
                            <p:stCondLst>
                              <p:cond delay="0"/>
                            </p:stCondLst>
                            <p:childTnLst>
                              <p:par>
                                <p:cTn id="45" presetID="3" presetClass="entr" presetSubtype="10" fill="hold" grpId="2" nodeType="clickEffect">
                                  <p:stCondLst>
                                    <p:cond delay="0"/>
                                  </p:stCondLst>
                                  <p:childTnLst>
                                    <p:set>
                                      <p:cBhvr>
                                        <p:cTn id="46" dur="1" fill="hold">
                                          <p:stCondLst>
                                            <p:cond delay="0"/>
                                          </p:stCondLst>
                                        </p:cTn>
                                        <p:tgtEl>
                                          <p:spTgt spid="23556"/>
                                        </p:tgtEl>
                                        <p:attrNameLst>
                                          <p:attrName>style.visibility</p:attrName>
                                        </p:attrNameLst>
                                      </p:cBhvr>
                                      <p:to>
                                        <p:strVal val="visible"/>
                                      </p:to>
                                    </p:set>
                                    <p:animEffect transition="in" filter="blinds(horizontal)">
                                      <p:cBhvr>
                                        <p:cTn id="47" dur="500"/>
                                        <p:tgtEl>
                                          <p:spTgt spid="23556"/>
                                        </p:tgtEl>
                                      </p:cBhvr>
                                    </p:animEffect>
                                  </p:childTnLst>
                                </p:cTn>
                              </p:par>
                              <p:par>
                                <p:cTn id="48" presetID="3" presetClass="entr" presetSubtype="10" fill="hold" grpId="1" nodeType="withEffect">
                                  <p:stCondLst>
                                    <p:cond delay="0"/>
                                  </p:stCondLst>
                                  <p:childTnLst>
                                    <p:set>
                                      <p:cBhvr>
                                        <p:cTn id="49" dur="1" fill="hold">
                                          <p:stCondLst>
                                            <p:cond delay="0"/>
                                          </p:stCondLst>
                                        </p:cTn>
                                        <p:tgtEl>
                                          <p:spTgt spid="23570"/>
                                        </p:tgtEl>
                                        <p:attrNameLst>
                                          <p:attrName>style.visibility</p:attrName>
                                        </p:attrNameLst>
                                      </p:cBhvr>
                                      <p:to>
                                        <p:strVal val="visible"/>
                                      </p:to>
                                    </p:set>
                                    <p:animEffect transition="in" filter="blinds(horizontal)">
                                      <p:cBhvr>
                                        <p:cTn id="50" dur="500"/>
                                        <p:tgtEl>
                                          <p:spTgt spid="23570"/>
                                        </p:tgtEl>
                                      </p:cBhvr>
                                    </p:animEffect>
                                  </p:childTnLst>
                                </p:cTn>
                              </p:par>
                              <p:par>
                                <p:cTn id="51" presetID="3" presetClass="entr" presetSubtype="10" fill="hold" grpId="1" nodeType="withEffect">
                                  <p:stCondLst>
                                    <p:cond delay="0"/>
                                  </p:stCondLst>
                                  <p:childTnLst>
                                    <p:set>
                                      <p:cBhvr>
                                        <p:cTn id="52" dur="1" fill="hold">
                                          <p:stCondLst>
                                            <p:cond delay="0"/>
                                          </p:stCondLst>
                                        </p:cTn>
                                        <p:tgtEl>
                                          <p:spTgt spid="23571"/>
                                        </p:tgtEl>
                                        <p:attrNameLst>
                                          <p:attrName>style.visibility</p:attrName>
                                        </p:attrNameLst>
                                      </p:cBhvr>
                                      <p:to>
                                        <p:strVal val="visible"/>
                                      </p:to>
                                    </p:set>
                                    <p:animEffect transition="in" filter="blinds(horizontal)">
                                      <p:cBhvr>
                                        <p:cTn id="53" dur="500"/>
                                        <p:tgtEl>
                                          <p:spTgt spid="23571"/>
                                        </p:tgtEl>
                                      </p:cBhvr>
                                    </p:animEffect>
                                  </p:childTnLst>
                                </p:cTn>
                              </p:par>
                            </p:childTnLst>
                          </p:cTn>
                        </p:par>
                      </p:childTnLst>
                    </p:cTn>
                  </p:par>
                  <p:par>
                    <p:cTn id="54" fill="hold" nodeType="clickPar">
                      <p:stCondLst>
                        <p:cond delay="indefinite"/>
                      </p:stCondLst>
                      <p:childTnLst>
                        <p:par>
                          <p:cTn id="55" fill="hold" nodeType="withGroup">
                            <p:stCondLst>
                              <p:cond delay="0"/>
                            </p:stCondLst>
                            <p:childTnLst>
                              <p:par>
                                <p:cTn id="56" presetID="3" presetClass="entr" presetSubtype="10" fill="hold" grpId="0" nodeType="clickEffect">
                                  <p:stCondLst>
                                    <p:cond delay="0"/>
                                  </p:stCondLst>
                                  <p:childTnLst>
                                    <p:set>
                                      <p:cBhvr>
                                        <p:cTn id="57" dur="1" fill="hold">
                                          <p:stCondLst>
                                            <p:cond delay="0"/>
                                          </p:stCondLst>
                                        </p:cTn>
                                        <p:tgtEl>
                                          <p:spTgt spid="23557"/>
                                        </p:tgtEl>
                                        <p:attrNameLst>
                                          <p:attrName>style.visibility</p:attrName>
                                        </p:attrNameLst>
                                      </p:cBhvr>
                                      <p:to>
                                        <p:strVal val="visible"/>
                                      </p:to>
                                    </p:set>
                                    <p:animEffect transition="in" filter="blinds(horizontal)">
                                      <p:cBhvr>
                                        <p:cTn id="58" dur="500"/>
                                        <p:tgtEl>
                                          <p:spTgt spid="23557"/>
                                        </p:tgtEl>
                                      </p:cBhvr>
                                    </p:animEffect>
                                  </p:childTnLst>
                                </p:cTn>
                              </p:par>
                            </p:childTnLst>
                          </p:cTn>
                        </p:par>
                      </p:childTnLst>
                    </p:cTn>
                  </p:par>
                  <p:par>
                    <p:cTn id="59" fill="hold" nodeType="clickPar">
                      <p:stCondLst>
                        <p:cond delay="indefinite"/>
                      </p:stCondLst>
                      <p:childTnLst>
                        <p:par>
                          <p:cTn id="60" fill="hold" nodeType="withGroup">
                            <p:stCondLst>
                              <p:cond delay="0"/>
                            </p:stCondLst>
                            <p:childTnLst>
                              <p:par>
                                <p:cTn id="61" presetID="3" presetClass="entr" presetSubtype="10" fill="hold" grpId="0" nodeType="clickEffect">
                                  <p:stCondLst>
                                    <p:cond delay="0"/>
                                  </p:stCondLst>
                                  <p:childTnLst>
                                    <p:set>
                                      <p:cBhvr>
                                        <p:cTn id="62" dur="1" fill="hold">
                                          <p:stCondLst>
                                            <p:cond delay="0"/>
                                          </p:stCondLst>
                                        </p:cTn>
                                        <p:tgtEl>
                                          <p:spTgt spid="23609"/>
                                        </p:tgtEl>
                                        <p:attrNameLst>
                                          <p:attrName>style.visibility</p:attrName>
                                        </p:attrNameLst>
                                      </p:cBhvr>
                                      <p:to>
                                        <p:strVal val="visible"/>
                                      </p:to>
                                    </p:set>
                                    <p:animEffect transition="in" filter="blinds(horizontal)">
                                      <p:cBhvr>
                                        <p:cTn id="63" dur="500"/>
                                        <p:tgtEl>
                                          <p:spTgt spid="23609"/>
                                        </p:tgtEl>
                                      </p:cBhvr>
                                    </p:animEffect>
                                  </p:childTnLst>
                                </p:cTn>
                              </p:par>
                              <p:par>
                                <p:cTn id="64" presetID="3" presetClass="entr" presetSubtype="10" fill="hold" grpId="0" nodeType="withEffect">
                                  <p:stCondLst>
                                    <p:cond delay="0"/>
                                  </p:stCondLst>
                                  <p:childTnLst>
                                    <p:set>
                                      <p:cBhvr>
                                        <p:cTn id="65" dur="1" fill="hold">
                                          <p:stCondLst>
                                            <p:cond delay="0"/>
                                          </p:stCondLst>
                                        </p:cTn>
                                        <p:tgtEl>
                                          <p:spTgt spid="23561"/>
                                        </p:tgtEl>
                                        <p:attrNameLst>
                                          <p:attrName>style.visibility</p:attrName>
                                        </p:attrNameLst>
                                      </p:cBhvr>
                                      <p:to>
                                        <p:strVal val="visible"/>
                                      </p:to>
                                    </p:set>
                                    <p:animEffect transition="in" filter="blinds(horizontal)">
                                      <p:cBhvr>
                                        <p:cTn id="66" dur="500"/>
                                        <p:tgtEl>
                                          <p:spTgt spid="2356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6" grpId="0"/>
      <p:bldP spid="23556" grpId="1"/>
      <p:bldP spid="23556" grpId="2"/>
      <p:bldP spid="23557" grpId="0"/>
      <p:bldP spid="23561" grpId="0"/>
      <p:bldP spid="23570" grpId="0"/>
      <p:bldP spid="23570" grpId="1"/>
      <p:bldP spid="23571" grpId="0"/>
      <p:bldP spid="23571" grpId="1"/>
      <p:bldP spid="23609" grpId="0" animBg="1"/>
      <p:bldP spid="23613" grpId="0" build="allAtOnce" animBg="1"/>
      <p:bldP spid="23613" grpId="1" build="allAtOnce" animBg="1"/>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CCCC"/>
        </a:solidFill>
        <a:effectLst/>
      </p:bgPr>
    </p:bg>
    <p:spTree>
      <p:nvGrpSpPr>
        <p:cNvPr id="1" name=""/>
        <p:cNvGrpSpPr/>
        <p:nvPr/>
      </p:nvGrpSpPr>
      <p:grpSpPr>
        <a:xfrm>
          <a:off x="0" y="0"/>
          <a:ext cx="0" cy="0"/>
          <a:chOff x="0" y="0"/>
          <a:chExt cx="0" cy="0"/>
        </a:xfrm>
      </p:grpSpPr>
      <p:sp>
        <p:nvSpPr>
          <p:cNvPr id="5122" name="Rectangle 4"/>
          <p:cNvSpPr>
            <a:spLocks noChangeArrowheads="1"/>
          </p:cNvSpPr>
          <p:nvPr/>
        </p:nvSpPr>
        <p:spPr bwMode="auto">
          <a:xfrm>
            <a:off x="2590800" y="990600"/>
            <a:ext cx="4343400" cy="685800"/>
          </a:xfrm>
          <a:prstGeom prst="rect">
            <a:avLst/>
          </a:prstGeom>
          <a:noFill/>
          <a:ln w="9525">
            <a:noFill/>
            <a:miter lim="800000"/>
            <a:headEnd/>
            <a:tailEnd/>
          </a:ln>
        </p:spPr>
        <p:txBody>
          <a:bodyPr wrap="none" anchor="ctr"/>
          <a:lstStyle/>
          <a:p>
            <a:pPr algn="ctr"/>
            <a:r>
              <a:rPr lang="en-US" sz="3200" b="1">
                <a:solidFill>
                  <a:srgbClr val="660066"/>
                </a:solidFill>
                <a:latin typeface="+mj-lt"/>
              </a:rPr>
              <a:t>Nhà rông ở Tây Nguyên</a:t>
            </a:r>
          </a:p>
        </p:txBody>
      </p:sp>
      <p:sp>
        <p:nvSpPr>
          <p:cNvPr id="21509" name="Rectangle 5"/>
          <p:cNvSpPr>
            <a:spLocks noChangeArrowheads="1"/>
          </p:cNvSpPr>
          <p:nvPr/>
        </p:nvSpPr>
        <p:spPr bwMode="auto">
          <a:xfrm>
            <a:off x="533400" y="1828800"/>
            <a:ext cx="1524000" cy="457200"/>
          </a:xfrm>
          <a:prstGeom prst="rect">
            <a:avLst/>
          </a:prstGeom>
          <a:noFill/>
          <a:ln w="9525">
            <a:noFill/>
            <a:miter lim="800000"/>
            <a:headEnd/>
            <a:tailEnd/>
          </a:ln>
        </p:spPr>
        <p:txBody>
          <a:bodyPr wrap="none" anchor="ctr"/>
          <a:lstStyle/>
          <a:p>
            <a:pPr algn="ctr"/>
            <a:r>
              <a:rPr lang="en-US" sz="2800" b="1" u="sng">
                <a:solidFill>
                  <a:srgbClr val="CC3300"/>
                </a:solidFill>
                <a:latin typeface="+mj-lt"/>
              </a:rPr>
              <a:t>Luyện đọc</a:t>
            </a:r>
          </a:p>
        </p:txBody>
      </p:sp>
      <p:sp>
        <p:nvSpPr>
          <p:cNvPr id="5124" name="Line 7"/>
          <p:cNvSpPr>
            <a:spLocks noChangeShapeType="1"/>
          </p:cNvSpPr>
          <p:nvPr/>
        </p:nvSpPr>
        <p:spPr bwMode="auto">
          <a:xfrm>
            <a:off x="4572000" y="2057400"/>
            <a:ext cx="0" cy="3124200"/>
          </a:xfrm>
          <a:prstGeom prst="line">
            <a:avLst/>
          </a:prstGeom>
          <a:noFill/>
          <a:ln w="38100">
            <a:noFill/>
            <a:round/>
            <a:headEnd/>
            <a:tailEnd/>
          </a:ln>
        </p:spPr>
        <p:txBody>
          <a:bodyPr/>
          <a:lstStyle/>
          <a:p>
            <a:endParaRPr lang="en-US"/>
          </a:p>
        </p:txBody>
      </p:sp>
      <p:sp>
        <p:nvSpPr>
          <p:cNvPr id="5125" name="Rectangle 9"/>
          <p:cNvSpPr>
            <a:spLocks noChangeArrowheads="1"/>
          </p:cNvSpPr>
          <p:nvPr/>
        </p:nvSpPr>
        <p:spPr bwMode="auto">
          <a:xfrm>
            <a:off x="4572000" y="2514600"/>
            <a:ext cx="1981200" cy="381000"/>
          </a:xfrm>
          <a:prstGeom prst="rect">
            <a:avLst/>
          </a:prstGeom>
          <a:noFill/>
          <a:ln w="9525">
            <a:noFill/>
            <a:miter lim="800000"/>
            <a:headEnd/>
            <a:tailEnd/>
          </a:ln>
        </p:spPr>
        <p:txBody>
          <a:bodyPr wrap="none" anchor="ctr"/>
          <a:lstStyle/>
          <a:p>
            <a:pPr algn="ctr"/>
            <a:endParaRPr lang="en-US" sz="2400">
              <a:latin typeface="Arial" charset="0"/>
            </a:endParaRPr>
          </a:p>
        </p:txBody>
      </p:sp>
      <p:sp>
        <p:nvSpPr>
          <p:cNvPr id="21522" name="Rectangle 18"/>
          <p:cNvSpPr>
            <a:spLocks noChangeArrowheads="1"/>
          </p:cNvSpPr>
          <p:nvPr/>
        </p:nvSpPr>
        <p:spPr bwMode="auto">
          <a:xfrm>
            <a:off x="685800" y="2438400"/>
            <a:ext cx="7848600" cy="609600"/>
          </a:xfrm>
          <a:prstGeom prst="rect">
            <a:avLst/>
          </a:prstGeom>
          <a:noFill/>
          <a:ln w="9525">
            <a:noFill/>
            <a:miter lim="800000"/>
            <a:headEnd/>
            <a:tailEnd/>
          </a:ln>
        </p:spPr>
        <p:txBody>
          <a:bodyPr wrap="none" anchor="ctr"/>
          <a:lstStyle/>
          <a:p>
            <a:pPr algn="ctr"/>
            <a:r>
              <a:rPr lang="en-US" sz="3200" b="1">
                <a:latin typeface="+mj-lt"/>
              </a:rPr>
              <a:t>Bài được chia thành mấy đoạn?</a:t>
            </a:r>
          </a:p>
        </p:txBody>
      </p:sp>
      <p:sp>
        <p:nvSpPr>
          <p:cNvPr id="21525" name="Rectangle 21"/>
          <p:cNvSpPr>
            <a:spLocks noChangeArrowheads="1"/>
          </p:cNvSpPr>
          <p:nvPr/>
        </p:nvSpPr>
        <p:spPr bwMode="auto">
          <a:xfrm>
            <a:off x="914400" y="4114800"/>
            <a:ext cx="6705600" cy="762000"/>
          </a:xfrm>
          <a:prstGeom prst="rect">
            <a:avLst/>
          </a:prstGeom>
          <a:noFill/>
          <a:ln w="9525">
            <a:noFill/>
            <a:miter lim="800000"/>
            <a:headEnd/>
            <a:tailEnd/>
          </a:ln>
        </p:spPr>
        <p:txBody>
          <a:bodyPr wrap="none" anchor="ctr"/>
          <a:lstStyle/>
          <a:p>
            <a:pPr algn="ctr"/>
            <a:r>
              <a:rPr lang="en-US" sz="2800" b="1">
                <a:latin typeface="+mn-lt"/>
              </a:rPr>
              <a:t>Mời 4 bạn đọc tiếp nối bài</a:t>
            </a:r>
          </a:p>
        </p:txBody>
      </p:sp>
      <p:sp>
        <p:nvSpPr>
          <p:cNvPr id="5128" name="Rectangle 22"/>
          <p:cNvSpPr>
            <a:spLocks noChangeArrowheads="1"/>
          </p:cNvSpPr>
          <p:nvPr/>
        </p:nvSpPr>
        <p:spPr bwMode="auto">
          <a:xfrm>
            <a:off x="1600200" y="152400"/>
            <a:ext cx="6553200" cy="457200"/>
          </a:xfrm>
          <a:prstGeom prst="rect">
            <a:avLst/>
          </a:prstGeom>
          <a:noFill/>
          <a:ln w="9525">
            <a:noFill/>
            <a:miter lim="800000"/>
            <a:headEnd/>
            <a:tailEnd/>
          </a:ln>
        </p:spPr>
        <p:txBody>
          <a:bodyPr wrap="none" anchor="ctr"/>
          <a:lstStyle/>
          <a:p>
            <a:pPr algn="ctr"/>
            <a:r>
              <a:rPr lang="en-US" sz="2800" b="1">
                <a:latin typeface="Arial" charset="0"/>
              </a:rPr>
              <a:t> </a:t>
            </a:r>
          </a:p>
        </p:txBody>
      </p:sp>
      <p:sp>
        <p:nvSpPr>
          <p:cNvPr id="5129" name="Rectangle 23"/>
          <p:cNvSpPr>
            <a:spLocks noChangeArrowheads="1"/>
          </p:cNvSpPr>
          <p:nvPr/>
        </p:nvSpPr>
        <p:spPr bwMode="auto">
          <a:xfrm>
            <a:off x="3505200" y="609600"/>
            <a:ext cx="2057400" cy="381000"/>
          </a:xfrm>
          <a:prstGeom prst="rect">
            <a:avLst/>
          </a:prstGeom>
          <a:noFill/>
          <a:ln w="9525">
            <a:noFill/>
            <a:miter lim="800000"/>
            <a:headEnd/>
            <a:tailEnd/>
          </a:ln>
        </p:spPr>
        <p:txBody>
          <a:bodyPr wrap="none" anchor="ctr"/>
          <a:lstStyle/>
          <a:p>
            <a:pPr algn="ctr"/>
            <a:r>
              <a:rPr lang="en-US" sz="2400" b="1">
                <a:latin typeface="+mn-lt"/>
              </a:rPr>
              <a:t>Tập đọc</a:t>
            </a:r>
          </a:p>
        </p:txBody>
      </p:sp>
      <p:sp>
        <p:nvSpPr>
          <p:cNvPr id="9226" name="Rectangle 10"/>
          <p:cNvSpPr>
            <a:spLocks noChangeArrowheads="1"/>
          </p:cNvSpPr>
          <p:nvPr/>
        </p:nvSpPr>
        <p:spPr bwMode="auto">
          <a:xfrm>
            <a:off x="2235200" y="3276600"/>
            <a:ext cx="4800600" cy="523220"/>
          </a:xfrm>
          <a:prstGeom prst="rect">
            <a:avLst/>
          </a:prstGeom>
          <a:noFill/>
          <a:ln w="9525">
            <a:noFill/>
            <a:miter lim="800000"/>
            <a:headEnd/>
            <a:tailEnd/>
          </a:ln>
        </p:spPr>
        <p:txBody>
          <a:bodyPr>
            <a:spAutoFit/>
          </a:bodyPr>
          <a:lstStyle/>
          <a:p>
            <a:r>
              <a:rPr lang="en-US" sz="2800" b="1">
                <a:latin typeface="+mj-lt"/>
              </a:rPr>
              <a:t>-  Bài được chia thành 4 đoạn)</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1509"/>
                                        </p:tgtEl>
                                        <p:attrNameLst>
                                          <p:attrName>style.visibility</p:attrName>
                                        </p:attrNameLst>
                                      </p:cBhvr>
                                      <p:to>
                                        <p:strVal val="visible"/>
                                      </p:to>
                                    </p:set>
                                    <p:animEffect transition="in" filter="checkerboard(across)">
                                      <p:cBhvr>
                                        <p:cTn id="7" dur="500"/>
                                        <p:tgtEl>
                                          <p:spTgt spid="2150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21522"/>
                                        </p:tgtEl>
                                        <p:attrNameLst>
                                          <p:attrName>style.visibility</p:attrName>
                                        </p:attrNameLst>
                                      </p:cBhvr>
                                      <p:to>
                                        <p:strVal val="visible"/>
                                      </p:to>
                                    </p:set>
                                    <p:anim to="" calcmode="lin" valueType="num">
                                      <p:cBhvr>
                                        <p:cTn id="12" dur="1" fill="hold"/>
                                        <p:tgtEl>
                                          <p:spTgt spid="21522"/>
                                        </p:tgtEl>
                                        <p:attrNameLst>
                                          <p:attrName/>
                                        </p:attrNameLst>
                                      </p:cBhvr>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9226"/>
                                        </p:tgtEl>
                                        <p:attrNameLst>
                                          <p:attrName>style.visibility</p:attrName>
                                        </p:attrNameLst>
                                      </p:cBhvr>
                                      <p:to>
                                        <p:strVal val="visible"/>
                                      </p:to>
                                    </p:set>
                                    <p:anim calcmode="lin" valueType="num">
                                      <p:cBhvr additive="base">
                                        <p:cTn id="17" dur="500" fill="hold"/>
                                        <p:tgtEl>
                                          <p:spTgt spid="9226"/>
                                        </p:tgtEl>
                                        <p:attrNameLst>
                                          <p:attrName>ppt_x</p:attrName>
                                        </p:attrNameLst>
                                      </p:cBhvr>
                                      <p:tavLst>
                                        <p:tav tm="0">
                                          <p:val>
                                            <p:strVal val="#ppt_x"/>
                                          </p:val>
                                        </p:tav>
                                        <p:tav tm="100000">
                                          <p:val>
                                            <p:strVal val="#ppt_x"/>
                                          </p:val>
                                        </p:tav>
                                      </p:tavLst>
                                    </p:anim>
                                    <p:anim calcmode="lin" valueType="num">
                                      <p:cBhvr additive="base">
                                        <p:cTn id="18" dur="500" fill="hold"/>
                                        <p:tgtEl>
                                          <p:spTgt spid="9226"/>
                                        </p:tgtEl>
                                        <p:attrNameLst>
                                          <p:attrName>ppt_y</p:attrName>
                                        </p:attrNameLst>
                                      </p:cBhvr>
                                      <p:tavLst>
                                        <p:tav tm="0">
                                          <p:val>
                                            <p:strVal val="1+#ppt_h/2"/>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8" presetClass="entr" presetSubtype="16" fill="hold" grpId="0" nodeType="clickEffect">
                                  <p:stCondLst>
                                    <p:cond delay="0"/>
                                  </p:stCondLst>
                                  <p:childTnLst>
                                    <p:set>
                                      <p:cBhvr>
                                        <p:cTn id="22" dur="1" fill="hold">
                                          <p:stCondLst>
                                            <p:cond delay="0"/>
                                          </p:stCondLst>
                                        </p:cTn>
                                        <p:tgtEl>
                                          <p:spTgt spid="21525"/>
                                        </p:tgtEl>
                                        <p:attrNameLst>
                                          <p:attrName>style.visibility</p:attrName>
                                        </p:attrNameLst>
                                      </p:cBhvr>
                                      <p:to>
                                        <p:strVal val="visible"/>
                                      </p:to>
                                    </p:set>
                                    <p:animEffect transition="in" filter="diamond(in)">
                                      <p:cBhvr>
                                        <p:cTn id="23" dur="2000"/>
                                        <p:tgtEl>
                                          <p:spTgt spid="215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9" grpId="0"/>
      <p:bldP spid="21522" grpId="0"/>
      <p:bldP spid="21525" grpId="0"/>
      <p:bldP spid="9226"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4"/>
          <p:cNvSpPr>
            <a:spLocks noChangeArrowheads="1"/>
          </p:cNvSpPr>
          <p:nvPr/>
        </p:nvSpPr>
        <p:spPr bwMode="auto">
          <a:xfrm>
            <a:off x="2590800" y="990600"/>
            <a:ext cx="3962400" cy="685800"/>
          </a:xfrm>
          <a:prstGeom prst="rect">
            <a:avLst/>
          </a:prstGeom>
          <a:noFill/>
          <a:ln w="9525">
            <a:noFill/>
            <a:miter lim="800000"/>
            <a:headEnd/>
            <a:tailEnd/>
          </a:ln>
        </p:spPr>
        <p:txBody>
          <a:bodyPr wrap="none" anchor="ctr"/>
          <a:lstStyle/>
          <a:p>
            <a:pPr algn="ctr"/>
            <a:r>
              <a:rPr lang="en-US" sz="2800" b="1" smtClean="0">
                <a:solidFill>
                  <a:srgbClr val="660066"/>
                </a:solidFill>
                <a:latin typeface="+mn-lt"/>
              </a:rPr>
              <a:t>Nhà rông ở Tây Nguyên</a:t>
            </a:r>
            <a:endParaRPr lang="en-US" sz="2800" b="1">
              <a:solidFill>
                <a:srgbClr val="660066"/>
              </a:solidFill>
              <a:latin typeface="+mn-lt"/>
            </a:endParaRPr>
          </a:p>
        </p:txBody>
      </p:sp>
      <p:sp>
        <p:nvSpPr>
          <p:cNvPr id="6147" name="Rectangle 5"/>
          <p:cNvSpPr>
            <a:spLocks noChangeArrowheads="1"/>
          </p:cNvSpPr>
          <p:nvPr/>
        </p:nvSpPr>
        <p:spPr bwMode="auto">
          <a:xfrm>
            <a:off x="533400" y="1333500"/>
            <a:ext cx="1524000" cy="457200"/>
          </a:xfrm>
          <a:prstGeom prst="rect">
            <a:avLst/>
          </a:prstGeom>
          <a:noFill/>
          <a:ln w="9525">
            <a:noFill/>
            <a:miter lim="800000"/>
            <a:headEnd/>
            <a:tailEnd/>
          </a:ln>
        </p:spPr>
        <p:txBody>
          <a:bodyPr wrap="none" anchor="ctr"/>
          <a:lstStyle/>
          <a:p>
            <a:pPr algn="ctr"/>
            <a:r>
              <a:rPr lang="en-US" sz="2400" b="1" u="sng">
                <a:solidFill>
                  <a:srgbClr val="CC3300"/>
                </a:solidFill>
                <a:latin typeface="+mn-lt"/>
              </a:rPr>
              <a:t>Luyện đọc</a:t>
            </a:r>
          </a:p>
        </p:txBody>
      </p:sp>
      <p:sp>
        <p:nvSpPr>
          <p:cNvPr id="6148" name="Line 6"/>
          <p:cNvSpPr>
            <a:spLocks noChangeShapeType="1"/>
          </p:cNvSpPr>
          <p:nvPr/>
        </p:nvSpPr>
        <p:spPr bwMode="auto">
          <a:xfrm>
            <a:off x="4572000" y="2057400"/>
            <a:ext cx="0" cy="3124200"/>
          </a:xfrm>
          <a:prstGeom prst="line">
            <a:avLst/>
          </a:prstGeom>
          <a:noFill/>
          <a:ln w="38100">
            <a:noFill/>
            <a:round/>
            <a:headEnd/>
            <a:tailEnd/>
          </a:ln>
        </p:spPr>
        <p:txBody>
          <a:bodyPr/>
          <a:lstStyle/>
          <a:p>
            <a:endParaRPr lang="en-US"/>
          </a:p>
        </p:txBody>
      </p:sp>
      <p:sp>
        <p:nvSpPr>
          <p:cNvPr id="120835" name="Rectangle 3"/>
          <p:cNvSpPr>
            <a:spLocks noChangeArrowheads="1"/>
          </p:cNvSpPr>
          <p:nvPr/>
        </p:nvSpPr>
        <p:spPr bwMode="auto">
          <a:xfrm>
            <a:off x="355600" y="1701800"/>
            <a:ext cx="6426200" cy="609600"/>
          </a:xfrm>
          <a:prstGeom prst="rect">
            <a:avLst/>
          </a:prstGeom>
          <a:noFill/>
          <a:ln w="9525">
            <a:noFill/>
            <a:miter lim="800000"/>
            <a:headEnd/>
            <a:tailEnd/>
          </a:ln>
        </p:spPr>
        <p:txBody>
          <a:bodyPr anchor="ctr"/>
          <a:lstStyle/>
          <a:p>
            <a:r>
              <a:rPr lang="en-US" sz="2000" b="1">
                <a:latin typeface="+mn-lt"/>
              </a:rPr>
              <a:t>Chú ý ngắt giọng đúng ở các câu sau:</a:t>
            </a:r>
          </a:p>
        </p:txBody>
      </p:sp>
      <p:sp>
        <p:nvSpPr>
          <p:cNvPr id="120836" name="Rectangle 4"/>
          <p:cNvSpPr>
            <a:spLocks noChangeArrowheads="1"/>
          </p:cNvSpPr>
          <p:nvPr/>
        </p:nvSpPr>
        <p:spPr bwMode="auto">
          <a:xfrm>
            <a:off x="-25400" y="2197100"/>
            <a:ext cx="8915400" cy="762000"/>
          </a:xfrm>
          <a:prstGeom prst="rect">
            <a:avLst/>
          </a:prstGeom>
          <a:noFill/>
          <a:ln w="9525">
            <a:noFill/>
            <a:miter lim="800000"/>
            <a:headEnd/>
            <a:tailEnd/>
          </a:ln>
        </p:spPr>
        <p:txBody>
          <a:bodyPr/>
          <a:lstStyle/>
          <a:p>
            <a:r>
              <a:rPr lang="en-US" sz="1600">
                <a:solidFill>
                  <a:srgbClr val="0000CC"/>
                </a:solidFill>
                <a:latin typeface="Arial" charset="0"/>
              </a:rPr>
              <a:t>	</a:t>
            </a:r>
            <a:r>
              <a:rPr lang="en-US">
                <a:latin typeface="+mn-lt"/>
              </a:rPr>
              <a:t>Nó phải cao  để  đàn voi đi qua mà không đụng sàn  và khi múa rông chiêng </a:t>
            </a:r>
          </a:p>
          <a:p>
            <a:r>
              <a:rPr lang="en-US">
                <a:latin typeface="+mn-lt"/>
              </a:rPr>
              <a:t>     </a:t>
            </a:r>
            <a:r>
              <a:rPr lang="en-US" sz="1600">
                <a:latin typeface="+mn-lt"/>
              </a:rPr>
              <a:t>trên sàn ,</a:t>
            </a:r>
            <a:r>
              <a:rPr lang="en-US">
                <a:latin typeface="+mn-lt"/>
              </a:rPr>
              <a:t>   ngọn giáo không vướng mái.	</a:t>
            </a:r>
          </a:p>
        </p:txBody>
      </p:sp>
      <p:sp>
        <p:nvSpPr>
          <p:cNvPr id="6151" name="Rectangle 20"/>
          <p:cNvSpPr>
            <a:spLocks noChangeArrowheads="1"/>
          </p:cNvSpPr>
          <p:nvPr/>
        </p:nvSpPr>
        <p:spPr bwMode="auto">
          <a:xfrm>
            <a:off x="1600200" y="152400"/>
            <a:ext cx="6553200" cy="457200"/>
          </a:xfrm>
          <a:prstGeom prst="rect">
            <a:avLst/>
          </a:prstGeom>
          <a:noFill/>
          <a:ln w="9525">
            <a:noFill/>
            <a:miter lim="800000"/>
            <a:headEnd/>
            <a:tailEnd/>
          </a:ln>
        </p:spPr>
        <p:txBody>
          <a:bodyPr wrap="none" anchor="ctr"/>
          <a:lstStyle/>
          <a:p>
            <a:pPr algn="ctr"/>
            <a:r>
              <a:rPr lang="en-US" sz="2400" b="1">
                <a:latin typeface="Arial" charset="0"/>
              </a:rPr>
              <a:t> </a:t>
            </a:r>
          </a:p>
        </p:txBody>
      </p:sp>
      <p:sp>
        <p:nvSpPr>
          <p:cNvPr id="6152" name="Rectangle 21"/>
          <p:cNvSpPr>
            <a:spLocks noChangeArrowheads="1"/>
          </p:cNvSpPr>
          <p:nvPr/>
        </p:nvSpPr>
        <p:spPr bwMode="auto">
          <a:xfrm>
            <a:off x="3505200" y="609600"/>
            <a:ext cx="2057400" cy="381000"/>
          </a:xfrm>
          <a:prstGeom prst="rect">
            <a:avLst/>
          </a:prstGeom>
          <a:noFill/>
          <a:ln w="9525">
            <a:noFill/>
            <a:miter lim="800000"/>
            <a:headEnd/>
            <a:tailEnd/>
          </a:ln>
        </p:spPr>
        <p:txBody>
          <a:bodyPr wrap="none" anchor="ctr"/>
          <a:lstStyle/>
          <a:p>
            <a:pPr algn="ctr"/>
            <a:r>
              <a:rPr lang="en-US" sz="2000" b="1">
                <a:latin typeface="+mn-lt"/>
              </a:rPr>
              <a:t>Tập đọc</a:t>
            </a:r>
          </a:p>
        </p:txBody>
      </p:sp>
      <p:sp>
        <p:nvSpPr>
          <p:cNvPr id="2" name="Rectangle 4"/>
          <p:cNvSpPr>
            <a:spLocks noChangeArrowheads="1"/>
          </p:cNvSpPr>
          <p:nvPr/>
        </p:nvSpPr>
        <p:spPr bwMode="auto">
          <a:xfrm>
            <a:off x="304800" y="2895600"/>
            <a:ext cx="8610600" cy="838200"/>
          </a:xfrm>
          <a:prstGeom prst="rect">
            <a:avLst/>
          </a:prstGeom>
          <a:noFill/>
          <a:ln w="9525">
            <a:noFill/>
            <a:miter lim="800000"/>
            <a:headEnd/>
            <a:tailEnd/>
          </a:ln>
        </p:spPr>
        <p:txBody>
          <a:bodyPr/>
          <a:lstStyle/>
          <a:p>
            <a:r>
              <a:rPr lang="en-US">
                <a:latin typeface="Arial" charset="0"/>
              </a:rPr>
              <a:t>	</a:t>
            </a:r>
            <a:r>
              <a:rPr lang="en-US">
                <a:latin typeface="+mn-lt"/>
              </a:rPr>
              <a:t>Theo tập quán của nhiều dân tộc,   trai làng từ 16 tuổi chưa lập gia đình  </a:t>
            </a:r>
          </a:p>
          <a:p>
            <a:r>
              <a:rPr lang="en-US">
                <a:latin typeface="Arial" charset="0"/>
              </a:rPr>
              <a:t>đều ngủ tập trung ở nhà rông    để bảo vệ buôn làng.</a:t>
            </a:r>
          </a:p>
        </p:txBody>
      </p:sp>
      <p:sp>
        <p:nvSpPr>
          <p:cNvPr id="3" name="Rectangle 4"/>
          <p:cNvSpPr>
            <a:spLocks noChangeArrowheads="1"/>
          </p:cNvSpPr>
          <p:nvPr/>
        </p:nvSpPr>
        <p:spPr bwMode="auto">
          <a:xfrm>
            <a:off x="1765300" y="2257425"/>
            <a:ext cx="381000" cy="304800"/>
          </a:xfrm>
          <a:prstGeom prst="rect">
            <a:avLst/>
          </a:prstGeom>
          <a:noFill/>
          <a:ln w="9525">
            <a:noFill/>
            <a:miter lim="800000"/>
            <a:headEnd/>
            <a:tailEnd/>
          </a:ln>
        </p:spPr>
        <p:txBody>
          <a:bodyPr lIns="0" tIns="0" rIns="0" bIns="0"/>
          <a:lstStyle/>
          <a:p>
            <a:r>
              <a:rPr lang="en-US" u="sng">
                <a:solidFill>
                  <a:srgbClr val="FF0000"/>
                </a:solidFill>
                <a:latin typeface="+mn-lt"/>
              </a:rPr>
              <a:t>cao</a:t>
            </a:r>
            <a:r>
              <a:rPr lang="en-US">
                <a:solidFill>
                  <a:srgbClr val="FF0000"/>
                </a:solidFill>
                <a:latin typeface="+mn-lt"/>
              </a:rPr>
              <a:t> </a:t>
            </a:r>
            <a:r>
              <a:rPr lang="en-US" b="1">
                <a:solidFill>
                  <a:srgbClr val="0000CC"/>
                </a:solidFill>
                <a:latin typeface="Arial" charset="0"/>
              </a:rPr>
              <a:t> </a:t>
            </a:r>
            <a:endParaRPr lang="en-US">
              <a:solidFill>
                <a:srgbClr val="0000CC"/>
              </a:solidFill>
              <a:latin typeface="Arial" charset="0"/>
            </a:endParaRPr>
          </a:p>
        </p:txBody>
      </p:sp>
      <p:sp>
        <p:nvSpPr>
          <p:cNvPr id="4" name="Rectangle 4"/>
          <p:cNvSpPr>
            <a:spLocks noChangeArrowheads="1"/>
          </p:cNvSpPr>
          <p:nvPr/>
        </p:nvSpPr>
        <p:spPr bwMode="auto">
          <a:xfrm>
            <a:off x="4191000" y="2238375"/>
            <a:ext cx="1752600" cy="381000"/>
          </a:xfrm>
          <a:prstGeom prst="rect">
            <a:avLst/>
          </a:prstGeom>
          <a:noFill/>
          <a:ln w="9525">
            <a:noFill/>
            <a:miter lim="800000"/>
            <a:headEnd/>
            <a:tailEnd/>
          </a:ln>
        </p:spPr>
        <p:txBody>
          <a:bodyPr lIns="0" tIns="0" rIns="0" bIns="0"/>
          <a:lstStyle/>
          <a:p>
            <a:r>
              <a:rPr lang="en-US" u="sng">
                <a:solidFill>
                  <a:srgbClr val="FF0000"/>
                </a:solidFill>
                <a:latin typeface="+mj-lt"/>
              </a:rPr>
              <a:t>không đụng sàn</a:t>
            </a:r>
            <a:r>
              <a:rPr lang="en-US">
                <a:solidFill>
                  <a:srgbClr val="FF0000"/>
                </a:solidFill>
                <a:latin typeface="+mj-lt"/>
              </a:rPr>
              <a:t> </a:t>
            </a:r>
          </a:p>
        </p:txBody>
      </p:sp>
      <p:sp>
        <p:nvSpPr>
          <p:cNvPr id="5" name="Rectangle 4"/>
          <p:cNvSpPr>
            <a:spLocks noChangeArrowheads="1"/>
          </p:cNvSpPr>
          <p:nvPr/>
        </p:nvSpPr>
        <p:spPr bwMode="auto">
          <a:xfrm>
            <a:off x="2209800" y="2514600"/>
            <a:ext cx="1828800" cy="304800"/>
          </a:xfrm>
          <a:prstGeom prst="rect">
            <a:avLst/>
          </a:prstGeom>
          <a:noFill/>
          <a:ln w="9525">
            <a:noFill/>
            <a:miter lim="800000"/>
            <a:headEnd/>
            <a:tailEnd/>
          </a:ln>
        </p:spPr>
        <p:txBody>
          <a:bodyPr lIns="0" tIns="0" rIns="0" bIns="0"/>
          <a:lstStyle/>
          <a:p>
            <a:r>
              <a:rPr lang="en-US" u="sng">
                <a:solidFill>
                  <a:srgbClr val="FF0000"/>
                </a:solidFill>
                <a:latin typeface="+mn-lt"/>
              </a:rPr>
              <a:t>không vướng mái</a:t>
            </a:r>
            <a:endParaRPr lang="en-US">
              <a:solidFill>
                <a:srgbClr val="FF0000"/>
              </a:solidFill>
              <a:latin typeface="+mn-lt"/>
            </a:endParaRPr>
          </a:p>
        </p:txBody>
      </p:sp>
      <p:sp>
        <p:nvSpPr>
          <p:cNvPr id="6" name="Rectangle 4"/>
          <p:cNvSpPr>
            <a:spLocks noChangeArrowheads="1"/>
          </p:cNvSpPr>
          <p:nvPr/>
        </p:nvSpPr>
        <p:spPr bwMode="auto">
          <a:xfrm>
            <a:off x="746125" y="2511425"/>
            <a:ext cx="381000" cy="304800"/>
          </a:xfrm>
          <a:prstGeom prst="rect">
            <a:avLst/>
          </a:prstGeom>
          <a:noFill/>
          <a:ln w="9525">
            <a:noFill/>
            <a:miter lim="800000"/>
            <a:headEnd/>
            <a:tailEnd/>
          </a:ln>
        </p:spPr>
        <p:txBody>
          <a:bodyPr lIns="0" tIns="0" rIns="0" bIns="0"/>
          <a:lstStyle/>
          <a:p>
            <a:r>
              <a:rPr lang="en-US" sz="1600" u="sng">
                <a:solidFill>
                  <a:srgbClr val="FF0000"/>
                </a:solidFill>
                <a:latin typeface="+mn-lt"/>
              </a:rPr>
              <a:t>sàn</a:t>
            </a:r>
            <a:r>
              <a:rPr lang="en-US" sz="1600">
                <a:solidFill>
                  <a:srgbClr val="FF0000"/>
                </a:solidFill>
                <a:latin typeface="Arial" charset="0"/>
              </a:rPr>
              <a:t>,</a:t>
            </a:r>
            <a:r>
              <a:rPr lang="en-US">
                <a:solidFill>
                  <a:srgbClr val="0000CC"/>
                </a:solidFill>
                <a:latin typeface="Arial" charset="0"/>
              </a:rPr>
              <a:t> </a:t>
            </a:r>
          </a:p>
        </p:txBody>
      </p:sp>
      <p:sp>
        <p:nvSpPr>
          <p:cNvPr id="7" name="Rectangle 4"/>
          <p:cNvSpPr>
            <a:spLocks noChangeArrowheads="1"/>
          </p:cNvSpPr>
          <p:nvPr/>
        </p:nvSpPr>
        <p:spPr bwMode="auto">
          <a:xfrm>
            <a:off x="8524875" y="2943225"/>
            <a:ext cx="381000" cy="381000"/>
          </a:xfrm>
          <a:prstGeom prst="rect">
            <a:avLst/>
          </a:prstGeom>
          <a:noFill/>
          <a:ln w="9525">
            <a:noFill/>
            <a:miter lim="800000"/>
            <a:headEnd/>
            <a:tailEnd/>
          </a:ln>
        </p:spPr>
        <p:txBody>
          <a:bodyPr/>
          <a:lstStyle/>
          <a:p>
            <a:r>
              <a:rPr lang="en-US" sz="1600">
                <a:solidFill>
                  <a:srgbClr val="FF0000"/>
                </a:solidFill>
                <a:latin typeface="Arial" charset="0"/>
              </a:rPr>
              <a:t>/</a:t>
            </a:r>
            <a:r>
              <a:rPr lang="en-US" sz="1600">
                <a:solidFill>
                  <a:srgbClr val="0000CC"/>
                </a:solidFill>
                <a:latin typeface="Arial" charset="0"/>
              </a:rPr>
              <a:t> </a:t>
            </a:r>
            <a:endParaRPr lang="en-US">
              <a:solidFill>
                <a:srgbClr val="0000CC"/>
              </a:solidFill>
              <a:latin typeface="Arial" charset="0"/>
            </a:endParaRPr>
          </a:p>
        </p:txBody>
      </p:sp>
      <p:sp>
        <p:nvSpPr>
          <p:cNvPr id="8" name="Rectangle 4"/>
          <p:cNvSpPr>
            <a:spLocks noChangeArrowheads="1"/>
          </p:cNvSpPr>
          <p:nvPr/>
        </p:nvSpPr>
        <p:spPr bwMode="auto">
          <a:xfrm>
            <a:off x="733425" y="3200400"/>
            <a:ext cx="1752600" cy="304800"/>
          </a:xfrm>
          <a:prstGeom prst="rect">
            <a:avLst/>
          </a:prstGeom>
          <a:noFill/>
          <a:ln w="9525">
            <a:noFill/>
            <a:miter lim="800000"/>
            <a:headEnd/>
            <a:tailEnd/>
          </a:ln>
        </p:spPr>
        <p:txBody>
          <a:bodyPr/>
          <a:lstStyle/>
          <a:p>
            <a:r>
              <a:rPr lang="en-US" u="sng">
                <a:solidFill>
                  <a:srgbClr val="FF0000"/>
                </a:solidFill>
                <a:latin typeface="Arial" charset="0"/>
              </a:rPr>
              <a:t>ngủ tập trung</a:t>
            </a:r>
            <a:endParaRPr lang="en-US">
              <a:solidFill>
                <a:srgbClr val="FF0000"/>
              </a:solidFill>
              <a:latin typeface="Arial" charset="0"/>
            </a:endParaRPr>
          </a:p>
        </p:txBody>
      </p:sp>
      <p:sp>
        <p:nvSpPr>
          <p:cNvPr id="9" name="Rectangle 4"/>
          <p:cNvSpPr>
            <a:spLocks noChangeArrowheads="1"/>
          </p:cNvSpPr>
          <p:nvPr/>
        </p:nvSpPr>
        <p:spPr bwMode="auto">
          <a:xfrm>
            <a:off x="4533900" y="3200400"/>
            <a:ext cx="1371600" cy="304800"/>
          </a:xfrm>
          <a:prstGeom prst="rect">
            <a:avLst/>
          </a:prstGeom>
          <a:noFill/>
          <a:ln w="9525">
            <a:noFill/>
            <a:miter lim="800000"/>
            <a:headEnd/>
            <a:tailEnd/>
          </a:ln>
        </p:spPr>
        <p:txBody>
          <a:bodyPr/>
          <a:lstStyle/>
          <a:p>
            <a:r>
              <a:rPr lang="en-US" u="sng">
                <a:solidFill>
                  <a:srgbClr val="FF0000"/>
                </a:solidFill>
                <a:latin typeface="Arial" charset="0"/>
              </a:rPr>
              <a:t>buôn làng</a:t>
            </a:r>
            <a:endParaRPr lang="en-US">
              <a:solidFill>
                <a:srgbClr val="FF0000"/>
              </a:solidFill>
              <a:latin typeface="Arial" charset="0"/>
            </a:endParaRPr>
          </a:p>
        </p:txBody>
      </p:sp>
      <p:sp>
        <p:nvSpPr>
          <p:cNvPr id="24612" name="Rectangle 36"/>
          <p:cNvSpPr>
            <a:spLocks noChangeArrowheads="1"/>
          </p:cNvSpPr>
          <p:nvPr/>
        </p:nvSpPr>
        <p:spPr bwMode="auto">
          <a:xfrm>
            <a:off x="381000" y="3190875"/>
            <a:ext cx="1905000" cy="469900"/>
          </a:xfrm>
          <a:prstGeom prst="rect">
            <a:avLst/>
          </a:prstGeom>
          <a:noFill/>
          <a:ln w="9525">
            <a:noFill/>
            <a:miter lim="800000"/>
            <a:headEnd/>
            <a:tailEnd/>
          </a:ln>
        </p:spPr>
        <p:txBody>
          <a:bodyPr wrap="none" anchor="ctr"/>
          <a:lstStyle/>
          <a:p>
            <a:pPr algn="ctr"/>
            <a:r>
              <a:rPr lang="en-US" sz="2400" b="1">
                <a:latin typeface="Arial" charset="0"/>
              </a:rPr>
              <a:t>- </a:t>
            </a:r>
            <a:r>
              <a:rPr lang="en-US" sz="2400" b="1">
                <a:solidFill>
                  <a:srgbClr val="FF0000"/>
                </a:solidFill>
                <a:latin typeface="Arial" charset="0"/>
              </a:rPr>
              <a:t>Rông chiêng</a:t>
            </a:r>
            <a:r>
              <a:rPr lang="en-US" sz="1600">
                <a:latin typeface="Arial" charset="0"/>
              </a:rPr>
              <a:t> </a:t>
            </a:r>
            <a:r>
              <a:rPr lang="en-US" sz="2400" b="1">
                <a:solidFill>
                  <a:srgbClr val="FF0000"/>
                </a:solidFill>
                <a:latin typeface="Arial" charset="0"/>
              </a:rPr>
              <a:t>:</a:t>
            </a:r>
          </a:p>
        </p:txBody>
      </p:sp>
      <p:sp>
        <p:nvSpPr>
          <p:cNvPr id="24613" name="Rectangle 37"/>
          <p:cNvSpPr>
            <a:spLocks noChangeArrowheads="1"/>
          </p:cNvSpPr>
          <p:nvPr/>
        </p:nvSpPr>
        <p:spPr bwMode="auto">
          <a:xfrm>
            <a:off x="228600" y="2743200"/>
            <a:ext cx="1295400" cy="609600"/>
          </a:xfrm>
          <a:prstGeom prst="rect">
            <a:avLst/>
          </a:prstGeom>
          <a:noFill/>
          <a:ln w="9525">
            <a:noFill/>
            <a:miter lim="800000"/>
            <a:headEnd/>
            <a:tailEnd/>
          </a:ln>
        </p:spPr>
        <p:txBody>
          <a:bodyPr wrap="none" anchor="ctr"/>
          <a:lstStyle/>
          <a:p>
            <a:pPr algn="ctr"/>
            <a:r>
              <a:rPr lang="en-US" sz="2400" b="1" u="sng">
                <a:latin typeface="+mj-lt"/>
              </a:rPr>
              <a:t>Từ ngữ</a:t>
            </a:r>
            <a:r>
              <a:rPr lang="en-US" sz="2400" b="1">
                <a:latin typeface="+mj-lt"/>
              </a:rPr>
              <a:t>:</a:t>
            </a:r>
          </a:p>
        </p:txBody>
      </p:sp>
      <p:pic>
        <p:nvPicPr>
          <p:cNvPr id="24614" name="Picture 38" descr="news_1239337290"/>
          <p:cNvPicPr>
            <a:picLocks noChangeAspect="1" noChangeArrowheads="1"/>
          </p:cNvPicPr>
          <p:nvPr/>
        </p:nvPicPr>
        <p:blipFill>
          <a:blip r:embed="rId2"/>
          <a:srcRect/>
          <a:stretch>
            <a:fillRect/>
          </a:stretch>
        </p:blipFill>
        <p:spPr bwMode="auto">
          <a:xfrm>
            <a:off x="381000" y="3733800"/>
            <a:ext cx="4114800" cy="2971800"/>
          </a:xfrm>
          <a:prstGeom prst="rect">
            <a:avLst/>
          </a:prstGeom>
          <a:noFill/>
          <a:ln w="57150">
            <a:solidFill>
              <a:srgbClr val="000099"/>
            </a:solidFill>
            <a:miter lim="800000"/>
            <a:headEnd/>
            <a:tailEnd/>
          </a:ln>
        </p:spPr>
      </p:pic>
      <p:pic>
        <p:nvPicPr>
          <p:cNvPr id="24615" name="Picture 39" descr="CongChiengTayNguyen01"/>
          <p:cNvPicPr>
            <a:picLocks noChangeAspect="1" noChangeArrowheads="1"/>
          </p:cNvPicPr>
          <p:nvPr/>
        </p:nvPicPr>
        <p:blipFill>
          <a:blip r:embed="rId3"/>
          <a:srcRect/>
          <a:stretch>
            <a:fillRect/>
          </a:stretch>
        </p:blipFill>
        <p:spPr bwMode="auto">
          <a:xfrm>
            <a:off x="4495800" y="3733800"/>
            <a:ext cx="3810000" cy="2971800"/>
          </a:xfrm>
          <a:prstGeom prst="rect">
            <a:avLst/>
          </a:prstGeom>
          <a:noFill/>
          <a:ln w="57150">
            <a:solidFill>
              <a:srgbClr val="000099"/>
            </a:solidFill>
            <a:miter lim="800000"/>
            <a:headEnd/>
            <a:tailEnd/>
          </a:ln>
        </p:spPr>
      </p:pic>
      <p:sp>
        <p:nvSpPr>
          <p:cNvPr id="140290" name="Rectangle 2"/>
          <p:cNvSpPr>
            <a:spLocks noChangeArrowheads="1"/>
          </p:cNvSpPr>
          <p:nvPr/>
        </p:nvSpPr>
        <p:spPr bwMode="auto">
          <a:xfrm>
            <a:off x="2362200" y="3190875"/>
            <a:ext cx="6477000" cy="533400"/>
          </a:xfrm>
          <a:prstGeom prst="rect">
            <a:avLst/>
          </a:prstGeom>
          <a:noFill/>
          <a:ln w="9525">
            <a:noFill/>
            <a:miter lim="800000"/>
            <a:headEnd/>
            <a:tailEnd/>
          </a:ln>
          <a:effectLst/>
        </p:spPr>
        <p:txBody>
          <a:bodyPr/>
          <a:lstStyle/>
          <a:p>
            <a:pPr>
              <a:lnSpc>
                <a:spcPct val="90000"/>
              </a:lnSpc>
              <a:defRPr/>
            </a:pPr>
            <a:r>
              <a:rPr lang="en-US" sz="2400" b="1">
                <a:latin typeface="+mn-lt"/>
              </a:rPr>
              <a:t> một điệu múa của đồng bào Tây Nguyên</a:t>
            </a:r>
            <a:endParaRPr lang="en-US" sz="2400" b="1">
              <a:solidFill>
                <a:srgbClr val="FF0000"/>
              </a:solidFill>
              <a:effectLst>
                <a:outerShdw blurRad="38100" dist="38100" dir="2700000" algn="tl">
                  <a:srgbClr val="C0C0C0"/>
                </a:outerShdw>
              </a:effectLst>
              <a:latin typeface="+mn-lt"/>
            </a:endParaRPr>
          </a:p>
        </p:txBody>
      </p:sp>
      <p:sp>
        <p:nvSpPr>
          <p:cNvPr id="77829" name="Rectangle 5"/>
          <p:cNvSpPr>
            <a:spLocks noChangeArrowheads="1"/>
          </p:cNvSpPr>
          <p:nvPr/>
        </p:nvSpPr>
        <p:spPr bwMode="auto">
          <a:xfrm>
            <a:off x="838200" y="3276600"/>
            <a:ext cx="8458200" cy="609600"/>
          </a:xfrm>
          <a:prstGeom prst="rect">
            <a:avLst/>
          </a:prstGeom>
          <a:noFill/>
          <a:ln w="9525">
            <a:noFill/>
            <a:miter lim="800000"/>
            <a:headEnd/>
            <a:tailEnd/>
          </a:ln>
        </p:spPr>
        <p:txBody>
          <a:bodyPr/>
          <a:lstStyle/>
          <a:p>
            <a:r>
              <a:rPr lang="en-US" sz="2400" b="1">
                <a:latin typeface="Arial" charset="0"/>
              </a:rPr>
              <a:t>         </a:t>
            </a:r>
            <a:r>
              <a:rPr lang="en-US" sz="2400" b="1">
                <a:latin typeface="+mj-lt"/>
              </a:rPr>
              <a:t>đồ dùng để làm ruộng (cuốc, cày, bừa, liềm, hái)</a:t>
            </a:r>
          </a:p>
        </p:txBody>
      </p:sp>
      <p:sp>
        <p:nvSpPr>
          <p:cNvPr id="24618" name="Rectangle 42"/>
          <p:cNvSpPr>
            <a:spLocks noChangeArrowheads="1"/>
          </p:cNvSpPr>
          <p:nvPr/>
        </p:nvSpPr>
        <p:spPr bwMode="auto">
          <a:xfrm>
            <a:off x="0" y="3273425"/>
            <a:ext cx="1752600" cy="533400"/>
          </a:xfrm>
          <a:prstGeom prst="rect">
            <a:avLst/>
          </a:prstGeom>
          <a:noFill/>
          <a:ln w="9525">
            <a:noFill/>
            <a:miter lim="800000"/>
            <a:headEnd/>
            <a:tailEnd/>
          </a:ln>
        </p:spPr>
        <p:txBody>
          <a:bodyPr wrap="none" anchor="ctr"/>
          <a:lstStyle/>
          <a:p>
            <a:pPr algn="ctr"/>
            <a:r>
              <a:rPr lang="en-US" sz="2400" b="1">
                <a:latin typeface="Arial" charset="0"/>
              </a:rPr>
              <a:t>- </a:t>
            </a:r>
            <a:r>
              <a:rPr lang="en-US" sz="2400" b="1">
                <a:solidFill>
                  <a:srgbClr val="FF0000"/>
                </a:solidFill>
                <a:latin typeface="+mn-lt"/>
              </a:rPr>
              <a:t>Nông cụ:</a:t>
            </a:r>
          </a:p>
        </p:txBody>
      </p:sp>
      <p:pic>
        <p:nvPicPr>
          <p:cNvPr id="24619" name="Picture 10" descr="scan0085"/>
          <p:cNvPicPr>
            <a:picLocks noChangeAspect="1" noChangeArrowheads="1"/>
          </p:cNvPicPr>
          <p:nvPr/>
        </p:nvPicPr>
        <p:blipFill>
          <a:blip r:embed="rId4"/>
          <a:srcRect/>
          <a:stretch>
            <a:fillRect/>
          </a:stretch>
        </p:blipFill>
        <p:spPr bwMode="auto">
          <a:xfrm>
            <a:off x="215900" y="3886200"/>
            <a:ext cx="3276600" cy="2816225"/>
          </a:xfrm>
          <a:prstGeom prst="rect">
            <a:avLst/>
          </a:prstGeom>
          <a:noFill/>
          <a:ln w="38100">
            <a:solidFill>
              <a:srgbClr val="800000"/>
            </a:solidFill>
            <a:miter lim="800000"/>
            <a:headEnd/>
            <a:tailEnd/>
          </a:ln>
        </p:spPr>
      </p:pic>
      <p:pic>
        <p:nvPicPr>
          <p:cNvPr id="24620" name="Picture 11" descr="scan0084"/>
          <p:cNvPicPr>
            <a:picLocks noChangeAspect="1" noChangeArrowheads="1"/>
          </p:cNvPicPr>
          <p:nvPr/>
        </p:nvPicPr>
        <p:blipFill>
          <a:blip r:embed="rId5"/>
          <a:srcRect/>
          <a:stretch>
            <a:fillRect/>
          </a:stretch>
        </p:blipFill>
        <p:spPr bwMode="auto">
          <a:xfrm>
            <a:off x="5903913" y="3883025"/>
            <a:ext cx="2617787" cy="2819400"/>
          </a:xfrm>
          <a:prstGeom prst="rect">
            <a:avLst/>
          </a:prstGeom>
          <a:noFill/>
          <a:ln w="38100">
            <a:solidFill>
              <a:srgbClr val="800000"/>
            </a:solidFill>
            <a:miter lim="800000"/>
            <a:headEnd/>
            <a:tailEnd/>
          </a:ln>
        </p:spPr>
      </p:pic>
      <p:pic>
        <p:nvPicPr>
          <p:cNvPr id="24621" name="Picture 45" descr="Cay"/>
          <p:cNvPicPr>
            <a:picLocks noChangeAspect="1" noChangeArrowheads="1"/>
          </p:cNvPicPr>
          <p:nvPr/>
        </p:nvPicPr>
        <p:blipFill>
          <a:blip r:embed="rId6"/>
          <a:srcRect/>
          <a:stretch>
            <a:fillRect/>
          </a:stretch>
        </p:blipFill>
        <p:spPr bwMode="auto">
          <a:xfrm>
            <a:off x="2806700" y="3886200"/>
            <a:ext cx="3124200" cy="2819400"/>
          </a:xfrm>
          <a:prstGeom prst="rect">
            <a:avLst/>
          </a:prstGeom>
          <a:noFill/>
          <a:ln w="38100">
            <a:solidFill>
              <a:srgbClr val="800000"/>
            </a:solidFill>
            <a:miter lim="800000"/>
            <a:headEnd/>
            <a:tailEnd/>
          </a:ln>
        </p:spPr>
      </p:pic>
      <p:sp>
        <p:nvSpPr>
          <p:cNvPr id="24622" name="Rectangle 46"/>
          <p:cNvSpPr>
            <a:spLocks noChangeArrowheads="1"/>
          </p:cNvSpPr>
          <p:nvPr/>
        </p:nvSpPr>
        <p:spPr bwMode="auto">
          <a:xfrm>
            <a:off x="215900" y="2816225"/>
            <a:ext cx="1295400" cy="609600"/>
          </a:xfrm>
          <a:prstGeom prst="rect">
            <a:avLst/>
          </a:prstGeom>
          <a:noFill/>
          <a:ln w="9525">
            <a:noFill/>
            <a:miter lim="800000"/>
            <a:headEnd/>
            <a:tailEnd/>
          </a:ln>
        </p:spPr>
        <p:txBody>
          <a:bodyPr wrap="none" anchor="ctr"/>
          <a:lstStyle/>
          <a:p>
            <a:pPr algn="ctr"/>
            <a:r>
              <a:rPr lang="en-US" sz="2400" b="1" u="sng">
                <a:latin typeface="+mj-lt"/>
              </a:rPr>
              <a:t>Từ ngữ</a:t>
            </a:r>
            <a:r>
              <a:rPr lang="en-US" sz="2400" b="1">
                <a:latin typeface="+mj-lt"/>
              </a:rPr>
              <a:t>:</a:t>
            </a:r>
          </a:p>
        </p:txBody>
      </p:sp>
      <p:sp>
        <p:nvSpPr>
          <p:cNvPr id="10" name="Rectangle 4"/>
          <p:cNvSpPr>
            <a:spLocks noChangeArrowheads="1"/>
          </p:cNvSpPr>
          <p:nvPr/>
        </p:nvSpPr>
        <p:spPr bwMode="auto">
          <a:xfrm>
            <a:off x="2152650" y="2244725"/>
            <a:ext cx="152400" cy="304800"/>
          </a:xfrm>
          <a:prstGeom prst="rect">
            <a:avLst/>
          </a:prstGeom>
          <a:noFill/>
          <a:ln w="9525">
            <a:noFill/>
            <a:miter lim="800000"/>
            <a:headEnd/>
            <a:tailEnd/>
          </a:ln>
        </p:spPr>
        <p:txBody>
          <a:bodyPr lIns="0" tIns="0" rIns="0" bIns="0"/>
          <a:lstStyle/>
          <a:p>
            <a:r>
              <a:rPr lang="en-US" b="1">
                <a:solidFill>
                  <a:srgbClr val="FF0000"/>
                </a:solidFill>
                <a:latin typeface="Arial" charset="0"/>
              </a:rPr>
              <a:t>/</a:t>
            </a:r>
            <a:r>
              <a:rPr lang="en-US" b="1">
                <a:solidFill>
                  <a:srgbClr val="0000CC"/>
                </a:solidFill>
                <a:latin typeface="Arial" charset="0"/>
              </a:rPr>
              <a:t> </a:t>
            </a:r>
            <a:endParaRPr lang="en-US">
              <a:solidFill>
                <a:srgbClr val="0000CC"/>
              </a:solidFill>
              <a:latin typeface="Arial" charset="0"/>
            </a:endParaRPr>
          </a:p>
        </p:txBody>
      </p:sp>
      <p:sp>
        <p:nvSpPr>
          <p:cNvPr id="11" name="Rectangle 4"/>
          <p:cNvSpPr>
            <a:spLocks noChangeArrowheads="1"/>
          </p:cNvSpPr>
          <p:nvPr/>
        </p:nvSpPr>
        <p:spPr bwMode="auto">
          <a:xfrm>
            <a:off x="5715000" y="2193925"/>
            <a:ext cx="152400" cy="304800"/>
          </a:xfrm>
          <a:prstGeom prst="rect">
            <a:avLst/>
          </a:prstGeom>
          <a:noFill/>
          <a:ln w="9525">
            <a:noFill/>
            <a:miter lim="800000"/>
            <a:headEnd/>
            <a:tailEnd/>
          </a:ln>
        </p:spPr>
        <p:txBody>
          <a:bodyPr lIns="0" tIns="0" rIns="0" bIns="0"/>
          <a:lstStyle/>
          <a:p>
            <a:r>
              <a:rPr lang="en-US" b="1">
                <a:solidFill>
                  <a:srgbClr val="FF0000"/>
                </a:solidFill>
                <a:latin typeface="Arial" charset="0"/>
              </a:rPr>
              <a:t>/</a:t>
            </a:r>
            <a:r>
              <a:rPr lang="en-US" b="1">
                <a:solidFill>
                  <a:srgbClr val="0000CC"/>
                </a:solidFill>
                <a:latin typeface="Arial" charset="0"/>
              </a:rPr>
              <a:t> </a:t>
            </a:r>
            <a:endParaRPr lang="en-US">
              <a:solidFill>
                <a:srgbClr val="0000CC"/>
              </a:solidFill>
              <a:latin typeface="Arial" charset="0"/>
            </a:endParaRPr>
          </a:p>
        </p:txBody>
      </p:sp>
      <p:sp>
        <p:nvSpPr>
          <p:cNvPr id="12" name="Rectangle 4"/>
          <p:cNvSpPr>
            <a:spLocks noChangeArrowheads="1"/>
          </p:cNvSpPr>
          <p:nvPr/>
        </p:nvSpPr>
        <p:spPr bwMode="auto">
          <a:xfrm>
            <a:off x="1050925" y="2511425"/>
            <a:ext cx="152400" cy="304800"/>
          </a:xfrm>
          <a:prstGeom prst="rect">
            <a:avLst/>
          </a:prstGeom>
          <a:noFill/>
          <a:ln w="9525">
            <a:noFill/>
            <a:miter lim="800000"/>
            <a:headEnd/>
            <a:tailEnd/>
          </a:ln>
        </p:spPr>
        <p:txBody>
          <a:bodyPr lIns="0" tIns="0" rIns="0" bIns="0"/>
          <a:lstStyle/>
          <a:p>
            <a:r>
              <a:rPr lang="en-US" b="1">
                <a:solidFill>
                  <a:srgbClr val="FF0000"/>
                </a:solidFill>
                <a:latin typeface="Arial" charset="0"/>
              </a:rPr>
              <a:t>/</a:t>
            </a:r>
            <a:r>
              <a:rPr lang="en-US" b="1">
                <a:solidFill>
                  <a:srgbClr val="0000CC"/>
                </a:solidFill>
                <a:latin typeface="Arial" charset="0"/>
              </a:rPr>
              <a:t> </a:t>
            </a:r>
            <a:endParaRPr lang="en-US">
              <a:solidFill>
                <a:srgbClr val="0000CC"/>
              </a:solidFill>
              <a:latin typeface="Arial" charset="0"/>
            </a:endParaRPr>
          </a:p>
        </p:txBody>
      </p:sp>
      <p:sp>
        <p:nvSpPr>
          <p:cNvPr id="13" name="Rectangle 4"/>
          <p:cNvSpPr>
            <a:spLocks noChangeArrowheads="1"/>
          </p:cNvSpPr>
          <p:nvPr/>
        </p:nvSpPr>
        <p:spPr bwMode="auto">
          <a:xfrm>
            <a:off x="3962400" y="2438400"/>
            <a:ext cx="152400" cy="304800"/>
          </a:xfrm>
          <a:prstGeom prst="rect">
            <a:avLst/>
          </a:prstGeom>
          <a:noFill/>
          <a:ln w="9525">
            <a:noFill/>
            <a:miter lim="800000"/>
            <a:headEnd/>
            <a:tailEnd/>
          </a:ln>
        </p:spPr>
        <p:txBody>
          <a:bodyPr lIns="0" tIns="0" rIns="0" bIns="0"/>
          <a:lstStyle/>
          <a:p>
            <a:r>
              <a:rPr lang="en-US" b="1">
                <a:solidFill>
                  <a:srgbClr val="FF0000"/>
                </a:solidFill>
                <a:latin typeface="Arial" charset="0"/>
              </a:rPr>
              <a:t>//</a:t>
            </a:r>
            <a:r>
              <a:rPr lang="en-US" b="1">
                <a:solidFill>
                  <a:srgbClr val="0000CC"/>
                </a:solidFill>
                <a:latin typeface="Arial" charset="0"/>
              </a:rPr>
              <a:t> </a:t>
            </a:r>
            <a:endParaRPr lang="en-US">
              <a:solidFill>
                <a:srgbClr val="0000CC"/>
              </a:solidFill>
              <a:latin typeface="Arial" charset="0"/>
            </a:endParaRPr>
          </a:p>
        </p:txBody>
      </p:sp>
      <p:sp>
        <p:nvSpPr>
          <p:cNvPr id="14" name="Rectangle 4"/>
          <p:cNvSpPr>
            <a:spLocks noChangeArrowheads="1"/>
          </p:cNvSpPr>
          <p:nvPr/>
        </p:nvSpPr>
        <p:spPr bwMode="auto">
          <a:xfrm>
            <a:off x="3409950" y="3257550"/>
            <a:ext cx="152400" cy="304800"/>
          </a:xfrm>
          <a:prstGeom prst="rect">
            <a:avLst/>
          </a:prstGeom>
          <a:noFill/>
          <a:ln w="9525">
            <a:noFill/>
            <a:miter lim="800000"/>
            <a:headEnd/>
            <a:tailEnd/>
          </a:ln>
        </p:spPr>
        <p:txBody>
          <a:bodyPr lIns="0" tIns="0" rIns="0" bIns="0"/>
          <a:lstStyle/>
          <a:p>
            <a:r>
              <a:rPr lang="en-US" b="1">
                <a:solidFill>
                  <a:srgbClr val="FF0000"/>
                </a:solidFill>
                <a:latin typeface="Arial" charset="0"/>
              </a:rPr>
              <a:t>/</a:t>
            </a:r>
            <a:r>
              <a:rPr lang="en-US" b="1">
                <a:solidFill>
                  <a:srgbClr val="0000CC"/>
                </a:solidFill>
                <a:latin typeface="Arial" charset="0"/>
              </a:rPr>
              <a:t> </a:t>
            </a:r>
            <a:endParaRPr lang="en-US">
              <a:solidFill>
                <a:srgbClr val="0000CC"/>
              </a:solidFill>
              <a:latin typeface="Arial" charset="0"/>
            </a:endParaRPr>
          </a:p>
        </p:txBody>
      </p:sp>
      <p:sp>
        <p:nvSpPr>
          <p:cNvPr id="15" name="Rectangle 4"/>
          <p:cNvSpPr>
            <a:spLocks noChangeArrowheads="1"/>
          </p:cNvSpPr>
          <p:nvPr/>
        </p:nvSpPr>
        <p:spPr bwMode="auto">
          <a:xfrm>
            <a:off x="5715000" y="3248025"/>
            <a:ext cx="152400" cy="304800"/>
          </a:xfrm>
          <a:prstGeom prst="rect">
            <a:avLst/>
          </a:prstGeom>
          <a:noFill/>
          <a:ln w="9525">
            <a:noFill/>
            <a:miter lim="800000"/>
            <a:headEnd/>
            <a:tailEnd/>
          </a:ln>
        </p:spPr>
        <p:txBody>
          <a:bodyPr lIns="0" tIns="0" rIns="0" bIns="0"/>
          <a:lstStyle/>
          <a:p>
            <a:r>
              <a:rPr lang="en-US" b="1">
                <a:solidFill>
                  <a:srgbClr val="FF0000"/>
                </a:solidFill>
                <a:latin typeface="Arial" charset="0"/>
              </a:rPr>
              <a:t>//</a:t>
            </a:r>
            <a:r>
              <a:rPr lang="en-US" b="1">
                <a:solidFill>
                  <a:srgbClr val="0000CC"/>
                </a:solidFill>
                <a:latin typeface="Arial" charset="0"/>
              </a:rPr>
              <a:t> </a:t>
            </a:r>
            <a:endParaRPr lang="en-US">
              <a:solidFill>
                <a:srgbClr val="0000CC"/>
              </a:solidFill>
              <a:latin typeface="Arial" charset="0"/>
            </a:endParaRPr>
          </a:p>
        </p:txBody>
      </p:sp>
      <p:sp>
        <p:nvSpPr>
          <p:cNvPr id="16" name="Rectangle 4"/>
          <p:cNvSpPr>
            <a:spLocks noChangeArrowheads="1"/>
          </p:cNvSpPr>
          <p:nvPr/>
        </p:nvSpPr>
        <p:spPr bwMode="auto">
          <a:xfrm>
            <a:off x="4724400" y="2971800"/>
            <a:ext cx="152400" cy="304800"/>
          </a:xfrm>
          <a:prstGeom prst="rect">
            <a:avLst/>
          </a:prstGeom>
          <a:noFill/>
          <a:ln w="9525">
            <a:noFill/>
            <a:miter lim="800000"/>
            <a:headEnd/>
            <a:tailEnd/>
          </a:ln>
        </p:spPr>
        <p:txBody>
          <a:bodyPr lIns="0" tIns="0" rIns="0" bIns="0"/>
          <a:lstStyle/>
          <a:p>
            <a:r>
              <a:rPr lang="en-US" b="1">
                <a:solidFill>
                  <a:srgbClr val="FF0000"/>
                </a:solidFill>
                <a:latin typeface="Arial" charset="0"/>
              </a:rPr>
              <a:t>/</a:t>
            </a:r>
            <a:r>
              <a:rPr lang="en-US" b="1">
                <a:solidFill>
                  <a:srgbClr val="0000CC"/>
                </a:solidFill>
                <a:latin typeface="Arial" charset="0"/>
              </a:rPr>
              <a:t> </a:t>
            </a:r>
            <a:endParaRPr lang="en-US">
              <a:solidFill>
                <a:srgbClr val="0000CC"/>
              </a:solidFill>
              <a:latin typeface="Arial"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20835"/>
                                        </p:tgtEl>
                                        <p:attrNameLst>
                                          <p:attrName>style.visibility</p:attrName>
                                        </p:attrNameLst>
                                      </p:cBhvr>
                                      <p:to>
                                        <p:strVal val="visible"/>
                                      </p:to>
                                    </p:set>
                                    <p:animEffect transition="in" filter="blinds(horizontal)">
                                      <p:cBhvr>
                                        <p:cTn id="7" dur="500"/>
                                        <p:tgtEl>
                                          <p:spTgt spid="12083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20836"/>
                                        </p:tgtEl>
                                        <p:attrNameLst>
                                          <p:attrName>style.visibility</p:attrName>
                                        </p:attrNameLst>
                                      </p:cBhvr>
                                      <p:to>
                                        <p:strVal val="visible"/>
                                      </p:to>
                                    </p:set>
                                    <p:animEffect transition="in" filter="blinds(horizontal)">
                                      <p:cBhvr>
                                        <p:cTn id="12" dur="500"/>
                                        <p:tgtEl>
                                          <p:spTgt spid="12083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blinds(horizontal)">
                                      <p:cBhvr>
                                        <p:cTn id="17" dur="500"/>
                                        <p:tgtEl>
                                          <p:spTgt spid="10"/>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blinds(horizontal)">
                                      <p:cBhvr>
                                        <p:cTn id="22" dur="500"/>
                                        <p:tgtEl>
                                          <p:spTgt spid="11"/>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blinds(horizontal)">
                                      <p:cBhvr>
                                        <p:cTn id="27" dur="500"/>
                                        <p:tgtEl>
                                          <p:spTgt spid="12"/>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13"/>
                                        </p:tgtEl>
                                        <p:attrNameLst>
                                          <p:attrName>style.visibility</p:attrName>
                                        </p:attrNameLst>
                                      </p:cBhvr>
                                      <p:to>
                                        <p:strVal val="visible"/>
                                      </p:to>
                                    </p:set>
                                    <p:animEffect transition="in" filter="blinds(horizontal)">
                                      <p:cBhvr>
                                        <p:cTn id="32" dur="500"/>
                                        <p:tgtEl>
                                          <p:spTgt spid="13"/>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3"/>
                                        </p:tgtEl>
                                        <p:attrNameLst>
                                          <p:attrName>style.visibility</p:attrName>
                                        </p:attrNameLst>
                                      </p:cBhvr>
                                      <p:to>
                                        <p:strVal val="visible"/>
                                      </p:to>
                                    </p:set>
                                    <p:animEffect transition="in" filter="blinds(horizontal)">
                                      <p:cBhvr>
                                        <p:cTn id="37" dur="500"/>
                                        <p:tgtEl>
                                          <p:spTgt spid="3"/>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4"/>
                                        </p:tgtEl>
                                        <p:attrNameLst>
                                          <p:attrName>style.visibility</p:attrName>
                                        </p:attrNameLst>
                                      </p:cBhvr>
                                      <p:to>
                                        <p:strVal val="visible"/>
                                      </p:to>
                                    </p:set>
                                    <p:animEffect transition="in" filter="blinds(horizontal)">
                                      <p:cBhvr>
                                        <p:cTn id="42" dur="500"/>
                                        <p:tgtEl>
                                          <p:spTgt spid="4"/>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6"/>
                                        </p:tgtEl>
                                        <p:attrNameLst>
                                          <p:attrName>style.visibility</p:attrName>
                                        </p:attrNameLst>
                                      </p:cBhvr>
                                      <p:to>
                                        <p:strVal val="visible"/>
                                      </p:to>
                                    </p:set>
                                    <p:animEffect transition="in" filter="blinds(horizontal)">
                                      <p:cBhvr>
                                        <p:cTn id="47" dur="500"/>
                                        <p:tgtEl>
                                          <p:spTgt spid="6"/>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5"/>
                                        </p:tgtEl>
                                        <p:attrNameLst>
                                          <p:attrName>style.visibility</p:attrName>
                                        </p:attrNameLst>
                                      </p:cBhvr>
                                      <p:to>
                                        <p:strVal val="visible"/>
                                      </p:to>
                                    </p:set>
                                    <p:animEffect transition="in" filter="blinds(horizontal)">
                                      <p:cBhvr>
                                        <p:cTn id="52" dur="500"/>
                                        <p:tgtEl>
                                          <p:spTgt spid="5"/>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3" presetClass="entr" presetSubtype="10" fill="hold" grpId="0" nodeType="clickEffect">
                                  <p:stCondLst>
                                    <p:cond delay="0"/>
                                  </p:stCondLst>
                                  <p:childTnLst>
                                    <p:set>
                                      <p:cBhvr>
                                        <p:cTn id="56" dur="1" fill="hold">
                                          <p:stCondLst>
                                            <p:cond delay="0"/>
                                          </p:stCondLst>
                                        </p:cTn>
                                        <p:tgtEl>
                                          <p:spTgt spid="24613"/>
                                        </p:tgtEl>
                                        <p:attrNameLst>
                                          <p:attrName>style.visibility</p:attrName>
                                        </p:attrNameLst>
                                      </p:cBhvr>
                                      <p:to>
                                        <p:strVal val="visible"/>
                                      </p:to>
                                    </p:set>
                                    <p:animEffect transition="in" filter="blinds(horizontal)">
                                      <p:cBhvr>
                                        <p:cTn id="57" dur="500"/>
                                        <p:tgtEl>
                                          <p:spTgt spid="24613"/>
                                        </p:tgtEl>
                                      </p:cBhvr>
                                    </p:animEffect>
                                  </p:childTnLst>
                                </p:cTn>
                              </p:par>
                              <p:par>
                                <p:cTn id="58" presetID="3" presetClass="entr" presetSubtype="10" fill="hold" grpId="0" nodeType="withEffect">
                                  <p:stCondLst>
                                    <p:cond delay="0"/>
                                  </p:stCondLst>
                                  <p:childTnLst>
                                    <p:set>
                                      <p:cBhvr>
                                        <p:cTn id="59" dur="1" fill="hold">
                                          <p:stCondLst>
                                            <p:cond delay="0"/>
                                          </p:stCondLst>
                                        </p:cTn>
                                        <p:tgtEl>
                                          <p:spTgt spid="24612"/>
                                        </p:tgtEl>
                                        <p:attrNameLst>
                                          <p:attrName>style.visibility</p:attrName>
                                        </p:attrNameLst>
                                      </p:cBhvr>
                                      <p:to>
                                        <p:strVal val="visible"/>
                                      </p:to>
                                    </p:set>
                                    <p:animEffect transition="in" filter="blinds(horizontal)">
                                      <p:cBhvr>
                                        <p:cTn id="60" dur="500"/>
                                        <p:tgtEl>
                                          <p:spTgt spid="24612"/>
                                        </p:tgtEl>
                                      </p:cBhvr>
                                    </p:animEffect>
                                  </p:childTnLst>
                                </p:cTn>
                              </p:par>
                            </p:childTnLst>
                          </p:cTn>
                        </p:par>
                      </p:childTnLst>
                    </p:cTn>
                  </p:par>
                  <p:par>
                    <p:cTn id="61" fill="hold" nodeType="clickPar">
                      <p:stCondLst>
                        <p:cond delay="indefinite"/>
                      </p:stCondLst>
                      <p:childTnLst>
                        <p:par>
                          <p:cTn id="62" fill="hold" nodeType="withGroup">
                            <p:stCondLst>
                              <p:cond delay="0"/>
                            </p:stCondLst>
                            <p:childTnLst>
                              <p:par>
                                <p:cTn id="63" presetID="3" presetClass="entr" presetSubtype="10" fill="hold" grpId="0" nodeType="clickEffect">
                                  <p:stCondLst>
                                    <p:cond delay="0"/>
                                  </p:stCondLst>
                                  <p:childTnLst>
                                    <p:set>
                                      <p:cBhvr>
                                        <p:cTn id="64" dur="1" fill="hold">
                                          <p:stCondLst>
                                            <p:cond delay="0"/>
                                          </p:stCondLst>
                                        </p:cTn>
                                        <p:tgtEl>
                                          <p:spTgt spid="140290"/>
                                        </p:tgtEl>
                                        <p:attrNameLst>
                                          <p:attrName>style.visibility</p:attrName>
                                        </p:attrNameLst>
                                      </p:cBhvr>
                                      <p:to>
                                        <p:strVal val="visible"/>
                                      </p:to>
                                    </p:set>
                                    <p:animEffect transition="in" filter="blinds(horizontal)">
                                      <p:cBhvr>
                                        <p:cTn id="65" dur="500"/>
                                        <p:tgtEl>
                                          <p:spTgt spid="140290"/>
                                        </p:tgtEl>
                                      </p:cBhvr>
                                    </p:animEffect>
                                  </p:childTnLst>
                                </p:cTn>
                              </p:par>
                            </p:childTnLst>
                          </p:cTn>
                        </p:par>
                      </p:childTnLst>
                    </p:cTn>
                  </p:par>
                  <p:par>
                    <p:cTn id="66" fill="hold" nodeType="clickPar">
                      <p:stCondLst>
                        <p:cond delay="indefinite"/>
                      </p:stCondLst>
                      <p:childTnLst>
                        <p:par>
                          <p:cTn id="67" fill="hold" nodeType="withGroup">
                            <p:stCondLst>
                              <p:cond delay="0"/>
                            </p:stCondLst>
                            <p:childTnLst>
                              <p:par>
                                <p:cTn id="68" presetID="3" presetClass="entr" presetSubtype="10" fill="hold" nodeType="clickEffect">
                                  <p:stCondLst>
                                    <p:cond delay="0"/>
                                  </p:stCondLst>
                                  <p:childTnLst>
                                    <p:set>
                                      <p:cBhvr>
                                        <p:cTn id="69" dur="1" fill="hold">
                                          <p:stCondLst>
                                            <p:cond delay="0"/>
                                          </p:stCondLst>
                                        </p:cTn>
                                        <p:tgtEl>
                                          <p:spTgt spid="24614"/>
                                        </p:tgtEl>
                                        <p:attrNameLst>
                                          <p:attrName>style.visibility</p:attrName>
                                        </p:attrNameLst>
                                      </p:cBhvr>
                                      <p:to>
                                        <p:strVal val="visible"/>
                                      </p:to>
                                    </p:set>
                                    <p:animEffect transition="in" filter="blinds(horizontal)">
                                      <p:cBhvr>
                                        <p:cTn id="70" dur="500"/>
                                        <p:tgtEl>
                                          <p:spTgt spid="24614"/>
                                        </p:tgtEl>
                                      </p:cBhvr>
                                    </p:animEffect>
                                  </p:childTnLst>
                                </p:cTn>
                              </p:par>
                              <p:par>
                                <p:cTn id="71" presetID="3" presetClass="entr" presetSubtype="10" fill="hold" nodeType="withEffect">
                                  <p:stCondLst>
                                    <p:cond delay="0"/>
                                  </p:stCondLst>
                                  <p:childTnLst>
                                    <p:set>
                                      <p:cBhvr>
                                        <p:cTn id="72" dur="1" fill="hold">
                                          <p:stCondLst>
                                            <p:cond delay="0"/>
                                          </p:stCondLst>
                                        </p:cTn>
                                        <p:tgtEl>
                                          <p:spTgt spid="24615"/>
                                        </p:tgtEl>
                                        <p:attrNameLst>
                                          <p:attrName>style.visibility</p:attrName>
                                        </p:attrNameLst>
                                      </p:cBhvr>
                                      <p:to>
                                        <p:strVal val="visible"/>
                                      </p:to>
                                    </p:set>
                                    <p:animEffect transition="in" filter="blinds(horizontal)">
                                      <p:cBhvr>
                                        <p:cTn id="73" dur="500"/>
                                        <p:tgtEl>
                                          <p:spTgt spid="24615"/>
                                        </p:tgtEl>
                                      </p:cBhvr>
                                    </p:animEffect>
                                  </p:childTnLst>
                                </p:cTn>
                              </p:par>
                            </p:childTnLst>
                          </p:cTn>
                        </p:par>
                      </p:childTnLst>
                    </p:cTn>
                  </p:par>
                  <p:par>
                    <p:cTn id="74" fill="hold" nodeType="clickPar">
                      <p:stCondLst>
                        <p:cond delay="indefinite"/>
                      </p:stCondLst>
                      <p:childTnLst>
                        <p:par>
                          <p:cTn id="75" fill="hold" nodeType="withGroup">
                            <p:stCondLst>
                              <p:cond delay="0"/>
                            </p:stCondLst>
                            <p:childTnLst>
                              <p:par>
                                <p:cTn id="76" presetID="3" presetClass="exit" presetSubtype="10" fill="hold" nodeType="clickEffect">
                                  <p:stCondLst>
                                    <p:cond delay="0"/>
                                  </p:stCondLst>
                                  <p:childTnLst>
                                    <p:animEffect transition="out" filter="blinds(horizontal)">
                                      <p:cBhvr>
                                        <p:cTn id="77" dur="500"/>
                                        <p:tgtEl>
                                          <p:spTgt spid="24614"/>
                                        </p:tgtEl>
                                      </p:cBhvr>
                                    </p:animEffect>
                                    <p:set>
                                      <p:cBhvr>
                                        <p:cTn id="78" dur="1" fill="hold">
                                          <p:stCondLst>
                                            <p:cond delay="499"/>
                                          </p:stCondLst>
                                        </p:cTn>
                                        <p:tgtEl>
                                          <p:spTgt spid="24614"/>
                                        </p:tgtEl>
                                        <p:attrNameLst>
                                          <p:attrName>style.visibility</p:attrName>
                                        </p:attrNameLst>
                                      </p:cBhvr>
                                      <p:to>
                                        <p:strVal val="hidden"/>
                                      </p:to>
                                    </p:set>
                                  </p:childTnLst>
                                </p:cTn>
                              </p:par>
                              <p:par>
                                <p:cTn id="79" presetID="3" presetClass="exit" presetSubtype="10" fill="hold" nodeType="withEffect">
                                  <p:stCondLst>
                                    <p:cond delay="0"/>
                                  </p:stCondLst>
                                  <p:childTnLst>
                                    <p:animEffect transition="out" filter="blinds(horizontal)">
                                      <p:cBhvr>
                                        <p:cTn id="80" dur="500"/>
                                        <p:tgtEl>
                                          <p:spTgt spid="24615"/>
                                        </p:tgtEl>
                                      </p:cBhvr>
                                    </p:animEffect>
                                    <p:set>
                                      <p:cBhvr>
                                        <p:cTn id="81" dur="1" fill="hold">
                                          <p:stCondLst>
                                            <p:cond delay="499"/>
                                          </p:stCondLst>
                                        </p:cTn>
                                        <p:tgtEl>
                                          <p:spTgt spid="24615"/>
                                        </p:tgtEl>
                                        <p:attrNameLst>
                                          <p:attrName>style.visibility</p:attrName>
                                        </p:attrNameLst>
                                      </p:cBhvr>
                                      <p:to>
                                        <p:strVal val="hidden"/>
                                      </p:to>
                                    </p:set>
                                  </p:childTnLst>
                                </p:cTn>
                              </p:par>
                              <p:par>
                                <p:cTn id="82" presetID="3" presetClass="exit" presetSubtype="10" fill="hold" grpId="1" nodeType="withEffect">
                                  <p:stCondLst>
                                    <p:cond delay="0"/>
                                  </p:stCondLst>
                                  <p:childTnLst>
                                    <p:animEffect transition="out" filter="blinds(horizontal)">
                                      <p:cBhvr>
                                        <p:cTn id="83" dur="500"/>
                                        <p:tgtEl>
                                          <p:spTgt spid="140290"/>
                                        </p:tgtEl>
                                      </p:cBhvr>
                                    </p:animEffect>
                                    <p:set>
                                      <p:cBhvr>
                                        <p:cTn id="84" dur="1" fill="hold">
                                          <p:stCondLst>
                                            <p:cond delay="499"/>
                                          </p:stCondLst>
                                        </p:cTn>
                                        <p:tgtEl>
                                          <p:spTgt spid="140290"/>
                                        </p:tgtEl>
                                        <p:attrNameLst>
                                          <p:attrName>style.visibility</p:attrName>
                                        </p:attrNameLst>
                                      </p:cBhvr>
                                      <p:to>
                                        <p:strVal val="hidden"/>
                                      </p:to>
                                    </p:set>
                                  </p:childTnLst>
                                </p:cTn>
                              </p:par>
                              <p:par>
                                <p:cTn id="85" presetID="3" presetClass="exit" presetSubtype="10" fill="hold" grpId="1" nodeType="withEffect">
                                  <p:stCondLst>
                                    <p:cond delay="0"/>
                                  </p:stCondLst>
                                  <p:childTnLst>
                                    <p:animEffect transition="out" filter="blinds(horizontal)">
                                      <p:cBhvr>
                                        <p:cTn id="86" dur="500"/>
                                        <p:tgtEl>
                                          <p:spTgt spid="24612"/>
                                        </p:tgtEl>
                                      </p:cBhvr>
                                    </p:animEffect>
                                    <p:set>
                                      <p:cBhvr>
                                        <p:cTn id="87" dur="1" fill="hold">
                                          <p:stCondLst>
                                            <p:cond delay="499"/>
                                          </p:stCondLst>
                                        </p:cTn>
                                        <p:tgtEl>
                                          <p:spTgt spid="24612"/>
                                        </p:tgtEl>
                                        <p:attrNameLst>
                                          <p:attrName>style.visibility</p:attrName>
                                        </p:attrNameLst>
                                      </p:cBhvr>
                                      <p:to>
                                        <p:strVal val="hidden"/>
                                      </p:to>
                                    </p:set>
                                  </p:childTnLst>
                                </p:cTn>
                              </p:par>
                              <p:par>
                                <p:cTn id="88" presetID="3" presetClass="exit" presetSubtype="10" fill="hold" grpId="1" nodeType="withEffect">
                                  <p:stCondLst>
                                    <p:cond delay="0"/>
                                  </p:stCondLst>
                                  <p:childTnLst>
                                    <p:animEffect transition="out" filter="blinds(horizontal)">
                                      <p:cBhvr>
                                        <p:cTn id="89" dur="500"/>
                                        <p:tgtEl>
                                          <p:spTgt spid="24613"/>
                                        </p:tgtEl>
                                      </p:cBhvr>
                                    </p:animEffect>
                                    <p:set>
                                      <p:cBhvr>
                                        <p:cTn id="90" dur="1" fill="hold">
                                          <p:stCondLst>
                                            <p:cond delay="499"/>
                                          </p:stCondLst>
                                        </p:cTn>
                                        <p:tgtEl>
                                          <p:spTgt spid="24613"/>
                                        </p:tgtEl>
                                        <p:attrNameLst>
                                          <p:attrName>style.visibility</p:attrName>
                                        </p:attrNameLst>
                                      </p:cBhvr>
                                      <p:to>
                                        <p:strVal val="hidden"/>
                                      </p:to>
                                    </p:set>
                                  </p:childTnLst>
                                </p:cTn>
                              </p:par>
                            </p:childTnLst>
                          </p:cTn>
                        </p:par>
                      </p:childTnLst>
                    </p:cTn>
                  </p:par>
                  <p:par>
                    <p:cTn id="91" fill="hold" nodeType="clickPar">
                      <p:stCondLst>
                        <p:cond delay="indefinite"/>
                      </p:stCondLst>
                      <p:childTnLst>
                        <p:par>
                          <p:cTn id="92" fill="hold" nodeType="withGroup">
                            <p:stCondLst>
                              <p:cond delay="0"/>
                            </p:stCondLst>
                            <p:childTnLst>
                              <p:par>
                                <p:cTn id="93" presetID="3" presetClass="entr" presetSubtype="10" fill="hold" grpId="0" nodeType="clickEffect">
                                  <p:stCondLst>
                                    <p:cond delay="0"/>
                                  </p:stCondLst>
                                  <p:childTnLst>
                                    <p:set>
                                      <p:cBhvr>
                                        <p:cTn id="94" dur="1" fill="hold">
                                          <p:stCondLst>
                                            <p:cond delay="0"/>
                                          </p:stCondLst>
                                        </p:cTn>
                                        <p:tgtEl>
                                          <p:spTgt spid="24622"/>
                                        </p:tgtEl>
                                        <p:attrNameLst>
                                          <p:attrName>style.visibility</p:attrName>
                                        </p:attrNameLst>
                                      </p:cBhvr>
                                      <p:to>
                                        <p:strVal val="visible"/>
                                      </p:to>
                                    </p:set>
                                    <p:animEffect transition="in" filter="blinds(horizontal)">
                                      <p:cBhvr>
                                        <p:cTn id="95" dur="500"/>
                                        <p:tgtEl>
                                          <p:spTgt spid="24622"/>
                                        </p:tgtEl>
                                      </p:cBhvr>
                                    </p:animEffect>
                                  </p:childTnLst>
                                </p:cTn>
                              </p:par>
                              <p:par>
                                <p:cTn id="96" presetID="3" presetClass="entr" presetSubtype="10" fill="hold" grpId="0" nodeType="withEffect">
                                  <p:stCondLst>
                                    <p:cond delay="0"/>
                                  </p:stCondLst>
                                  <p:childTnLst>
                                    <p:set>
                                      <p:cBhvr>
                                        <p:cTn id="97" dur="1" fill="hold">
                                          <p:stCondLst>
                                            <p:cond delay="0"/>
                                          </p:stCondLst>
                                        </p:cTn>
                                        <p:tgtEl>
                                          <p:spTgt spid="24618"/>
                                        </p:tgtEl>
                                        <p:attrNameLst>
                                          <p:attrName>style.visibility</p:attrName>
                                        </p:attrNameLst>
                                      </p:cBhvr>
                                      <p:to>
                                        <p:strVal val="visible"/>
                                      </p:to>
                                    </p:set>
                                    <p:animEffect transition="in" filter="blinds(horizontal)">
                                      <p:cBhvr>
                                        <p:cTn id="98" dur="500"/>
                                        <p:tgtEl>
                                          <p:spTgt spid="24618"/>
                                        </p:tgtEl>
                                      </p:cBhvr>
                                    </p:animEffect>
                                  </p:childTnLst>
                                </p:cTn>
                              </p:par>
                            </p:childTnLst>
                          </p:cTn>
                        </p:par>
                      </p:childTnLst>
                    </p:cTn>
                  </p:par>
                  <p:par>
                    <p:cTn id="99" fill="hold" nodeType="clickPar">
                      <p:stCondLst>
                        <p:cond delay="indefinite"/>
                      </p:stCondLst>
                      <p:childTnLst>
                        <p:par>
                          <p:cTn id="100" fill="hold" nodeType="withGroup">
                            <p:stCondLst>
                              <p:cond delay="0"/>
                            </p:stCondLst>
                            <p:childTnLst>
                              <p:par>
                                <p:cTn id="101" presetID="3" presetClass="entr" presetSubtype="10" fill="hold" grpId="0" nodeType="clickEffect">
                                  <p:stCondLst>
                                    <p:cond delay="0"/>
                                  </p:stCondLst>
                                  <p:childTnLst>
                                    <p:set>
                                      <p:cBhvr>
                                        <p:cTn id="102" dur="1" fill="hold">
                                          <p:stCondLst>
                                            <p:cond delay="0"/>
                                          </p:stCondLst>
                                        </p:cTn>
                                        <p:tgtEl>
                                          <p:spTgt spid="77829"/>
                                        </p:tgtEl>
                                        <p:attrNameLst>
                                          <p:attrName>style.visibility</p:attrName>
                                        </p:attrNameLst>
                                      </p:cBhvr>
                                      <p:to>
                                        <p:strVal val="visible"/>
                                      </p:to>
                                    </p:set>
                                    <p:animEffect transition="in" filter="blinds(horizontal)">
                                      <p:cBhvr>
                                        <p:cTn id="103" dur="500"/>
                                        <p:tgtEl>
                                          <p:spTgt spid="77829"/>
                                        </p:tgtEl>
                                      </p:cBhvr>
                                    </p:animEffect>
                                  </p:childTnLst>
                                </p:cTn>
                              </p:par>
                            </p:childTnLst>
                          </p:cTn>
                        </p:par>
                      </p:childTnLst>
                    </p:cTn>
                  </p:par>
                  <p:par>
                    <p:cTn id="104" fill="hold" nodeType="clickPar">
                      <p:stCondLst>
                        <p:cond delay="indefinite"/>
                      </p:stCondLst>
                      <p:childTnLst>
                        <p:par>
                          <p:cTn id="105" fill="hold" nodeType="withGroup">
                            <p:stCondLst>
                              <p:cond delay="0"/>
                            </p:stCondLst>
                            <p:childTnLst>
                              <p:par>
                                <p:cTn id="106" presetID="3" presetClass="entr" presetSubtype="10" fill="hold" nodeType="clickEffect">
                                  <p:stCondLst>
                                    <p:cond delay="0"/>
                                  </p:stCondLst>
                                  <p:childTnLst>
                                    <p:set>
                                      <p:cBhvr>
                                        <p:cTn id="107" dur="1" fill="hold">
                                          <p:stCondLst>
                                            <p:cond delay="0"/>
                                          </p:stCondLst>
                                        </p:cTn>
                                        <p:tgtEl>
                                          <p:spTgt spid="24619"/>
                                        </p:tgtEl>
                                        <p:attrNameLst>
                                          <p:attrName>style.visibility</p:attrName>
                                        </p:attrNameLst>
                                      </p:cBhvr>
                                      <p:to>
                                        <p:strVal val="visible"/>
                                      </p:to>
                                    </p:set>
                                    <p:animEffect transition="in" filter="blinds(horizontal)">
                                      <p:cBhvr>
                                        <p:cTn id="108" dur="500"/>
                                        <p:tgtEl>
                                          <p:spTgt spid="24619"/>
                                        </p:tgtEl>
                                      </p:cBhvr>
                                    </p:animEffect>
                                  </p:childTnLst>
                                </p:cTn>
                              </p:par>
                              <p:par>
                                <p:cTn id="109" presetID="3" presetClass="entr" presetSubtype="10" fill="hold" nodeType="withEffect">
                                  <p:stCondLst>
                                    <p:cond delay="0"/>
                                  </p:stCondLst>
                                  <p:childTnLst>
                                    <p:set>
                                      <p:cBhvr>
                                        <p:cTn id="110" dur="1" fill="hold">
                                          <p:stCondLst>
                                            <p:cond delay="0"/>
                                          </p:stCondLst>
                                        </p:cTn>
                                        <p:tgtEl>
                                          <p:spTgt spid="24621"/>
                                        </p:tgtEl>
                                        <p:attrNameLst>
                                          <p:attrName>style.visibility</p:attrName>
                                        </p:attrNameLst>
                                      </p:cBhvr>
                                      <p:to>
                                        <p:strVal val="visible"/>
                                      </p:to>
                                    </p:set>
                                    <p:animEffect transition="in" filter="blinds(horizontal)">
                                      <p:cBhvr>
                                        <p:cTn id="111" dur="500"/>
                                        <p:tgtEl>
                                          <p:spTgt spid="24621"/>
                                        </p:tgtEl>
                                      </p:cBhvr>
                                    </p:animEffect>
                                  </p:childTnLst>
                                </p:cTn>
                              </p:par>
                              <p:par>
                                <p:cTn id="112" presetID="3" presetClass="entr" presetSubtype="10" fill="hold" nodeType="withEffect">
                                  <p:stCondLst>
                                    <p:cond delay="0"/>
                                  </p:stCondLst>
                                  <p:childTnLst>
                                    <p:set>
                                      <p:cBhvr>
                                        <p:cTn id="113" dur="1" fill="hold">
                                          <p:stCondLst>
                                            <p:cond delay="0"/>
                                          </p:stCondLst>
                                        </p:cTn>
                                        <p:tgtEl>
                                          <p:spTgt spid="24620"/>
                                        </p:tgtEl>
                                        <p:attrNameLst>
                                          <p:attrName>style.visibility</p:attrName>
                                        </p:attrNameLst>
                                      </p:cBhvr>
                                      <p:to>
                                        <p:strVal val="visible"/>
                                      </p:to>
                                    </p:set>
                                    <p:animEffect transition="in" filter="blinds(horizontal)">
                                      <p:cBhvr>
                                        <p:cTn id="114" dur="500"/>
                                        <p:tgtEl>
                                          <p:spTgt spid="24620"/>
                                        </p:tgtEl>
                                      </p:cBhvr>
                                    </p:animEffect>
                                  </p:childTnLst>
                                </p:cTn>
                              </p:par>
                            </p:childTnLst>
                          </p:cTn>
                        </p:par>
                      </p:childTnLst>
                    </p:cTn>
                  </p:par>
                  <p:par>
                    <p:cTn id="115" fill="hold" nodeType="clickPar">
                      <p:stCondLst>
                        <p:cond delay="indefinite"/>
                      </p:stCondLst>
                      <p:childTnLst>
                        <p:par>
                          <p:cTn id="116" fill="hold" nodeType="withGroup">
                            <p:stCondLst>
                              <p:cond delay="0"/>
                            </p:stCondLst>
                            <p:childTnLst>
                              <p:par>
                                <p:cTn id="117" presetID="3" presetClass="exit" presetSubtype="10" fill="hold" nodeType="clickEffect">
                                  <p:stCondLst>
                                    <p:cond delay="0"/>
                                  </p:stCondLst>
                                  <p:childTnLst>
                                    <p:animEffect transition="out" filter="blinds(horizontal)">
                                      <p:cBhvr>
                                        <p:cTn id="118" dur="500"/>
                                        <p:tgtEl>
                                          <p:spTgt spid="24619"/>
                                        </p:tgtEl>
                                      </p:cBhvr>
                                    </p:animEffect>
                                    <p:set>
                                      <p:cBhvr>
                                        <p:cTn id="119" dur="1" fill="hold">
                                          <p:stCondLst>
                                            <p:cond delay="499"/>
                                          </p:stCondLst>
                                        </p:cTn>
                                        <p:tgtEl>
                                          <p:spTgt spid="24619"/>
                                        </p:tgtEl>
                                        <p:attrNameLst>
                                          <p:attrName>style.visibility</p:attrName>
                                        </p:attrNameLst>
                                      </p:cBhvr>
                                      <p:to>
                                        <p:strVal val="hidden"/>
                                      </p:to>
                                    </p:set>
                                  </p:childTnLst>
                                </p:cTn>
                              </p:par>
                              <p:par>
                                <p:cTn id="120" presetID="3" presetClass="exit" presetSubtype="10" fill="hold" nodeType="withEffect">
                                  <p:stCondLst>
                                    <p:cond delay="0"/>
                                  </p:stCondLst>
                                  <p:childTnLst>
                                    <p:animEffect transition="out" filter="blinds(horizontal)">
                                      <p:cBhvr>
                                        <p:cTn id="121" dur="500"/>
                                        <p:tgtEl>
                                          <p:spTgt spid="24621"/>
                                        </p:tgtEl>
                                      </p:cBhvr>
                                    </p:animEffect>
                                    <p:set>
                                      <p:cBhvr>
                                        <p:cTn id="122" dur="1" fill="hold">
                                          <p:stCondLst>
                                            <p:cond delay="499"/>
                                          </p:stCondLst>
                                        </p:cTn>
                                        <p:tgtEl>
                                          <p:spTgt spid="24621"/>
                                        </p:tgtEl>
                                        <p:attrNameLst>
                                          <p:attrName>style.visibility</p:attrName>
                                        </p:attrNameLst>
                                      </p:cBhvr>
                                      <p:to>
                                        <p:strVal val="hidden"/>
                                      </p:to>
                                    </p:set>
                                  </p:childTnLst>
                                </p:cTn>
                              </p:par>
                              <p:par>
                                <p:cTn id="123" presetID="3" presetClass="exit" presetSubtype="10" fill="hold" nodeType="withEffect">
                                  <p:stCondLst>
                                    <p:cond delay="0"/>
                                  </p:stCondLst>
                                  <p:childTnLst>
                                    <p:animEffect transition="out" filter="blinds(horizontal)">
                                      <p:cBhvr>
                                        <p:cTn id="124" dur="500"/>
                                        <p:tgtEl>
                                          <p:spTgt spid="24620"/>
                                        </p:tgtEl>
                                      </p:cBhvr>
                                    </p:animEffect>
                                    <p:set>
                                      <p:cBhvr>
                                        <p:cTn id="125" dur="1" fill="hold">
                                          <p:stCondLst>
                                            <p:cond delay="499"/>
                                          </p:stCondLst>
                                        </p:cTn>
                                        <p:tgtEl>
                                          <p:spTgt spid="24620"/>
                                        </p:tgtEl>
                                        <p:attrNameLst>
                                          <p:attrName>style.visibility</p:attrName>
                                        </p:attrNameLst>
                                      </p:cBhvr>
                                      <p:to>
                                        <p:strVal val="hidden"/>
                                      </p:to>
                                    </p:set>
                                  </p:childTnLst>
                                </p:cTn>
                              </p:par>
                              <p:par>
                                <p:cTn id="126" presetID="3" presetClass="exit" presetSubtype="10" fill="hold" grpId="1" nodeType="withEffect">
                                  <p:stCondLst>
                                    <p:cond delay="0"/>
                                  </p:stCondLst>
                                  <p:childTnLst>
                                    <p:animEffect transition="out" filter="blinds(horizontal)">
                                      <p:cBhvr>
                                        <p:cTn id="127" dur="500"/>
                                        <p:tgtEl>
                                          <p:spTgt spid="77829"/>
                                        </p:tgtEl>
                                      </p:cBhvr>
                                    </p:animEffect>
                                    <p:set>
                                      <p:cBhvr>
                                        <p:cTn id="128" dur="1" fill="hold">
                                          <p:stCondLst>
                                            <p:cond delay="499"/>
                                          </p:stCondLst>
                                        </p:cTn>
                                        <p:tgtEl>
                                          <p:spTgt spid="77829"/>
                                        </p:tgtEl>
                                        <p:attrNameLst>
                                          <p:attrName>style.visibility</p:attrName>
                                        </p:attrNameLst>
                                      </p:cBhvr>
                                      <p:to>
                                        <p:strVal val="hidden"/>
                                      </p:to>
                                    </p:set>
                                  </p:childTnLst>
                                </p:cTn>
                              </p:par>
                              <p:par>
                                <p:cTn id="129" presetID="3" presetClass="exit" presetSubtype="10" fill="hold" grpId="1" nodeType="withEffect">
                                  <p:stCondLst>
                                    <p:cond delay="0"/>
                                  </p:stCondLst>
                                  <p:childTnLst>
                                    <p:animEffect transition="out" filter="blinds(horizontal)">
                                      <p:cBhvr>
                                        <p:cTn id="130" dur="500"/>
                                        <p:tgtEl>
                                          <p:spTgt spid="24618"/>
                                        </p:tgtEl>
                                      </p:cBhvr>
                                    </p:animEffect>
                                    <p:set>
                                      <p:cBhvr>
                                        <p:cTn id="131" dur="1" fill="hold">
                                          <p:stCondLst>
                                            <p:cond delay="499"/>
                                          </p:stCondLst>
                                        </p:cTn>
                                        <p:tgtEl>
                                          <p:spTgt spid="24618"/>
                                        </p:tgtEl>
                                        <p:attrNameLst>
                                          <p:attrName>style.visibility</p:attrName>
                                        </p:attrNameLst>
                                      </p:cBhvr>
                                      <p:to>
                                        <p:strVal val="hidden"/>
                                      </p:to>
                                    </p:set>
                                  </p:childTnLst>
                                </p:cTn>
                              </p:par>
                              <p:par>
                                <p:cTn id="132" presetID="3" presetClass="exit" presetSubtype="10" fill="hold" grpId="1" nodeType="withEffect">
                                  <p:stCondLst>
                                    <p:cond delay="0"/>
                                  </p:stCondLst>
                                  <p:childTnLst>
                                    <p:animEffect transition="out" filter="blinds(horizontal)">
                                      <p:cBhvr>
                                        <p:cTn id="133" dur="500"/>
                                        <p:tgtEl>
                                          <p:spTgt spid="24622"/>
                                        </p:tgtEl>
                                      </p:cBhvr>
                                    </p:animEffect>
                                    <p:set>
                                      <p:cBhvr>
                                        <p:cTn id="134" dur="1" fill="hold">
                                          <p:stCondLst>
                                            <p:cond delay="499"/>
                                          </p:stCondLst>
                                        </p:cTn>
                                        <p:tgtEl>
                                          <p:spTgt spid="24622"/>
                                        </p:tgtEl>
                                        <p:attrNameLst>
                                          <p:attrName>style.visibility</p:attrName>
                                        </p:attrNameLst>
                                      </p:cBhvr>
                                      <p:to>
                                        <p:strVal val="hidden"/>
                                      </p:to>
                                    </p:set>
                                  </p:childTnLst>
                                </p:cTn>
                              </p:par>
                            </p:childTnLst>
                          </p:cTn>
                        </p:par>
                      </p:childTnLst>
                    </p:cTn>
                  </p:par>
                  <p:par>
                    <p:cTn id="135" fill="hold" nodeType="clickPar">
                      <p:stCondLst>
                        <p:cond delay="indefinite"/>
                      </p:stCondLst>
                      <p:childTnLst>
                        <p:par>
                          <p:cTn id="136" fill="hold" nodeType="withGroup">
                            <p:stCondLst>
                              <p:cond delay="0"/>
                            </p:stCondLst>
                            <p:childTnLst>
                              <p:par>
                                <p:cTn id="137" presetID="3" presetClass="entr" presetSubtype="10" fill="hold" grpId="0" nodeType="clickEffect">
                                  <p:stCondLst>
                                    <p:cond delay="0"/>
                                  </p:stCondLst>
                                  <p:childTnLst>
                                    <p:set>
                                      <p:cBhvr>
                                        <p:cTn id="138" dur="1" fill="hold">
                                          <p:stCondLst>
                                            <p:cond delay="0"/>
                                          </p:stCondLst>
                                        </p:cTn>
                                        <p:tgtEl>
                                          <p:spTgt spid="2"/>
                                        </p:tgtEl>
                                        <p:attrNameLst>
                                          <p:attrName>style.visibility</p:attrName>
                                        </p:attrNameLst>
                                      </p:cBhvr>
                                      <p:to>
                                        <p:strVal val="visible"/>
                                      </p:to>
                                    </p:set>
                                    <p:animEffect transition="in" filter="blinds(horizontal)">
                                      <p:cBhvr>
                                        <p:cTn id="139" dur="500"/>
                                        <p:tgtEl>
                                          <p:spTgt spid="2"/>
                                        </p:tgtEl>
                                      </p:cBhvr>
                                    </p:animEffect>
                                  </p:childTnLst>
                                </p:cTn>
                              </p:par>
                            </p:childTnLst>
                          </p:cTn>
                        </p:par>
                      </p:childTnLst>
                    </p:cTn>
                  </p:par>
                  <p:par>
                    <p:cTn id="140" fill="hold" nodeType="clickPar">
                      <p:stCondLst>
                        <p:cond delay="indefinite"/>
                      </p:stCondLst>
                      <p:childTnLst>
                        <p:par>
                          <p:cTn id="141" fill="hold" nodeType="withGroup">
                            <p:stCondLst>
                              <p:cond delay="0"/>
                            </p:stCondLst>
                            <p:childTnLst>
                              <p:par>
                                <p:cTn id="142" presetID="3" presetClass="entr" presetSubtype="10" fill="hold" grpId="0" nodeType="clickEffect">
                                  <p:stCondLst>
                                    <p:cond delay="0"/>
                                  </p:stCondLst>
                                  <p:childTnLst>
                                    <p:set>
                                      <p:cBhvr>
                                        <p:cTn id="143" dur="1" fill="hold">
                                          <p:stCondLst>
                                            <p:cond delay="0"/>
                                          </p:stCondLst>
                                        </p:cTn>
                                        <p:tgtEl>
                                          <p:spTgt spid="16"/>
                                        </p:tgtEl>
                                        <p:attrNameLst>
                                          <p:attrName>style.visibility</p:attrName>
                                        </p:attrNameLst>
                                      </p:cBhvr>
                                      <p:to>
                                        <p:strVal val="visible"/>
                                      </p:to>
                                    </p:set>
                                    <p:animEffect transition="in" filter="blinds(horizontal)">
                                      <p:cBhvr>
                                        <p:cTn id="144" dur="500"/>
                                        <p:tgtEl>
                                          <p:spTgt spid="16"/>
                                        </p:tgtEl>
                                      </p:cBhvr>
                                    </p:animEffect>
                                  </p:childTnLst>
                                </p:cTn>
                              </p:par>
                            </p:childTnLst>
                          </p:cTn>
                        </p:par>
                      </p:childTnLst>
                    </p:cTn>
                  </p:par>
                  <p:par>
                    <p:cTn id="145" fill="hold" nodeType="clickPar">
                      <p:stCondLst>
                        <p:cond delay="indefinite"/>
                      </p:stCondLst>
                      <p:childTnLst>
                        <p:par>
                          <p:cTn id="146" fill="hold" nodeType="withGroup">
                            <p:stCondLst>
                              <p:cond delay="0"/>
                            </p:stCondLst>
                            <p:childTnLst>
                              <p:par>
                                <p:cTn id="147" presetID="3" presetClass="entr" presetSubtype="10" fill="hold" grpId="0" nodeType="clickEffect">
                                  <p:stCondLst>
                                    <p:cond delay="0"/>
                                  </p:stCondLst>
                                  <p:childTnLst>
                                    <p:set>
                                      <p:cBhvr>
                                        <p:cTn id="148" dur="1" fill="hold">
                                          <p:stCondLst>
                                            <p:cond delay="0"/>
                                          </p:stCondLst>
                                        </p:cTn>
                                        <p:tgtEl>
                                          <p:spTgt spid="7"/>
                                        </p:tgtEl>
                                        <p:attrNameLst>
                                          <p:attrName>style.visibility</p:attrName>
                                        </p:attrNameLst>
                                      </p:cBhvr>
                                      <p:to>
                                        <p:strVal val="visible"/>
                                      </p:to>
                                    </p:set>
                                    <p:animEffect transition="in" filter="blinds(horizontal)">
                                      <p:cBhvr>
                                        <p:cTn id="149" dur="500"/>
                                        <p:tgtEl>
                                          <p:spTgt spid="7"/>
                                        </p:tgtEl>
                                      </p:cBhvr>
                                    </p:animEffect>
                                  </p:childTnLst>
                                </p:cTn>
                              </p:par>
                            </p:childTnLst>
                          </p:cTn>
                        </p:par>
                      </p:childTnLst>
                    </p:cTn>
                  </p:par>
                  <p:par>
                    <p:cTn id="150" fill="hold" nodeType="clickPar">
                      <p:stCondLst>
                        <p:cond delay="indefinite"/>
                      </p:stCondLst>
                      <p:childTnLst>
                        <p:par>
                          <p:cTn id="151" fill="hold" nodeType="withGroup">
                            <p:stCondLst>
                              <p:cond delay="0"/>
                            </p:stCondLst>
                            <p:childTnLst>
                              <p:par>
                                <p:cTn id="152" presetID="3" presetClass="entr" presetSubtype="10" fill="hold" grpId="0" nodeType="clickEffect">
                                  <p:stCondLst>
                                    <p:cond delay="0"/>
                                  </p:stCondLst>
                                  <p:childTnLst>
                                    <p:set>
                                      <p:cBhvr>
                                        <p:cTn id="153" dur="1" fill="hold">
                                          <p:stCondLst>
                                            <p:cond delay="0"/>
                                          </p:stCondLst>
                                        </p:cTn>
                                        <p:tgtEl>
                                          <p:spTgt spid="14"/>
                                        </p:tgtEl>
                                        <p:attrNameLst>
                                          <p:attrName>style.visibility</p:attrName>
                                        </p:attrNameLst>
                                      </p:cBhvr>
                                      <p:to>
                                        <p:strVal val="visible"/>
                                      </p:to>
                                    </p:set>
                                    <p:animEffect transition="in" filter="blinds(horizontal)">
                                      <p:cBhvr>
                                        <p:cTn id="154" dur="500"/>
                                        <p:tgtEl>
                                          <p:spTgt spid="14"/>
                                        </p:tgtEl>
                                      </p:cBhvr>
                                    </p:animEffect>
                                  </p:childTnLst>
                                </p:cTn>
                              </p:par>
                            </p:childTnLst>
                          </p:cTn>
                        </p:par>
                      </p:childTnLst>
                    </p:cTn>
                  </p:par>
                  <p:par>
                    <p:cTn id="155" fill="hold" nodeType="clickPar">
                      <p:stCondLst>
                        <p:cond delay="indefinite"/>
                      </p:stCondLst>
                      <p:childTnLst>
                        <p:par>
                          <p:cTn id="156" fill="hold" nodeType="withGroup">
                            <p:stCondLst>
                              <p:cond delay="0"/>
                            </p:stCondLst>
                            <p:childTnLst>
                              <p:par>
                                <p:cTn id="157" presetID="3" presetClass="entr" presetSubtype="10" fill="hold" grpId="0" nodeType="clickEffect">
                                  <p:stCondLst>
                                    <p:cond delay="0"/>
                                  </p:stCondLst>
                                  <p:childTnLst>
                                    <p:set>
                                      <p:cBhvr>
                                        <p:cTn id="158" dur="1" fill="hold">
                                          <p:stCondLst>
                                            <p:cond delay="0"/>
                                          </p:stCondLst>
                                        </p:cTn>
                                        <p:tgtEl>
                                          <p:spTgt spid="15"/>
                                        </p:tgtEl>
                                        <p:attrNameLst>
                                          <p:attrName>style.visibility</p:attrName>
                                        </p:attrNameLst>
                                      </p:cBhvr>
                                      <p:to>
                                        <p:strVal val="visible"/>
                                      </p:to>
                                    </p:set>
                                    <p:animEffect transition="in" filter="blinds(horizontal)">
                                      <p:cBhvr>
                                        <p:cTn id="159" dur="500"/>
                                        <p:tgtEl>
                                          <p:spTgt spid="15"/>
                                        </p:tgtEl>
                                      </p:cBhvr>
                                    </p:animEffect>
                                  </p:childTnLst>
                                </p:cTn>
                              </p:par>
                            </p:childTnLst>
                          </p:cTn>
                        </p:par>
                      </p:childTnLst>
                    </p:cTn>
                  </p:par>
                  <p:par>
                    <p:cTn id="160" fill="hold" nodeType="clickPar">
                      <p:stCondLst>
                        <p:cond delay="indefinite"/>
                      </p:stCondLst>
                      <p:childTnLst>
                        <p:par>
                          <p:cTn id="161" fill="hold" nodeType="withGroup">
                            <p:stCondLst>
                              <p:cond delay="0"/>
                            </p:stCondLst>
                            <p:childTnLst>
                              <p:par>
                                <p:cTn id="162" presetID="3" presetClass="entr" presetSubtype="10" fill="hold" grpId="0" nodeType="clickEffect">
                                  <p:stCondLst>
                                    <p:cond delay="0"/>
                                  </p:stCondLst>
                                  <p:childTnLst>
                                    <p:set>
                                      <p:cBhvr>
                                        <p:cTn id="163" dur="1" fill="hold">
                                          <p:stCondLst>
                                            <p:cond delay="0"/>
                                          </p:stCondLst>
                                        </p:cTn>
                                        <p:tgtEl>
                                          <p:spTgt spid="8"/>
                                        </p:tgtEl>
                                        <p:attrNameLst>
                                          <p:attrName>style.visibility</p:attrName>
                                        </p:attrNameLst>
                                      </p:cBhvr>
                                      <p:to>
                                        <p:strVal val="visible"/>
                                      </p:to>
                                    </p:set>
                                    <p:animEffect transition="in" filter="blinds(horizontal)">
                                      <p:cBhvr>
                                        <p:cTn id="164" dur="500"/>
                                        <p:tgtEl>
                                          <p:spTgt spid="8"/>
                                        </p:tgtEl>
                                      </p:cBhvr>
                                    </p:animEffect>
                                  </p:childTnLst>
                                </p:cTn>
                              </p:par>
                            </p:childTnLst>
                          </p:cTn>
                        </p:par>
                      </p:childTnLst>
                    </p:cTn>
                  </p:par>
                  <p:par>
                    <p:cTn id="165" fill="hold" nodeType="clickPar">
                      <p:stCondLst>
                        <p:cond delay="indefinite"/>
                      </p:stCondLst>
                      <p:childTnLst>
                        <p:par>
                          <p:cTn id="166" fill="hold" nodeType="withGroup">
                            <p:stCondLst>
                              <p:cond delay="0"/>
                            </p:stCondLst>
                            <p:childTnLst>
                              <p:par>
                                <p:cTn id="167" presetID="3" presetClass="entr" presetSubtype="10" fill="hold" grpId="0" nodeType="clickEffect">
                                  <p:stCondLst>
                                    <p:cond delay="0"/>
                                  </p:stCondLst>
                                  <p:childTnLst>
                                    <p:set>
                                      <p:cBhvr>
                                        <p:cTn id="168" dur="1" fill="hold">
                                          <p:stCondLst>
                                            <p:cond delay="0"/>
                                          </p:stCondLst>
                                        </p:cTn>
                                        <p:tgtEl>
                                          <p:spTgt spid="9"/>
                                        </p:tgtEl>
                                        <p:attrNameLst>
                                          <p:attrName>style.visibility</p:attrName>
                                        </p:attrNameLst>
                                      </p:cBhvr>
                                      <p:to>
                                        <p:strVal val="visible"/>
                                      </p:to>
                                    </p:set>
                                    <p:animEffect transition="in" filter="blinds(horizontal)">
                                      <p:cBhvr>
                                        <p:cTn id="169"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0835" grpId="0"/>
      <p:bldP spid="120836" grpId="0"/>
      <p:bldP spid="2" grpId="0"/>
      <p:bldP spid="3" grpId="0"/>
      <p:bldP spid="4" grpId="0"/>
      <p:bldP spid="5" grpId="0"/>
      <p:bldP spid="6" grpId="0"/>
      <p:bldP spid="7" grpId="0"/>
      <p:bldP spid="8" grpId="0"/>
      <p:bldP spid="9" grpId="0"/>
      <p:bldP spid="24612" grpId="0"/>
      <p:bldP spid="24612" grpId="1"/>
      <p:bldP spid="24613" grpId="0"/>
      <p:bldP spid="24613" grpId="1"/>
      <p:bldP spid="140290" grpId="0"/>
      <p:bldP spid="140290" grpId="1"/>
      <p:bldP spid="77829" grpId="0"/>
      <p:bldP spid="77829" grpId="1"/>
      <p:bldP spid="24618" grpId="0"/>
      <p:bldP spid="24618" grpId="1"/>
      <p:bldP spid="24622" grpId="0"/>
      <p:bldP spid="24622" grpId="1"/>
      <p:bldP spid="10" grpId="0"/>
      <p:bldP spid="11" grpId="0"/>
      <p:bldP spid="12" grpId="0"/>
      <p:bldP spid="13" grpId="0"/>
      <p:bldP spid="14" grpId="0"/>
      <p:bldP spid="15" grpId="0"/>
      <p:bldP spid="16"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tile tx="0" ty="0" sx="100000" sy="100000" flip="none" algn="tl"/>
        </a:blipFill>
        <a:effectLst/>
      </p:bgPr>
    </p:bg>
    <p:spTree>
      <p:nvGrpSpPr>
        <p:cNvPr id="1" name=""/>
        <p:cNvGrpSpPr/>
        <p:nvPr/>
      </p:nvGrpSpPr>
      <p:grpSpPr>
        <a:xfrm>
          <a:off x="0" y="0"/>
          <a:ext cx="0" cy="0"/>
          <a:chOff x="0" y="0"/>
          <a:chExt cx="0" cy="0"/>
        </a:xfrm>
      </p:grpSpPr>
      <p:sp>
        <p:nvSpPr>
          <p:cNvPr id="7170" name="Rectangle 2"/>
          <p:cNvSpPr>
            <a:spLocks noChangeArrowheads="1"/>
          </p:cNvSpPr>
          <p:nvPr/>
        </p:nvSpPr>
        <p:spPr bwMode="auto">
          <a:xfrm>
            <a:off x="381000" y="152400"/>
            <a:ext cx="8534400" cy="457200"/>
          </a:xfrm>
          <a:prstGeom prst="rect">
            <a:avLst/>
          </a:prstGeom>
          <a:noFill/>
          <a:ln w="9525">
            <a:noFill/>
            <a:miter lim="800000"/>
            <a:headEnd/>
            <a:tailEnd/>
          </a:ln>
        </p:spPr>
        <p:txBody>
          <a:bodyPr wrap="none" anchor="ctr"/>
          <a:lstStyle/>
          <a:p>
            <a:pPr algn="ctr"/>
            <a:r>
              <a:rPr lang="en-US" sz="2400" b="1">
                <a:latin typeface="Arial" charset="0"/>
              </a:rPr>
              <a:t> </a:t>
            </a:r>
          </a:p>
        </p:txBody>
      </p:sp>
      <p:sp>
        <p:nvSpPr>
          <p:cNvPr id="7171" name="Rectangle 3"/>
          <p:cNvSpPr>
            <a:spLocks noChangeArrowheads="1"/>
          </p:cNvSpPr>
          <p:nvPr/>
        </p:nvSpPr>
        <p:spPr bwMode="auto">
          <a:xfrm>
            <a:off x="3505200" y="609600"/>
            <a:ext cx="2057400" cy="381000"/>
          </a:xfrm>
          <a:prstGeom prst="rect">
            <a:avLst/>
          </a:prstGeom>
          <a:noFill/>
          <a:ln w="9525">
            <a:noFill/>
            <a:miter lim="800000"/>
            <a:headEnd/>
            <a:tailEnd/>
          </a:ln>
        </p:spPr>
        <p:txBody>
          <a:bodyPr wrap="none" anchor="ctr"/>
          <a:lstStyle/>
          <a:p>
            <a:pPr algn="ctr"/>
            <a:r>
              <a:rPr lang="en-US" sz="2000" b="1" u="sng">
                <a:latin typeface="+mj-lt"/>
              </a:rPr>
              <a:t>Tập đọc</a:t>
            </a:r>
          </a:p>
        </p:txBody>
      </p:sp>
      <p:sp>
        <p:nvSpPr>
          <p:cNvPr id="7172" name="Rectangle 4"/>
          <p:cNvSpPr>
            <a:spLocks noChangeArrowheads="1"/>
          </p:cNvSpPr>
          <p:nvPr/>
        </p:nvSpPr>
        <p:spPr bwMode="auto">
          <a:xfrm>
            <a:off x="2590800" y="990600"/>
            <a:ext cx="3962400" cy="685800"/>
          </a:xfrm>
          <a:prstGeom prst="rect">
            <a:avLst/>
          </a:prstGeom>
          <a:noFill/>
          <a:ln w="9525">
            <a:noFill/>
            <a:miter lim="800000"/>
            <a:headEnd/>
            <a:tailEnd/>
          </a:ln>
        </p:spPr>
        <p:txBody>
          <a:bodyPr wrap="none" anchor="ctr"/>
          <a:lstStyle/>
          <a:p>
            <a:pPr algn="ctr"/>
            <a:r>
              <a:rPr lang="en-US" sz="2800" b="1">
                <a:solidFill>
                  <a:srgbClr val="660066"/>
                </a:solidFill>
                <a:latin typeface="+mj-lt"/>
              </a:rPr>
              <a:t>Nhà rông ở Tây Nguyên</a:t>
            </a:r>
          </a:p>
        </p:txBody>
      </p:sp>
      <p:sp>
        <p:nvSpPr>
          <p:cNvPr id="7173" name="Line 7"/>
          <p:cNvSpPr>
            <a:spLocks noChangeShapeType="1"/>
          </p:cNvSpPr>
          <p:nvPr/>
        </p:nvSpPr>
        <p:spPr bwMode="auto">
          <a:xfrm>
            <a:off x="4572000" y="2057400"/>
            <a:ext cx="0" cy="3124200"/>
          </a:xfrm>
          <a:prstGeom prst="line">
            <a:avLst/>
          </a:prstGeom>
          <a:noFill/>
          <a:ln w="38100">
            <a:noFill/>
            <a:round/>
            <a:headEnd/>
            <a:tailEnd/>
          </a:ln>
        </p:spPr>
        <p:txBody>
          <a:bodyPr/>
          <a:lstStyle/>
          <a:p>
            <a:endParaRPr lang="en-US"/>
          </a:p>
        </p:txBody>
      </p:sp>
      <p:sp>
        <p:nvSpPr>
          <p:cNvPr id="29716" name="Rectangle 20"/>
          <p:cNvSpPr>
            <a:spLocks noChangeArrowheads="1"/>
          </p:cNvSpPr>
          <p:nvPr/>
        </p:nvSpPr>
        <p:spPr bwMode="auto">
          <a:xfrm>
            <a:off x="1676400" y="1828800"/>
            <a:ext cx="1524000" cy="457200"/>
          </a:xfrm>
          <a:prstGeom prst="rect">
            <a:avLst/>
          </a:prstGeom>
          <a:noFill/>
          <a:ln w="9525">
            <a:noFill/>
            <a:miter lim="800000"/>
            <a:headEnd/>
            <a:tailEnd/>
          </a:ln>
        </p:spPr>
        <p:txBody>
          <a:bodyPr wrap="none" anchor="ctr"/>
          <a:lstStyle/>
          <a:p>
            <a:pPr algn="ctr"/>
            <a:r>
              <a:rPr lang="en-US" sz="2400" b="1" u="sng">
                <a:solidFill>
                  <a:srgbClr val="CC3300"/>
                </a:solidFill>
                <a:latin typeface="+mj-lt"/>
              </a:rPr>
              <a:t>Luyện đọc</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9716"/>
                                        </p:tgtEl>
                                        <p:attrNameLst>
                                          <p:attrName>style.visibility</p:attrName>
                                        </p:attrNameLst>
                                      </p:cBhvr>
                                      <p:to>
                                        <p:strVal val="visible"/>
                                      </p:to>
                                    </p:set>
                                    <p:animEffect transition="in" filter="blinds(horizontal)">
                                      <p:cBhvr>
                                        <p:cTn id="7" dur="500"/>
                                        <p:tgtEl>
                                          <p:spTgt spid="297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716"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tile tx="0" ty="0" sx="100000" sy="100000" flip="none" algn="tl"/>
        </a:blipFill>
        <a:effectLst/>
      </p:bgPr>
    </p:bg>
    <p:spTree>
      <p:nvGrpSpPr>
        <p:cNvPr id="1" name=""/>
        <p:cNvGrpSpPr/>
        <p:nvPr/>
      </p:nvGrpSpPr>
      <p:grpSpPr>
        <a:xfrm>
          <a:off x="0" y="0"/>
          <a:ext cx="0" cy="0"/>
          <a:chOff x="0" y="0"/>
          <a:chExt cx="0" cy="0"/>
        </a:xfrm>
      </p:grpSpPr>
      <p:sp>
        <p:nvSpPr>
          <p:cNvPr id="8194" name="Rectangle 4"/>
          <p:cNvSpPr>
            <a:spLocks noChangeArrowheads="1"/>
          </p:cNvSpPr>
          <p:nvPr/>
        </p:nvSpPr>
        <p:spPr bwMode="auto">
          <a:xfrm>
            <a:off x="2590800" y="990600"/>
            <a:ext cx="3962400" cy="685800"/>
          </a:xfrm>
          <a:prstGeom prst="rect">
            <a:avLst/>
          </a:prstGeom>
          <a:noFill/>
          <a:ln w="9525">
            <a:noFill/>
            <a:miter lim="800000"/>
            <a:headEnd/>
            <a:tailEnd/>
          </a:ln>
        </p:spPr>
        <p:txBody>
          <a:bodyPr wrap="none" anchor="ctr"/>
          <a:lstStyle/>
          <a:p>
            <a:pPr algn="ctr"/>
            <a:r>
              <a:rPr lang="en-US" sz="3200" b="1">
                <a:solidFill>
                  <a:srgbClr val="660066"/>
                </a:solidFill>
                <a:latin typeface="+mn-lt"/>
              </a:rPr>
              <a:t>Nhà rông ở Tây Nguyên</a:t>
            </a:r>
          </a:p>
        </p:txBody>
      </p:sp>
      <p:sp>
        <p:nvSpPr>
          <p:cNvPr id="30726" name="Rectangle 6"/>
          <p:cNvSpPr>
            <a:spLocks noChangeArrowheads="1"/>
          </p:cNvSpPr>
          <p:nvPr/>
        </p:nvSpPr>
        <p:spPr bwMode="auto">
          <a:xfrm>
            <a:off x="838200" y="1676400"/>
            <a:ext cx="1524000" cy="457200"/>
          </a:xfrm>
          <a:prstGeom prst="rect">
            <a:avLst/>
          </a:prstGeom>
          <a:noFill/>
          <a:ln w="9525">
            <a:noFill/>
            <a:miter lim="800000"/>
            <a:headEnd/>
            <a:tailEnd/>
          </a:ln>
        </p:spPr>
        <p:txBody>
          <a:bodyPr wrap="none" anchor="ctr"/>
          <a:lstStyle/>
          <a:p>
            <a:pPr algn="ctr"/>
            <a:r>
              <a:rPr lang="en-US" sz="2800" b="1" u="sng">
                <a:latin typeface="+mn-lt"/>
              </a:rPr>
              <a:t>Tìm hiểu bài</a:t>
            </a:r>
          </a:p>
        </p:txBody>
      </p:sp>
      <p:sp>
        <p:nvSpPr>
          <p:cNvPr id="8196" name="Rectangle 9"/>
          <p:cNvSpPr>
            <a:spLocks noChangeArrowheads="1"/>
          </p:cNvSpPr>
          <p:nvPr/>
        </p:nvSpPr>
        <p:spPr bwMode="auto">
          <a:xfrm>
            <a:off x="4572000" y="2514600"/>
            <a:ext cx="1981200" cy="381000"/>
          </a:xfrm>
          <a:prstGeom prst="rect">
            <a:avLst/>
          </a:prstGeom>
          <a:noFill/>
          <a:ln w="9525">
            <a:noFill/>
            <a:miter lim="800000"/>
            <a:headEnd/>
            <a:tailEnd/>
          </a:ln>
        </p:spPr>
        <p:txBody>
          <a:bodyPr wrap="none" anchor="ctr"/>
          <a:lstStyle/>
          <a:p>
            <a:pPr algn="ctr"/>
            <a:endParaRPr lang="en-US" sz="2400">
              <a:latin typeface="Arial" charset="0"/>
            </a:endParaRPr>
          </a:p>
        </p:txBody>
      </p:sp>
      <p:sp>
        <p:nvSpPr>
          <p:cNvPr id="15381" name="Rectangle 21"/>
          <p:cNvSpPr>
            <a:spLocks noChangeArrowheads="1"/>
          </p:cNvSpPr>
          <p:nvPr/>
        </p:nvSpPr>
        <p:spPr bwMode="auto">
          <a:xfrm>
            <a:off x="152400" y="3124200"/>
            <a:ext cx="8686800" cy="1828800"/>
          </a:xfrm>
          <a:prstGeom prst="rect">
            <a:avLst/>
          </a:prstGeom>
          <a:noFill/>
          <a:ln w="9525">
            <a:noFill/>
            <a:miter lim="800000"/>
            <a:headEnd/>
            <a:tailEnd/>
          </a:ln>
        </p:spPr>
        <p:txBody>
          <a:bodyPr/>
          <a:lstStyle/>
          <a:p>
            <a:r>
              <a:rPr lang="en-US" sz="2800">
                <a:latin typeface="+mj-lt"/>
              </a:rPr>
              <a:t> </a:t>
            </a:r>
            <a:r>
              <a:rPr lang="en-US" sz="2800" b="1">
                <a:latin typeface="+mj-lt"/>
              </a:rPr>
              <a:t>( Nhà rông phải chắc để dùng lâu dài, chịu được gió bão; chứa được nhiều người hội họp, tụ tập nhảy múa. Sàn cao để voi đi qua không đụng sàn.Mái cao để khi múa, ngọn  giáo không vướng mái.)</a:t>
            </a:r>
          </a:p>
        </p:txBody>
      </p:sp>
      <p:sp>
        <p:nvSpPr>
          <p:cNvPr id="30739" name="Rectangle 19"/>
          <p:cNvSpPr>
            <a:spLocks noChangeArrowheads="1"/>
          </p:cNvSpPr>
          <p:nvPr/>
        </p:nvSpPr>
        <p:spPr bwMode="auto">
          <a:xfrm>
            <a:off x="304800" y="2057400"/>
            <a:ext cx="8610600" cy="1066800"/>
          </a:xfrm>
          <a:prstGeom prst="rect">
            <a:avLst/>
          </a:prstGeom>
          <a:noFill/>
          <a:ln w="9525">
            <a:noFill/>
            <a:miter lim="800000"/>
            <a:headEnd/>
            <a:tailEnd/>
          </a:ln>
        </p:spPr>
        <p:txBody>
          <a:bodyPr wrap="none" anchor="ctr"/>
          <a:lstStyle/>
          <a:p>
            <a:r>
              <a:rPr lang="en-US" sz="2800" b="1">
                <a:solidFill>
                  <a:srgbClr val="FF0000"/>
                </a:solidFill>
                <a:latin typeface="+mn-lt"/>
              </a:rPr>
              <a:t>Đọc đoạn 1: Trả lời câu hỏi.</a:t>
            </a:r>
          </a:p>
          <a:p>
            <a:r>
              <a:rPr lang="en-US" sz="2800" b="1">
                <a:solidFill>
                  <a:srgbClr val="FF0000"/>
                </a:solidFill>
                <a:latin typeface="+mn-lt"/>
              </a:rPr>
              <a:t> - Vì sao nhà rông phải chắc và cao?</a:t>
            </a:r>
          </a:p>
        </p:txBody>
      </p:sp>
      <p:sp>
        <p:nvSpPr>
          <p:cNvPr id="8199" name="Rectangle 20"/>
          <p:cNvSpPr>
            <a:spLocks noChangeArrowheads="1"/>
          </p:cNvSpPr>
          <p:nvPr/>
        </p:nvSpPr>
        <p:spPr bwMode="auto">
          <a:xfrm>
            <a:off x="1600200" y="152400"/>
            <a:ext cx="6553200" cy="457200"/>
          </a:xfrm>
          <a:prstGeom prst="rect">
            <a:avLst/>
          </a:prstGeom>
          <a:noFill/>
          <a:ln w="9525">
            <a:noFill/>
            <a:miter lim="800000"/>
            <a:headEnd/>
            <a:tailEnd/>
          </a:ln>
        </p:spPr>
        <p:txBody>
          <a:bodyPr wrap="none" anchor="ctr"/>
          <a:lstStyle/>
          <a:p>
            <a:pPr algn="ctr"/>
            <a:r>
              <a:rPr lang="en-US" sz="2800" b="1">
                <a:latin typeface="Arial" charset="0"/>
              </a:rPr>
              <a:t> </a:t>
            </a:r>
          </a:p>
        </p:txBody>
      </p:sp>
      <p:sp>
        <p:nvSpPr>
          <p:cNvPr id="8200" name="Rectangle 21"/>
          <p:cNvSpPr>
            <a:spLocks noChangeArrowheads="1"/>
          </p:cNvSpPr>
          <p:nvPr/>
        </p:nvSpPr>
        <p:spPr bwMode="auto">
          <a:xfrm>
            <a:off x="3505200" y="609600"/>
            <a:ext cx="2057400" cy="381000"/>
          </a:xfrm>
          <a:prstGeom prst="rect">
            <a:avLst/>
          </a:prstGeom>
          <a:noFill/>
          <a:ln w="9525">
            <a:noFill/>
            <a:miter lim="800000"/>
            <a:headEnd/>
            <a:tailEnd/>
          </a:ln>
        </p:spPr>
        <p:txBody>
          <a:bodyPr wrap="none" anchor="ctr"/>
          <a:lstStyle/>
          <a:p>
            <a:pPr algn="ctr"/>
            <a:r>
              <a:rPr lang="en-US" sz="2400" b="1">
                <a:latin typeface="+mj-lt"/>
              </a:rPr>
              <a:t>Tập đọc</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0726"/>
                                        </p:tgtEl>
                                        <p:attrNameLst>
                                          <p:attrName>style.visibility</p:attrName>
                                        </p:attrNameLst>
                                      </p:cBhvr>
                                      <p:to>
                                        <p:strVal val="visible"/>
                                      </p:to>
                                    </p:set>
                                    <p:animEffect transition="in" filter="blinds(horizontal)">
                                      <p:cBhvr>
                                        <p:cTn id="7" dur="500"/>
                                        <p:tgtEl>
                                          <p:spTgt spid="3072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0739"/>
                                        </p:tgtEl>
                                        <p:attrNameLst>
                                          <p:attrName>style.visibility</p:attrName>
                                        </p:attrNameLst>
                                      </p:cBhvr>
                                      <p:to>
                                        <p:strVal val="visible"/>
                                      </p:to>
                                    </p:set>
                                    <p:animEffect transition="in" filter="blinds(horizontal)">
                                      <p:cBhvr>
                                        <p:cTn id="12" dur="500"/>
                                        <p:tgtEl>
                                          <p:spTgt spid="30739"/>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5381"/>
                                        </p:tgtEl>
                                        <p:attrNameLst>
                                          <p:attrName>style.visibility</p:attrName>
                                        </p:attrNameLst>
                                      </p:cBhvr>
                                      <p:to>
                                        <p:strVal val="visible"/>
                                      </p:to>
                                    </p:set>
                                    <p:animEffect transition="in" filter="blinds(horizontal)">
                                      <p:cBhvr>
                                        <p:cTn id="17" dur="500"/>
                                        <p:tgtEl>
                                          <p:spTgt spid="1538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6" grpId="0"/>
      <p:bldP spid="15381" grpId="0"/>
      <p:bldP spid="30739"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tile tx="0" ty="0" sx="100000" sy="100000" flip="none" algn="tl"/>
        </a:blipFill>
        <a:effectLst/>
      </p:bgPr>
    </p:bg>
    <p:spTree>
      <p:nvGrpSpPr>
        <p:cNvPr id="1" name=""/>
        <p:cNvGrpSpPr/>
        <p:nvPr/>
      </p:nvGrpSpPr>
      <p:grpSpPr>
        <a:xfrm>
          <a:off x="0" y="0"/>
          <a:ext cx="0" cy="0"/>
          <a:chOff x="0" y="0"/>
          <a:chExt cx="0" cy="0"/>
        </a:xfrm>
      </p:grpSpPr>
      <p:sp>
        <p:nvSpPr>
          <p:cNvPr id="9218" name="Rectangle 4"/>
          <p:cNvSpPr>
            <a:spLocks noChangeArrowheads="1"/>
          </p:cNvSpPr>
          <p:nvPr/>
        </p:nvSpPr>
        <p:spPr bwMode="auto">
          <a:xfrm>
            <a:off x="2590800" y="990600"/>
            <a:ext cx="3962400" cy="685800"/>
          </a:xfrm>
          <a:prstGeom prst="rect">
            <a:avLst/>
          </a:prstGeom>
          <a:noFill/>
          <a:ln w="9525">
            <a:noFill/>
            <a:miter lim="800000"/>
            <a:headEnd/>
            <a:tailEnd/>
          </a:ln>
        </p:spPr>
        <p:txBody>
          <a:bodyPr wrap="none" anchor="ctr"/>
          <a:lstStyle/>
          <a:p>
            <a:pPr algn="ctr"/>
            <a:r>
              <a:rPr lang="en-US" sz="3200" b="1">
                <a:solidFill>
                  <a:srgbClr val="660066"/>
                </a:solidFill>
                <a:latin typeface="+mj-lt"/>
              </a:rPr>
              <a:t>Nhà rông ở Tây Nguyên</a:t>
            </a:r>
          </a:p>
        </p:txBody>
      </p:sp>
      <p:sp>
        <p:nvSpPr>
          <p:cNvPr id="9219" name="Rectangle 5"/>
          <p:cNvSpPr>
            <a:spLocks noChangeArrowheads="1"/>
          </p:cNvSpPr>
          <p:nvPr/>
        </p:nvSpPr>
        <p:spPr bwMode="auto">
          <a:xfrm>
            <a:off x="838200" y="1676400"/>
            <a:ext cx="1524000" cy="457200"/>
          </a:xfrm>
          <a:prstGeom prst="rect">
            <a:avLst/>
          </a:prstGeom>
          <a:noFill/>
          <a:ln w="9525">
            <a:noFill/>
            <a:miter lim="800000"/>
            <a:headEnd/>
            <a:tailEnd/>
          </a:ln>
        </p:spPr>
        <p:txBody>
          <a:bodyPr wrap="none" anchor="ctr"/>
          <a:lstStyle/>
          <a:p>
            <a:pPr algn="ctr"/>
            <a:r>
              <a:rPr lang="en-US" sz="2800" b="1" u="sng">
                <a:latin typeface="+mn-lt"/>
              </a:rPr>
              <a:t>Tìm hiểu bài</a:t>
            </a:r>
          </a:p>
        </p:txBody>
      </p:sp>
      <p:sp>
        <p:nvSpPr>
          <p:cNvPr id="9220" name="Rectangle 6"/>
          <p:cNvSpPr>
            <a:spLocks noChangeArrowheads="1"/>
          </p:cNvSpPr>
          <p:nvPr/>
        </p:nvSpPr>
        <p:spPr bwMode="auto">
          <a:xfrm>
            <a:off x="4572000" y="2514600"/>
            <a:ext cx="1981200" cy="381000"/>
          </a:xfrm>
          <a:prstGeom prst="rect">
            <a:avLst/>
          </a:prstGeom>
          <a:noFill/>
          <a:ln w="9525">
            <a:noFill/>
            <a:miter lim="800000"/>
            <a:headEnd/>
            <a:tailEnd/>
          </a:ln>
        </p:spPr>
        <p:txBody>
          <a:bodyPr wrap="none" anchor="ctr"/>
          <a:lstStyle/>
          <a:p>
            <a:pPr algn="ctr"/>
            <a:endParaRPr lang="en-US" sz="2400">
              <a:latin typeface="Arial" charset="0"/>
            </a:endParaRPr>
          </a:p>
        </p:txBody>
      </p:sp>
      <p:sp>
        <p:nvSpPr>
          <p:cNvPr id="9221" name="Rectangle 21"/>
          <p:cNvSpPr>
            <a:spLocks noChangeArrowheads="1"/>
          </p:cNvSpPr>
          <p:nvPr/>
        </p:nvSpPr>
        <p:spPr bwMode="auto">
          <a:xfrm>
            <a:off x="152400" y="3124200"/>
            <a:ext cx="8686800" cy="1828800"/>
          </a:xfrm>
          <a:prstGeom prst="rect">
            <a:avLst/>
          </a:prstGeom>
          <a:noFill/>
          <a:ln w="9525">
            <a:noFill/>
            <a:miter lim="800000"/>
            <a:headEnd/>
            <a:tailEnd/>
          </a:ln>
        </p:spPr>
        <p:txBody>
          <a:bodyPr/>
          <a:lstStyle/>
          <a:p>
            <a:r>
              <a:rPr lang="en-US" sz="2800">
                <a:latin typeface="Arial" charset="0"/>
              </a:rPr>
              <a:t> </a:t>
            </a:r>
            <a:endParaRPr lang="en-US" sz="2800" b="1">
              <a:solidFill>
                <a:srgbClr val="FF0000"/>
              </a:solidFill>
              <a:latin typeface="Arial" charset="0"/>
            </a:endParaRPr>
          </a:p>
        </p:txBody>
      </p:sp>
      <p:sp>
        <p:nvSpPr>
          <p:cNvPr id="31752" name="Rectangle 8"/>
          <p:cNvSpPr>
            <a:spLocks noChangeArrowheads="1"/>
          </p:cNvSpPr>
          <p:nvPr/>
        </p:nvSpPr>
        <p:spPr bwMode="auto">
          <a:xfrm>
            <a:off x="304800" y="2362200"/>
            <a:ext cx="8153400" cy="762000"/>
          </a:xfrm>
          <a:prstGeom prst="rect">
            <a:avLst/>
          </a:prstGeom>
          <a:noFill/>
          <a:ln w="9525">
            <a:noFill/>
            <a:miter lim="800000"/>
            <a:headEnd/>
            <a:tailEnd/>
          </a:ln>
        </p:spPr>
        <p:txBody>
          <a:bodyPr wrap="none" anchor="ctr"/>
          <a:lstStyle/>
          <a:p>
            <a:r>
              <a:rPr lang="en-US" sz="2800" b="1">
                <a:solidFill>
                  <a:srgbClr val="FF0000"/>
                </a:solidFill>
                <a:latin typeface="Arial" charset="0"/>
              </a:rPr>
              <a:t> </a:t>
            </a:r>
            <a:r>
              <a:rPr lang="en-US" sz="2800" b="1">
                <a:solidFill>
                  <a:srgbClr val="FF0000"/>
                </a:solidFill>
                <a:latin typeface="+mj-lt"/>
              </a:rPr>
              <a:t>Đọc đoạn 2: Trả lời câu hỏi.</a:t>
            </a:r>
          </a:p>
          <a:p>
            <a:r>
              <a:rPr lang="en-US" sz="2800" b="1">
                <a:solidFill>
                  <a:srgbClr val="FF0000"/>
                </a:solidFill>
                <a:latin typeface="+mj-lt"/>
              </a:rPr>
              <a:t> Gian đầu nhà rông được trang trí như thế nào?</a:t>
            </a:r>
          </a:p>
        </p:txBody>
      </p:sp>
      <p:sp>
        <p:nvSpPr>
          <p:cNvPr id="16389" name="Arc 5"/>
          <p:cNvSpPr>
            <a:spLocks/>
          </p:cNvSpPr>
          <p:nvPr/>
        </p:nvSpPr>
        <p:spPr bwMode="auto">
          <a:xfrm>
            <a:off x="990600" y="3276600"/>
            <a:ext cx="7848600" cy="2227263"/>
          </a:xfrm>
          <a:custGeom>
            <a:avLst/>
            <a:gdLst>
              <a:gd name="T0" fmla="*/ 0 w 21600"/>
              <a:gd name="T1" fmla="*/ 0 h 21600"/>
              <a:gd name="T2" fmla="*/ 2147483647 w 21600"/>
              <a:gd name="T3" fmla="*/ 2147483647 h 21600"/>
              <a:gd name="T4" fmla="*/ 0 w 21600"/>
              <a:gd name="T5" fmla="*/ 2147483647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9525">
            <a:noFill/>
            <a:miter lim="800000"/>
            <a:headEnd/>
            <a:tailEnd/>
          </a:ln>
        </p:spPr>
        <p:txBody>
          <a:bodyPr>
            <a:spAutoFit/>
          </a:bodyPr>
          <a:lstStyle/>
          <a:p>
            <a:pPr>
              <a:spcBef>
                <a:spcPct val="20000"/>
              </a:spcBef>
            </a:pPr>
            <a:r>
              <a:rPr lang="en-US" sz="2800" b="1"/>
              <a:t>(Gian đầu là nơi thờ thần làng nên bài trí rất nghiêm trang: giỏ mây đựng hòn đá thần treo trên vách. Xung quanh hòn đá thần treo những cánh hoa đan bằng tre, vũ khí, nông cụ, chiêng trống dùng khi cúng tế.)</a:t>
            </a:r>
          </a:p>
        </p:txBody>
      </p:sp>
      <p:sp>
        <p:nvSpPr>
          <p:cNvPr id="9224" name="Rectangle 10"/>
          <p:cNvSpPr>
            <a:spLocks noChangeArrowheads="1"/>
          </p:cNvSpPr>
          <p:nvPr/>
        </p:nvSpPr>
        <p:spPr bwMode="auto">
          <a:xfrm>
            <a:off x="1600200" y="152400"/>
            <a:ext cx="6553200" cy="457200"/>
          </a:xfrm>
          <a:prstGeom prst="rect">
            <a:avLst/>
          </a:prstGeom>
          <a:noFill/>
          <a:ln w="9525">
            <a:noFill/>
            <a:miter lim="800000"/>
            <a:headEnd/>
            <a:tailEnd/>
          </a:ln>
        </p:spPr>
        <p:txBody>
          <a:bodyPr wrap="none" anchor="ctr"/>
          <a:lstStyle/>
          <a:p>
            <a:pPr algn="ctr"/>
            <a:r>
              <a:rPr lang="en-US" sz="2800" b="1">
                <a:latin typeface="Arial" charset="0"/>
              </a:rPr>
              <a:t> </a:t>
            </a:r>
          </a:p>
        </p:txBody>
      </p:sp>
      <p:sp>
        <p:nvSpPr>
          <p:cNvPr id="9225" name="Rectangle 11"/>
          <p:cNvSpPr>
            <a:spLocks noChangeArrowheads="1"/>
          </p:cNvSpPr>
          <p:nvPr/>
        </p:nvSpPr>
        <p:spPr bwMode="auto">
          <a:xfrm>
            <a:off x="3505200" y="609600"/>
            <a:ext cx="2057400" cy="381000"/>
          </a:xfrm>
          <a:prstGeom prst="rect">
            <a:avLst/>
          </a:prstGeom>
          <a:noFill/>
          <a:ln w="9525">
            <a:noFill/>
            <a:miter lim="800000"/>
            <a:headEnd/>
            <a:tailEnd/>
          </a:ln>
        </p:spPr>
        <p:txBody>
          <a:bodyPr wrap="none" anchor="ctr"/>
          <a:lstStyle/>
          <a:p>
            <a:pPr algn="ctr"/>
            <a:r>
              <a:rPr lang="en-US" sz="2400" b="1">
                <a:latin typeface="Arial" charset="0"/>
              </a:rPr>
              <a:t>Tập đọc</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1752"/>
                                        </p:tgtEl>
                                        <p:attrNameLst>
                                          <p:attrName>style.visibility</p:attrName>
                                        </p:attrNameLst>
                                      </p:cBhvr>
                                      <p:to>
                                        <p:strVal val="visible"/>
                                      </p:to>
                                    </p:set>
                                    <p:animEffect transition="in" filter="blinds(horizontal)">
                                      <p:cBhvr>
                                        <p:cTn id="7" dur="500"/>
                                        <p:tgtEl>
                                          <p:spTgt spid="3175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6389"/>
                                        </p:tgtEl>
                                        <p:attrNameLst>
                                          <p:attrName>style.visibility</p:attrName>
                                        </p:attrNameLst>
                                      </p:cBhvr>
                                      <p:to>
                                        <p:strVal val="visible"/>
                                      </p:to>
                                    </p:set>
                                    <p:animEffect transition="in" filter="blinds(horizontal)">
                                      <p:cBhvr>
                                        <p:cTn id="12" dur="500"/>
                                        <p:tgtEl>
                                          <p:spTgt spid="1638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52" grpId="0"/>
      <p:bldP spid="16389" grpId="0"/>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THEME_BG_IMAGE" val=""/>
  <p:tag name="MMPROD_TAG_VCONFIG" val="PD94bWwgdmVyc2lvbj0iMS4wIj8+DQo8Y29uZmlndXJhdGlvbj4NCgk8YnJhbmRpbmc+DQoJCTx1aWZvbnQgbmFtZT0iRk9OVF9OT1RFU19URVhUIiB2YWx1ZT0iVmVyZGFuYSw5LGZhbHNlLGZhbHNlLGZhbHNlIi8+DQoJPC9icmFuZGluZz4NCgk8Y29sb3JzPg0KCQk8dWljb2xvciBuYW1lPSJwcmltYXJ5IiB2YWx1ZT0iMHg2Rjg0ODgiLz4NCgkJPHVpY29sb3IgbmFtZT0iZ2xvdyIgdmFsdWU9IjB4MzVEMzM0Ii8+DQoJCTx1aWNvbG9yIG5hbWU9InRleHQiIHZhbHVlPSIweEZGRkZGRiIvPg0KCQk8dWljb2xvciBuYW1lPSJsaWdodCIgdmFsdWU9IjB4NEU1RDYwIi8+DQoJCTx1aWNvbG9yIG5hbWU9InNoYWRvdyIgdmFsdWU9IjB4MDAwMDAwIi8+DQoJCTx1aWNvbG9yIG5hbWU9ImJhY2tncm91bmQiIHZhbHVlPSIweDcyNzk3MSIvPg0KCTwvY29sb3JzPg0KCTxsYXlvdXQ+DQoJCTx1aXNob3cgbmFtZT0icHJlc2VudGF0aW9udGl0bGUiIHZhbHVlPSJ0cnVlIi8+DQoJCTx1aXNob3cgbmFtZT0icHJlc2VudGVycGhvdG8iIHZhbHVlPSJ0cnVlIi8+DQoJCTx1aXNob3cgbmFtZT0icHJlc2VudGVybmFtZSIgdmFsdWU9InRydWUiLz4NCgkJPHVpc2hvdyBuYW1lPSJwcmVzZW50ZXJ0aXRsZSIgdmFsdWU9InRydWUiLz4NCgkJPHVpc2hvdyBuYW1lPSJwcmVzZW50ZXJlbWFpbCIgdmFsdWU9InRydWUiLz4NCgkJPHVpc2hvdyBuYW1lPSJwcmVzZW50ZXJiaW8iIHZhbHVlPSJ0cnVlIi8+DQoJCTx1aXNob3cgbmFtZT0iY29tcGFueWxvZ28iIHZhbHVlPSJ0cnVlIi8+DQoJCTx1aXNob3cgbmFtZT0ic2lkZWJhciIgdmFsdWU9InRydWUiLz4NCgkJPHVpc2hvdyBuYW1lPSJvdXRsaW5lIiB2YWx1ZT0idHJ1ZSIvPg0KCQk8dWlzaG93IG5hbWU9InRodW1ibmFpbCIgdmFsdWU9InRydWUiLz4NCgkJPHVpc2hvdyBuYW1lPSJub3RlcyIgdmFsdWU9InRydWUiLz4NCgkJPHVpc2hvdyBuYW1lPSJzZWFyY2giIHZhbHVlPSJ0cnVlIi8+DQoJCTx1aXNob3cgbmFtZT0icXVpeiIgdmFsdWU9InRydWUiLz4NCgkJPHVpc2hvdyBuYW1lPSJhdHRhY2htZW50cyIgdmFsdWU9InRydWUiLz4NCgkJPHVpc2hvdyBuYW1lPSJ1dGlscyIgdmFsdWU9InRydWUiLz4NCgkJPHVpc2hvdyBuYW1lPSJ2b2x1bWUiIHZhbHVlPSJ0cnVlIi8+DQoJCTx1aXNob3cgbmFtZT0icGxheWJhciIgdmFsdWU9InRydWUiLz4NCgkJPHVpc2hvdyBuYW1lPSJ0YWxraW5naGVhZCIgdmFsdWU9InRydWUiLz4NCgkJPHVpc2hvdyBuYW1lPSJzaWRlYmFyb25yaWdodCIgdmFsdWU9InRydWUiLz4NCgkJPHVpc2hvdyBuYW1lPSJ2aWV3Y2hhbmdlIiB2YWx1ZT0idHJ1ZSIvPg0KCQk8dWlzaG93IG5hbWU9ImFsd2F5c1NjcnVuY2giIHZhbHVlPSJmYWxzZSIvPg0KCQk8dWlzaG93IG5hbWU9ImluaXRpYWxkaXNwbGF5bW9kZWlzbm9ybWFsIiB2YWx1ZT0idHJ1ZSIvPg0KCQk8dWlyZXBsYWNlIG5hbWU9ImxvZ28iIHZhbHVlPSIiLz4NCgkJPHVpcmVwbGFjZSBuYW1lPSJiZ2ltYWdlIiB2YWx1ZT0iIi8+DQoJCTx1aXJlcGxhY2UgbmFtZT0iaW5pdGlhbHRhYiIgdmFsdWU9Im91dGxpbmUiLz4NCgkJPHVpc2hvdyBuYW1lPSJjY3RleHRoaWdobGlnaHRpbmciIHZhbHVlPSJ0cnVlIi8+DQoJPC9sYXlvdXQ+DQoJPGxhbmd1YWdlIGlkPSJlb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TbGlkZSAlbiIvPg0KCQk8IS0tIHN1YnN0aXR1dGlvbjogJW4gPT0gc2xpZGUgbnVtYmVyIC0tPg0KCQk8IS0tIHN1YnN0aXR1dGlvbjogJXQgPT0gdG90YWwgc2xpZGUgY291bnQgLS0+DQoJCTx1aXRleHQgbmFtZT0iU0NSVUJCQVJTVEFUVVNfU0xJREVJTkZPIiB2YWx1ZT0iU2xpZGUgJW4gLyAldCB8ICIvPg0KCQk8dWl0ZXh0IG5hbWU9IlNDUlVCQkFSU1RBVFVTX1NUT1BQRUQiIHZhbHVlPSJTdG9wcGVkIi8+DQoJCTx1aXRleHQgbmFtZT0iU0NSVUJCQVJTVEFUVVNfUExBWUlORyIgdmFsdWU9IlBsYXlpbmciLz4NCgkJPHVpdGV4dCBuYW1lPSJTQ1JVQkJBUlNUQVRVU19OT0FVRElPIiB2YWx1ZT0iTm8gQXVkaW8iLz4NCgkJPHVpdGV4dCBuYW1lPSJTQ1JVQkJBUlNUQVRVU19WSURQTEFZSU5HIiB2YWx1ZT0iVmlkZW8gUGxheWluZyIvPg0KCQk8dWl0ZXh0IG5hbWU9IlNDUlVCQkFSU1RBVFVTX0xPQURJTkciIHZhbHVlPSJMb2FkaW5nIi8+DQoJCTx1aXRleHQgbmFtZT0iU0NSVUJCQVJTVEFUVVNfQlVGRkVSSU5HIiB2YWx1ZT0iQnVmZmVyaW5nIi8+DQoJCTx1aXRleHQgbmFtZT0iU0NSVUJCQVJTVEFUVVNfUVVFU1RJT04iIHZhbHVlPSJBbnN3ZXIgUXVlc3Rpb24iLz4NCgkJPHVpdGV4dCBuYW1lPSJTQ1JVQkJBUlNUQVRVU19SRVZJRVdRVUlaIiB2YWx1ZT0iUmV2aWV3aW5nIFF1aXoiLz4NCgkJPCEtLSBzdWJzdGl0dXRpb246ICVtID09IG1pbnV0ZXMgcmVtYWluaW5nIC0tPg0KCQk8IS0tIHN1YnN0aXR1dGlvbjogJXMgPT0gc2Vjb25kcyByZW1haW5pbmcgLS0+DQoJCTx1aXRleHQgbmFtZT0iRUxBUFNFRCIgdmFsdWU9IiVtIE1pbnV0ZXMgJXMgU2Vjb25kcyBSZW1haW5pbmciLz4NCgkJPHVpdGV4dCBuYW1lPSJOT1RGT1VORCIgdmFsdWU9Ik5vdGhpbmcgRm91bmQiLz4NCgkJPHVpdGV4dCBuYW1lPSJBVFRBQ0hNRU5UUyIgdmFsdWU9IkF0dGFjaG1lbnR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jdCIvPg0KCQk8dWl0ZXh0IG5hbWU9IlRBQl9RVUlaIiB2YWx1ZT0iUXVpeiIvPg0KCQk8dWl0ZXh0IG5hbWU9IlRBQl9PVVRMSU5FIiB2YWx1ZT0iT3V0bGluZSIvPg0KCQk8dWl0ZXh0IG5hbWU9IlRBQl9USFVNQiIgdmFsdWU9IlRodW1iIi8+DQoJCTx1aXRleHQgbmFtZT0iVEFCX05PVEVTIiB2YWx1ZT0iTm90ZXMiLz4NCgkJPHVpdGV4dCBuYW1lPSJUQUJfU0VBUkNIIiB2YWx1ZT0iU2VhcmNoIi8+DQoJCTx1aXRleHQgbmFtZT0iU0xJREVfSEVBRElORyIgdmFsdWU9IlNsaWRlIFRpdGxlIi8+DQoJCTx1aXRleHQgbmFtZT0iRFVSQVRJT05fSEVBRElORyIgdmFsdWU9IkR1cmF0aW9uIi8+DQoJCTx1aXRleHQgbmFtZT0iU0VBUkNIX0hFQURJTkciIHZhbHVlPSJTZWFyY2ggZm9yIHRleHQ6Ii8+DQoJCTx1aXRleHQgbmFtZT0iVEhVTUJfSEVBRElORyIgdmFsdWU9IlNsaWRlIi8+DQoJCTx1aXRleHQgbmFtZT0iVEhVTUJfSU5GTyIgdmFsdWU9IlNsaWRlIFRpdGxlL0R1cmF0aW9uIi8+DQoJCTx1aXRleHQgbmFtZT0iQVRUQUNITkFNRV9IRUFESU5HIiB2YWx1ZT0iRmlsZSBOYW1lIi8+DQoJCTx1aXRleHQgbmFtZT0iQVRUQUNIU0laRV9IRUFESU5HIiB2YWx1ZT0iU2l6ZSIvPg0KCQk8dWl0ZXh0IG5hbWU9IlNMSURFX05PVEVTIiB2YWx1ZT0iU2xpZGUgTm90ZXMiLz4NCgkJPCEtLXF1aXogcG9kIGFuZCBtZXNzYWdlIGJveCB0ZXh0cy0tPg0KCQk8dWl0ZXh0IG5hbWU9IlFVSVpQT0RfUVVJWl9BVFRFTVBUIiB2YWx1ZT0iUXVpeiBBdHRlbXB0OiIvPg0KCQk8dWl0ZXh0IG5hbWU9IlFVSVpQT0RfUVVJWl9BVFRFTVBUX1ZBTFVFIiB2YWx1ZT0iJW4gb2YgJXQiLz4NCgkJPHVpdGV4dCBuYW1lPSJRVUlaUE9EX1FVSVpfU0NPUkUiIHZhbHVlPSJTY29yZWQ6Ii8+DQoJCTx1aXRleHQgbmFtZT0iUVVJWlBPRF9RVUlaX1BBU1NTQ09SRSIgdmFsdWU9IlBhc3NpbmcgU2NvcmU6Ii8+DQoJCTx1aXRleHQgbmFtZT0iUVVJWlBPRF9RVUlaX01BWFNDT1JFIiB2YWx1ZT0iTWF4IFNjb3JlOiIvPg0KCQk8dWl0ZXh0IG5hbWU9IlFVSVpQT0RfUVVFU0FUTVBUX1NUUiIgdmFsdWU9IkF0dGVtcHQ6ICVuIG9mICV0Ii8+DQoJCTx1aXRleHQgbmFtZT0iUVVJWlBPRF9RVUVTVFlQRV9TVFIiIHZhbHVlPSJUeXBlOiAlcyIvPg0KCQk8dWl0ZXh0IG5hbWU9IlFVSVpQT0RfUVVFU1RZUEVfR1JEIiB2YWx1ZT0iR3JhZGVkIi8+DQoJCTx1aXRleHQgbmFtZT0iUVVJWlBPRF9RVUVTVFlQRV9TVlkiIHZhbHVlPSJTdXJ2ZXkiLz4NCgkJPHVpdGV4dCBuYW1lPSJRVUlaUE9EX1FVSVpBVE1QVF9JTkYiIHZhbHVlPSJJbmZpbml0ZSIvPg0KCQk8dWl0ZXh0IG5hbWU9IlFVSVpQT0RfUVVFU0FUTVBUX0lORiIgdmFsdWU9IkluZmluaXRlIi8+DQoJCTx1aXRleHQgbmFtZT0iV0FSTklOR01TR19ZRVNTVFJJTkciIHZhbHVlPSJZZXMiLz4NCgkJPHVpdGV4dCBuYW1lPSJXQVJOSU5HTVNHX05PU1RSSU5HIiB2YWx1ZT0iTm8iLz4NCgkJPHVpdGV4dCBuYW1lPSJXQVJOSU5HTVNHX1RJVExFU1RSSU5HIiB2YWx1ZT0iUXVpeiBOYXZpZ2F0aW9uIFdhcm5pbmciLz4NCgkJPHVpdGV4dCBuYW1lPSJXQVJOSU5HTVNHX01TR1NUUklORyIgdmFsdWU9IlRoZXJlIGFyZSB1bi1hdHRlbXB0ZWQgcXVlc3Rpb25zIGluIHRoaXMgUXVpei4NCg0KQ2xpY2tpbmcgWWVzIHdpbGwgdGFrZSB5b3Ugb3V0IG9mIHRoZSBRdWl6LiBDbGljayBObyB0byBjb250aW51ZSB0aGUgUXVpei4iLz4NCgkJPHVpdGV4dCBuYW1lPSJJTkZPUk1BVElPTl9IMjY0X0ZMQVNIUExBWUVSIiB2YWx1ZT0iVGhlIGN1cnJlbnQgdmVyc2lvbiBvZiBGbGFzaCBQbGF5ZXIgaW5zdGFsbGVkIG9uIHlvdXIgbWFjaGluZSBkb2VzIG5vdCBzdXBwb3J0IHRoaXMgdmlkZW8uIENsaWNrIG9uIHRoZSB2aWRlbyBhcmVhIHRvIGRvd25sb2FkIHRoZSBsYXRlc3QgRmxhc2ggUGxheWVy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TaG93IHNpZGViYXIgdG8gcGFydGljaXBhbnRzIi8+DQoJCTx1aXRleHQgbmFtZT0iTVVURSIgdmFsdWU9Ik11dGUiLz4NCgkJPHVpdGV4dCBuYW1lPSJET0NXUkFQX1RJVExFIiB2YWx1ZT0iUHJlc2VudGVyIEZpbGUgQXR0YWNobWVudCIvPg0KCQk8dWl0ZXh0IG5hbWU9IkRPQ1dSQVBfTVNHIiB2YWx1ZT0iU2F2ZSB0byBNeSBDb21wdXRlciIvPg0KCQk8dWl0ZXh0IG5hbWU9IkRPQ1dSQVBfUFJPTVBUIiB2YWx1ZT0iQ2xpY2sgdG8gRG93bmxvYWQiLz4NCgk8L2xhbmd1YWdlPg0KCTxsYW5ndWFnZSBpZD0iZGU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m9saWUgJW4iLz4NCgkJPCEtLSBzdWJzdGl0dXRpb246ICVuID09IHNsaWRlIG51bWJlciAtLT4NCgkJPCEtLSBzdWJzdGl0dXRpb246ICV0ID09IHRvdGFsIHNsaWRlIGNvdW50IC0tPg0KCQk8dWl0ZXh0IG5hbWU9IlNDUlVCQkFSU1RBVFVTX1NMSURFSU5GTyIgdmFsdWU9IkZvbGllICVuIC8gJXQgfCAiLz4NCgkJPHVpdGV4dCBuYW1lPSJTQ1JVQkJBUlNUQVRVU19TVE9QUEVEIiB2YWx1ZT0iQmVlbmRldCIvPg0KCQk8dWl0ZXh0IG5hbWU9IlNDUlVCQkFSU1RBVFVTX1BMQVlJTkciIHZhbHVlPSJXaWVkZXJnYWJlIi8+DQoJCTx1aXRleHQgbmFtZT0iU0NSVUJCQVJTVEFUVVNfTk9BVURJTyIgdmFsdWU9IktlaW4gQXVkaW8iLz4NCgkJPHVpdGV4dCBuYW1lPSJTQ1JVQkJBUlNUQVRVU19WSURQTEFZSU5HIiB2YWx1ZT0iVmlkZW8gd2lyZCBhYmdlc3BpZWx0Ii8+DQoJCTx1aXRleHQgbmFtZT0iU0NSVUJCQVJTVEFUVVNfTE9BRElORyIgdmFsdWU9IkxhZGVuIi8+DQoJCTx1aXRleHQgbmFtZT0iU0NSVUJCQVJTVEFUVVNfQlVGRkVSSU5HIiB2YWx1ZT0iUHVmZmVybiIvPg0KCQk8dWl0ZXh0IG5hbWU9IlNDUlVCQkFSU1RBVFVTX1FVRVNUSU9OIiB2YWx1ZT0iRnJhZ2UgYmVhbnR3b3J0ZW4iLz4NCgkJPHVpdGV4dCBuYW1lPSJTQ1JVQkJBUlNUQVRVU19SRVZJRVdRVUlaIiB2YWx1ZT0iTm9jaG1hbHMgZHVyY2hzZWhlbiIvPg0KCQk8IS0tIHN1YnN0aXR1dGlvbjogJW0gPT0gbWludXRlcyByZW1haW5pbmcgLS0+DQoJCTwhLS0gc3Vic3RpdHV0aW9uOiAlcyA9PSBzZWNvbmRzIHJlbWFpbmluZyAtLT4NCgkJPHVpdGV4dCBuYW1lPSJFTEFQU0VEIiB2YWx1ZT0iUmVzdGRhdWVyOiAlbSBNaW51dGVuICVzIFNla3VuZGVuIi8+DQoJCTx1aXRleHQgbmFtZT0iTk9URk9VTkQiIHZhbHVlPSJOaWNodHMgZ2VmdW5kZW4iLz4NCgkJPHVpdGV4dCBuYW1lPSJBVFRBQ0hNRU5UUyIgdmFsdWU9IkFubGFnZW4iLz4NCgkJPCEtLSBzdWJzdGl0dXRpb246ICVwID09IGN1cnJlbnQgc3BlYWtlcidzIHRpdGxlIC0tPg0KCQk8dWl0ZXh0IG5hbWU9IkJJT1dJTl9USVRMRSIgdmFsdWU9IlNwcmVjaGVyOiAlcCIvPg0KCQk8dWl0ZXh0IG5hbWU9IkJJT0JUTl9USVRMRSIgdmFsdWU9IlNwcmVjaGVyIi8+DQoJCTx1aXRleHQgbmFtZT0iRElWSURFUkJUTl9USVRMRSIgdmFsdWU9InwiLz4NCgkJPHVpdGV4dCBuYW1lPSJDT05UQUNUQlROX1RJVExFIiB2YWx1ZT0iS29udGFrdCIvPg0KCQk8dWl0ZXh0IG5hbWU9IlRBQl9RVUlaIiB2YWx1ZT0iUXVpeiIvPg0KCQk8dWl0ZXh0IG5hbWU9IlRBQl9PVVRMSU5FIiB2YWx1ZT0iU3RydWt0dXIiLz4NCgkJPHVpdGV4dCBuYW1lPSJUQUJfVEhVTUIiIHZhbHVlPSJNaW5pYXR1ciIvPg0KCQk8dWl0ZXh0IG5hbWU9IlRBQl9OT1RFUyIgdmFsdWU9Ik5vdGl6ZW4iLz4NCgkJPHVpdGV4dCBuYW1lPSJUQUJfU0VBUkNIIiB2YWx1ZT0iU3VjaGVuIi8+DQoJCTx1aXRleHQgbmFtZT0iU0xJREVfSEVBRElORyIgdmFsdWU9IkZvbGllbnRpdGVsIi8+DQoJCTx1aXRleHQgbmFtZT0iRFVSQVRJT05fSEVBRElORyIgdmFsdWU9IkRhdWVyIi8+DQoJCTx1aXRleHQgbmFtZT0iU0VBUkNIX0hFQURJTkciIHZhbHVlPSJUZXh0IHN1Y2hlbjoiLz4NCgkJPHVpdGV4dCBuYW1lPSJUSFVNQl9IRUFESU5HIiB2YWx1ZT0iRm9saWUiLz4NCgkJPHVpdGV4dCBuYW1lPSJUSFVNQl9JTkZPIiB2YWx1ZT0iRm9saWVudGl0ZWwvRGF1ZXIiLz4NCgkJPHVpdGV4dCBuYW1lPSJBVFRBQ0hOQU1FX0hFQURJTkciIHZhbHVlPSJEYXRlaW5hbWUiLz4NCgkJPHVpdGV4dCBuYW1lPSJBVFRBQ0hTSVpFX0hFQURJTkciIHZhbHVlPSJHcsO2w59lIi8+DQoJCTx1aXRleHQgbmFtZT0iU0xJREVfTk9URVMiIHZhbHVlPSJGb2xpZW5ub3RpemVuIi8+DQoJCTwhLS1xdWl6IHBvZCBhbmQgbWVzc2FnZSBib3ggdGV4dHMtLT4NCgkJPHVpdGV4dCBuYW1lPSJRVUlaUE9EX1FVSVpfQVRURU1QVCIgdmFsdWU9IlF1aXp2ZXJzdWNoOiIvPg0KCQk8dWl0ZXh0IG5hbWU9IlFVSVpQT0RfUVVJWl9BVFRFTVBUX1ZBTFVFIiB2YWx1ZT0iJW4gdm9uICV0Ii8+DQoJCTx1aXRleHQgbmFtZT0iUVVJWlBPRF9RVUlaX1NDT1JFIiB2YWx1ZT0iRXJyZWljaHQ6Ii8+DQoJCTx1aXRleHQgbmFtZT0iUVVJWlBPRF9RVUlaX1BBU1NTQ09SRSIgdmFsdWU9Ik1pbmRlc3RwdW5rdHphaGw6Ii8+DQoJCTx1aXRleHQgbmFtZT0iUVVJWlBPRF9RVUlaX01BWFNDT1JFIiB2YWx1ZT0iTWF4aW1hbGUgUHVua3R6YWhsOiIvPg0KCQk8dWl0ZXh0IG5hbWU9IlFVSVpQT0RfUVVFU0FUTVBUX1NUUiIgdmFsdWU9IlZlcnN1Y2g6ICVuIHZvbiAldCIvPg0KCQk8dWl0ZXh0IG5hbWU9IlFVSVpQT0RfUVVFU1RZUEVfU1RSIiB2YWx1ZT0iVHlwOiAlcyIvPg0KCQk8dWl0ZXh0IG5hbWU9IlFVSVpQT0RfUVVFU1RZUEVfR1JEIiB2YWx1ZT0iQmV3ZXJ0ZXQiLz4NCgkJPHVpdGV4dCBuYW1lPSJRVUlaUE9EX1FVRVNUWVBFX1NWWSIgdmFsdWU9IlVtZnJhZ2UiLz4NCgkJPHVpdGV4dCBuYW1lPSJRVUlaUE9EX1FVSVpBVE1QVF9JTkYiIHZhbHVlPSJVbmVuZGxpY2giLz4NCgkJPHVpdGV4dCBuYW1lPSJRVUlaUE9EX1FVRVNBVE1QVF9JTkYiIHZhbHVlPSJVbmVuZGxpY2giLz4NCgkJPHVpdGV4dCBuYW1lPSJXQVJOSU5HTVNHX1lFU1NUUklORyIgdmFsdWU9IkphIi8+DQoJCTx1aXRleHQgbmFtZT0iV0FSTklOR01TR19OT1NUUklORyIgdmFsdWU9Ik5laW4iLz4NCgkJPHVpdGV4dCBuYW1lPSJXQVJOSU5HTVNHX1RJVExFU1RSSU5HIiB2YWx1ZT0iUXVpem5hdmlnYXRpb25zd2FybnVuZyIvPg0KCQk8dWl0ZXh0IG5hbWU9IldBUk5JTkdNU0dfTVNHU1RSSU5HIiB2YWx1ZT0iSW4gZGllc2VtIFF1aXogZ2lidCBlcyB1bmJlYW50d29ydGV0ZSBGcmFnZW4uDQoNCldlbm4gU2llIGF1ZiAmcXVvdDtKYSZxdW90OyBrbGlja2VuLCB3aXJkIGRhcyBRdWl6IGJlZW5kZXQuIEtsaWNrZW4gU2llIGF1ZiAmcXVvdDtOZWluJnF1b3Q7LCB1bSBtaXQgZGVtIFF1aXogZm9ydHp1ZmFocmVuLiIvPg0KCQk8dWl0ZXh0IG5hbWU9IklORk9STUFUSU9OX0gyNjRfRkxBU0hQTEFZRVIiIHZhbHVlPSJEYXMgVmlkZW8gd2lyZCB2b24gZGVyIG1vbWVudGFuIGF1ZiBkaWVzZW0gQ29tcHV0ZXIgaW5zdGFsbGllcnRlbiBWZXJzaW9uIHZvbiBGbGFzaCBQbGF5ZXIgbmljaHQgdW50ZXJzdMO8dHp0LiBLbGlja2VuIFNpZSBhdWYgZGVuIFZpZGVvYmVyZWljaCwgdW0gZGllIGFrdHVlbGxlIFZlcnNpb24gdm9uIEZsYXNoIFBsYXllciBoZXJ1bnRlcnp1bGFkZW4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RlbiBUZWlsbmVobWVybiBkaWUgU2VpdGVubGVpc3RlIGFuemVpZ2VuIi8+DQoJCTx1aXRleHQgbmFtZT0iTVVURSIgdmFsdWU9IlRvbiBhdXMiLz4NCgkJPHVpdGV4dCBuYW1lPSJET0NXUkFQX1RJVExFIiB2YWx1ZT0iUHJlc2VudGVyLUFuaGFuZyIvPg0KCQk8dWl0ZXh0IG5hbWU9IkRPQ1dSQVBfTVNHIiB2YWx1ZT0iQXVmIG1laW5lbSBBcmJlaXRzcGxhdHogc3BlaWNoZXJuIi8+DQoJCTx1aXRleHQgbmFtZT0iRE9DV1JBUF9QUk9NUFQiIHZhbHVlPSJadW0gSGVydW50ZXJsYWRlbiBrbGlja2VuIi8+DQoJPC9sYW5ndWFnZT4NCgk8bGFuZ3VhZ2UgaWQ9ImZy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lICVuIi8+DQoJCTwhLS0gc3Vic3RpdHV0aW9uOiAlbiA9PSBzbGlkZSBudW1iZXIgLS0+DQoJCTwhLS0gc3Vic3RpdHV0aW9uOiAldCA9PSB0b3RhbCBzbGlkZSBjb3VudCAtLT4NCgkJPHVpdGV4dCBuYW1lPSJTQ1JVQkJBUlNUQVRVU19TTElERUlORk8iIHZhbHVlPSJEaWFwb3NpdGl2ZSAlbiAvICV0IHwgIi8+DQoJCTx1aXRleHQgbmFtZT0iU0NSVUJCQVJTVEFUVVNfU1RPUFBFRCIgdmFsdWU9IkFycsOqdMOpZSIvPg0KCQk8dWl0ZXh0IG5hbWU9IlNDUlVCQkFSU1RBVFVTX1BMQVlJTkciIHZhbHVlPSJMZWN0dXJlIi8+DQoJCTx1aXRleHQgbmFtZT0iU0NSVUJCQVJTVEFUVVNfTk9BVURJTyIgdmFsdWU9IlBhcyBkZSBzb24iLz4NCgkJPHVpdGV4dCBuYW1lPSJTQ1JVQkJBUlNUQVRVU19WSURQTEFZSU5HIiB2YWx1ZT0iTGVjdHVyZSB2aWTDqW8gZW4gY291cnMiLz4NCgkJPHVpdGV4dCBuYW1lPSJTQ1JVQkJBUlNUQVRVU19MT0FESU5HIiB2YWx1ZT0iQ2hhcmdlbWVudCBlbiBjb3VycyIvPg0KCQk8dWl0ZXh0IG5hbWU9IlNDUlVCQkFSU1RBVFVTX0JVRkZFUklORyIgdmFsdWU9Ik1pc2UgZW4gbcOpbW9pcmUiLz4NCgkJPHVpdGV4dCBuYW1lPSJTQ1JVQkJBUlNUQVRVU19RVUVTVElPTiIgdmFsdWU9IlLDqXBvbmRyZSDDoCBsYSBxdWVzdGlvbiIvPg0KCQk8dWl0ZXh0IG5hbWU9IlNDUlVCQkFSU1RBVFVTX1JFVklFV1FVSVoiIHZhbHVlPSJSw6l2aXNpb24gZHUgcXVlc3Rpb25uYWlyZSIvPg0KCQk8IS0tIHN1YnN0aXR1dGlvbjogJW0gPT0gbWludXRlcyByZW1haW5pbmcgLS0+DQoJCTwhLS0gc3Vic3RpdHV0aW9uOiAlcyA9PSBzZWNvbmRzIHJlbWFpbmluZyAtLT4NCgkJPHVpdGV4dCBuYW1lPSJFTEFQU0VEIiB2YWx1ZT0iJW0gbWludXRlcyAlcyBzZWNvbmRlcyByZXN0YW50ZXMiLz4NCgkJPHVpdGV4dCBuYW1lPSJOT1RGT1VORCIgdmFsdWU9IlJpZW4gdHJvdXbDqSIvPg0KCQk8dWl0ZXh0IG5hbWU9IkFUVEFDSE1FTlRTIiB2YWx1ZT0iUGnDqGNlcyBqb2ludGVzIi8+DQoJCTwhLS0gc3Vic3RpdHV0aW9uOiAlcCA9PSBjdXJyZW50IHNwZWFrZXIncyB0aXRsZSAtLT4NCgkJPHVpdGV4dCBuYW1lPSJCSU9XSU5fVElUTEUiIHZhbHVlPSJCaW8gOiAlcCIvPg0KCQk8dWl0ZXh0IG5hbWU9IkJJT0JUTl9USVRMRSIgdmFsdWU9IkJpbyA6Ii8+DQoJCTx1aXRleHQgbmFtZT0iRElWSURFUkJUTl9USVRMRSIgdmFsdWU9InwiLz4NCgkJPHVpdGV4dCBuYW1lPSJDT05UQUNUQlROX1RJVExFIiB2YWx1ZT0iQ29udGFjdCIvPg0KCQk8dWl0ZXh0IG5hbWU9IlRBQl9RVUlaIiB2YWx1ZT0iUXVpeiIvPg0KCQk8dWl0ZXh0IG5hbWU9IlRBQl9PVVRMSU5FIiB2YWx1ZT0iUGxhbiIvPg0KCQk8dWl0ZXh0IG5hbWU9IlRBQl9USFVNQiIgdmFsdWU9IkRpYXBvcyIvPg0KCQk8dWl0ZXh0IG5hbWU9IlRBQl9OT1RFUyIgdmFsdWU9Ik5vdGVzIi8+DQoJCTx1aXRleHQgbmFtZT0iVEFCX1NFQVJDSCIgdmFsdWU9IlJlY2hlcmNoZSIvPg0KCQk8dWl0ZXh0IG5hbWU9IlNMSURFX0hFQURJTkciIHZhbHVlPSJUaXRyZSBkZSBsYSBkaWFwb3NpdGl2ZSIvPg0KCQk8dWl0ZXh0IG5hbWU9IkRVUkFUSU9OX0hFQURJTkciIHZhbHVlPSJEdXLDqWUiLz4NCgkJPHVpdGV4dCBuYW1lPSJTRUFSQ0hfSEVBRElORyIgdmFsdWU9IlJlY2hlcmNoZSBkZSB0ZXh0ZSA6Ii8+DQoJCTx1aXRleHQgbmFtZT0iVEhVTUJfSEVBRElORyIgdmFsdWU9IkRpYXBvc2l0aXZlIi8+DQoJCTx1aXRleHQgbmFtZT0iVEhVTUJfSU5GTyIgdmFsdWU9IlRpdHJlL2R1csOpZSIvPg0KCQk8dWl0ZXh0IG5hbWU9IkFUVEFDSE5BTUVfSEVBRElORyIgdmFsdWU9Ik5vbSBkZSBmaWNoaWVyIi8+DQoJCTx1aXRleHQgbmFtZT0iQVRUQUNIU0laRV9IRUFESU5HIiB2YWx1ZT0iVGFpbGxlIi8+DQoJCTx1aXRleHQgbmFtZT0iU0xJREVfTk9URVMiIHZhbHVlPSJDb21tZW50YWlyZXMgZGVzIGRpYXBvc2l0aXZlcyIvPg0KCQk8IS0tcXVpeiBwb2QgYW5kIG1lc3NhZ2UgYm94IHRleHRzLS0+DQoJCTx1aXRleHQgbmFtZT0iUVVJWlBPRF9RVUlaX0FUVEVNUFQiIHZhbHVlPSJUZW50YXRpdmUgZGUgcXVlc3Rpb25uYWlyZSA6Ii8+DQoJCTx1aXRleHQgbmFtZT0iUVVJWlBPRF9RVUlaX0FUVEVNUFRfVkFMVUUiIHZhbHVlPSIlbiBzdXIgJXQiLz4NCgkJPHVpdGV4dCBuYW1lPSJRVUlaUE9EX1FVSVpfU0NPUkUiIHZhbHVlPSJOb3RlIG9idGVudWUgOiIvPg0KCQk8dWl0ZXh0IG5hbWU9IlFVSVpQT0RfUVVJWl9QQVNTU0NPUkUiIHZhbHVlPSJOb3RlIGQnYWRtaXNzaWJpbGl0w6nCoDoiLz4NCgkJPHVpdGV4dCBuYW1lPSJRVUlaUE9EX1FVSVpfTUFYU0NPUkUiIHZhbHVlPSJOb3RlIG1heGltYWxlIDoiLz4NCgkJPHVpdGV4dCBuYW1lPSJRVUlaUE9EX1FVRVNBVE1QVF9TVFIiIHZhbHVlPSJUZW50YXRpdmUgOiAlbiBzdXIgJXQiLz4NCgkJPHVpdGV4dCBuYW1lPSJRVUlaUE9EX1FVRVNUWVBFX1NUUiIgdmFsdWU9IlR5cGU6ICVzIi8+DQoJCTx1aXRleHQgbmFtZT0iUVVJWlBPRF9RVUVTVFlQRV9HUkQiIHZhbHVlPSJOb3TDqSIvPg0KCQk8dWl0ZXh0IG5hbWU9IlFVSVpQT0RfUVVFU1RZUEVfU1ZZIiB2YWx1ZT0iRW5xdcOqdGUiLz4NCgkJPHVpdGV4dCBuYW1lPSJRVUlaUE9EX1FVSVpBVE1QVF9JTkYiIHZhbHVlPSJJbGxpbWl0w6kiLz4NCgkJPHVpdGV4dCBuYW1lPSJRVUlaUE9EX1FVRVNBVE1QVF9JTkYiIHZhbHVlPSJJbGxpbWl0w6kiLz4NCgkJPHVpdGV4dCBuYW1lPSJXQVJOSU5HTVNHX1lFU1NUUklORyIgdmFsdWU9Ik91aSIvPg0KCQk8dWl0ZXh0IG5hbWU9IldBUk5JTkdNU0dfTk9TVFJJTkciIHZhbHVlPSJOb24iLz4NCgkJPHVpdGV4dCBuYW1lPSJXQVJOSU5HTVNHX1RJVExFU1RSSU5HIiB2YWx1ZT0iQXZlcnRpc3NlbWVudCBkZSBuYXZpZ2F0aW9uIGR1IHF1ZXN0aW9ubmFpcmUiLz4NCgkJPHVpdGV4dCBuYW1lPSJXQVJOSU5HTVNHX01TR1NUUklORyIgdmFsdWU9IlZvdXMgbidhdmV6IHBhcyByw6lwb25kdSDDoCBjZXJ0YWluZXMgcXVlc3Rpb25zIGRlIGNlIHF1ZXN0aW9ubmFpcmUuDQoNClNpIHZvdXMgY2xpcXVleiBzdXIgT3VpLCB2b3VzIHF1aXR0ZXJleiBsZSBxdWVzdGlvbm5haXJlLiBDbGlxdWV6IHN1ciBOb24gcG91ciBjb250aW51ZXIgbGUgcXVlc3Rpb25uYWlyZS4iLz4NCgkJPHVpdGV4dCBuYW1lPSJJTkZPUk1BVElPTl9IMjY0X0ZMQVNIUExBWUVSIiB2YWx1ZT0iTGEgdmVyc2lvbiBkZSBGbGFzaCBQbGF5ZXIgYWN0dWVsbGVtZW50IGluc3RhbGzDqWUgc3VyIHZvdHJlIG1hY2hpbmUgbmUgcHJlbmQgcGFzIGVuIGNoYXJnZSBjZSB0eXBlIGRlIHZpZMOpby4gQ2xpcXVleiBzdXIgbGEgem9uZSB2aWTDqW8gcG91ciB0w6lsw6ljaGFyZ2VyIGxhIGRlcm5pw6hyZSB2ZXJzaW9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TW9udHJlciBsJ2VuY2FkcsOpIGF1eCBwYXJ0aWNpcGFudHMiLz4NCgkJPHVpdGV4dCBuYW1lPSJNVVRFIiB2YWx1ZT0iTXVldCIvPg0KCQk8dWl0ZXh0IG5hbWU9IkRPQ1dSQVBfVElUTEUiIHZhbHVlPSJQacOoY2Ugam9pbnRlIFByZXNlbnRlciIvPg0KCQk8dWl0ZXh0IG5hbWU9IkRPQ1dSQVBfTVNHIiB2YWx1ZT0iRW5yZWdpc3RyZXIgc3VyIG1vbiBvcmRpbmF0ZXVyIi8+DQoJCTx1aXRleHQgbmFtZT0iRE9DV1JBUF9QUk9NUFQiIHZhbHVlPSJDbGlxdWVyIHBvdXIgdMOpbMOpY2hhcmdlciIvPg0KCTwvbGFuZ3VhZ2U+DQoJPGxhbmd1YWdlIGlkPSJqYSI+DQoJCTwhLS0gZm9ybWF0IGZvciB1aWZvbnQgdmFsdWUgaXMgImZvbnQsc2l6ZSxpc2JvbGQsaXNpdGFsaWMsaXNzaGFkb3dlZCIgLS0+DQoJCTx1aWZvbnQgbmFtZT0iRk9OVF9RVUlaWklORyIgdmFsdWU9IlZlcmRhbmEsOSxmYWxzZSxmYWxzZSxmYWxzZSIvPg0KCQk8dWlmb250IG5hbWU9IkZPTlRfU0NSVUJTVEFUVVMiIHZhbHVlPSJWZXJkYW5hLDExLGZhbHNlLGZhbHNlLHRydWUiLz4NCgkJPHVpZm9udCBuYW1lPSJGT05UX1NDUlVCVElNRSIgdmFsdWU9IlZlcmRhbmEsOSxmYWxzZSxmYWxzZSx0cnVlIi8+DQoJCTx1aWZvbnQgbmFtZT0iRk9OVF9FTEFQU0VEVElNRSIgdmFsdWU9IlZlcmRhbmEsMTEsdHJ1ZSxmYWxzZSxmYWxzZSIvPg0KCQk8dWlmb250IG5hbWU9IkZPTlRfVVRJTFNNRU5VIiB2YWx1ZT0iVmVyZGFuYSw5LHRydWUsZmFsc2UsZmFsc2UiLz4NCgkJPHVpZm9udCBuYW1lPSJGT05UX1RBQlMiIHZhbHVlPSJWZXJkYW5hLDEwLGZhbHNlLGZhbHNlLGZhbHNlIi8+DQoJCTx1aWZvbnQgbmFtZT0iRk9OVF9QUkVTRU5UQVRJT05OQU1FIiB2YWx1ZT0iVmVyZGFuYSwxNSxmYWxzZSxmYWxzZSx0cnVlIi8+DQoJCTx1aWZvbnQgbmFtZT0iRk9OVF9QUkVTRU5URVJOQU1FIiB2YWx1ZT0iVmVyZGFuYSwxNSx0cnVlLGZhbHNlLHRydWUiLz4NCgkJPHVpZm9udCBuYW1lPSJGT05UX1BSRVNFTlRFUlRJVExFIiB2YWx1ZT0iVmVyZGFuYSwxMS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MTEsZmFsc2UsZmFsc2UsdHJ1ZSIvPg0KCQk8dWlmb250IG5hbWU9IkZPTlRfQklPV0lOIiB2YWx1ZT0iVmVyZGFuYSwxMSxmYWxzZSxmYWxzZSxmYWxzZSIvPg0KCQk8dWlmb250IG5hbWU9IkZPTlRfTElTVEhFQURJTkciIHZhbHVlPSJWZXJkYW5hLDExLGZhbHNlLGZhbHNlLGZhbHNlIi8+DQoJCTx1aWZvbnQgbmFtZT0iRk9OVF9XSU5USVRMRSIgdmFsdWU9IlZlcmRhbmEsMTE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44K544Op44Kk44OJIDogJW4iLz4NCgkJPCEtLSBzdWJzdGl0dXRpb246ICVuID09IHNsaWRlIG51bWJlciAtLT4NCgkJPCEtLSBzdWJzdGl0dXRpb246ICV0ID09IHRvdGFsIHNsaWRlIGNvdW50IC0tPg0KCQk8dWl0ZXh0IG5hbWU9IlNDUlVCQkFSU1RBVFVTX1NMSURFSU5GTyIgdmFsdWU9IuOCueODqeOCpOODiSA6ICVuIC8gJXQgfCAiLz4NCgkJPHVpdGV4dCBuYW1lPSJTQ1JVQkJBUlNUQVRVU19TVE9QUEVEIiB2YWx1ZT0i5YGc5q2iIi8+DQoJCTx1aXRleHQgbmFtZT0iU0NSVUJCQVJTVEFUVVNfUExBWUlORyIgdmFsdWU9IuWGjeeUn+S4rSIvPg0KCQk8dWl0ZXh0IG5hbWU9IlNDUlVCQkFSU1RBVFVTX05PQVVESU8iIHZhbHVlPSLpn7Plo7DjgarjgZciLz4NCgkJPHVpdGV4dCBuYW1lPSJTQ1JVQkJBUlNUQVRVU19WSURQTEFZSU5HIiB2YWx1ZT0i44OT44OH44Kq5YaN55Sf5LitIi8+DQoJCTx1aXRleHQgbmFtZT0iU0NSVUJCQVJTVEFUVVNfTE9BRElORyIgdmFsdWU9IuODreODvOODieS4rSIvPg0KCQk8dWl0ZXh0IG5hbWU9IlNDUlVCQkFSU1RBVFVTX0JVRkZFUklORyIgdmFsdWU9IuODkOODg+ODleOCoeS4rSIvPg0KCQk8dWl0ZXh0IG5hbWU9IlNDUlVCQkFSU1RBVFVTX1FVRVNUSU9OIiB2YWx1ZT0i6LOq5ZWP44Gr562U44GI44Gm5LiL44GV44GEIi8+DQoJCTx1aXRleHQgbmFtZT0iU0NSVUJCQVJTVEFUVVNfUkVWSUVXUVVJWiIgdmFsdWU9IuOCr+OCpOOCuuOCkuODrOODk+ODpeODvOOBl+OBpuOBhOOBvuOBmSIvPg0KCQk8IS0tIHN1YnN0aXR1dGlvbjogJW0gPT0gbWludXRlcyByZW1haW5pbmcgLS0+DQoJCTwhLS0gc3Vic3RpdHV0aW9uOiAlcyA9PSBzZWNvbmRzIHJlbWFpbmluZyAtLT4NCgkJPHVpdGV4dCBuYW1lPSJFTEFQU0VEIiB2YWx1ZT0i5q6L44KKIDogJW0g5YiGICVzIOenkiIvPg0KCQk8dWl0ZXh0IG5hbWU9Ik5PVEZPVU5EIiB2YWx1ZT0i5L2V44KC6KaL44Gk44GL44KK44G+44Gb44KTIi8+DQoJCTx1aXRleHQgbmFtZT0iQVRUQUNITUVOVFMiIHZhbHVlPSLmt7vku5giLz4NCgkJPCEtLSBzdWJzdGl0dXRpb246ICVwID09IGN1cnJlbnQgc3BlYWtlcidzIHRpdGxlIC0tPg0KCQk8dWl0ZXh0IG5hbWU9IkJJT1dJTl9USVRMRSIgdmFsdWU9Iue1jOattCA6ICVwIi8+DQoJCTx1aXRleHQgbmFtZT0iQklPQlROX1RJVExFIiB2YWx1ZT0i57WM5q20Ii8+DQoJCTx1aXRleHQgbmFtZT0iRElWSURFUkJUTl9USVRMRSIgdmFsdWU9InwiLz4NCgkJPHVpdGV4dCBuYW1lPSJDT05UQUNUQlROX1RJVExFIiB2YWx1ZT0i44GK5ZWP44GE5ZCI44KP44GbIi8+DQoJCTx1aXRleHQgbmFtZT0iVEFCX1FVSVoiIHZhbHVlPSLjgq/jgqTjgroiLz4NCgkJPHVpdGV4dCBuYW1lPSJUQUJfT1VUTElORSIgdmFsdWU9IuOCouOCpuODiOODqeOCpOODsyIvPg0KCQk8dWl0ZXh0IG5hbWU9IlRBQl9USFVNQiIgdmFsdWU9IuOCteODoOODjeODvOODqyIvPg0KCQk8dWl0ZXh0IG5hbWU9IlRBQl9OT1RFUyIgdmFsdWU9IuODjuODvOODiCIvPg0KCQk8dWl0ZXh0IG5hbWU9IlRBQl9TRUFSQ0giIHZhbHVlPSLmpJzntKIiLz4NCgkJPHVpdGV4dCBuYW1lPSJTTElERV9IRUFESU5HIiB2YWx1ZT0i44K544Op44Kk44OJ44K/44Kk44OI44OrIi8+DQoJCTx1aXRleHQgbmFtZT0iRFVSQVRJT05fSEVBRElORyIgdmFsdWU9IumVt+OBlSIvPg0KCQk8dWl0ZXh0IG5hbWU9IlNFQVJDSF9IRUFESU5HIiB2YWx1ZT0i5qSc57Si44GZ44KL44OG44Kt44K544OIIDogIi8+DQoJCTx1aXRleHQgbmFtZT0iVEhVTUJfSEVBRElORyIgdmFsdWU9IuOCueODqeOCpOODiSIvPg0KCQk8dWl0ZXh0IG5hbWU9IlRIVU1CX0lORk8iIHZhbHVlPSLjgrnjg6njgqTjg4njgr/jgqTjg4jjg6sgLyDplbfjgZUiLz4NCgkJPHVpdGV4dCBuYW1lPSJBVFRBQ0hOQU1FX0hFQURJTkciIHZhbHVlPSLjg5XjgqHjgqTjg6vlkI0iLz4NCgkJPHVpdGV4dCBuYW1lPSJBVFRBQ0hTSVpFX0hFQURJTkciIHZhbHVlPSLjgrXjgqTjgroiLz4NCgkJPHVpdGV4dCBuYW1lPSJTTElERV9OT1RFUyIgdmFsdWU9IuOCueODqeOCpOODieODjuODvOODiCIvPg0KCQk8IS0tcXVpeiBwb2QgYW5kIG1lc3NhZ2UgYm94IHRleHRzLS0+DQoJCTx1aXRleHQgbmFtZT0iUVVJWlBPRF9RVUlaX0FUVEVNUFQiIHZhbHVlPSLjgq/jgqTjgrroqabooYzlm57mlbAgOiAiLz4NCgkJPHVpdGV4dCBuYW1lPSJRVUlaUE9EX1FVSVpfQVRURU1QVF9WQUxVRSIgdmFsdWU9IiVuIC8gJXQiLz4NCgkJPHVpdGV4dCBuYW1lPSJRVUlaUE9EX1FVSVpfU0NPUkUiIHZhbHVlPSLjgrnjgrPjgqIgOiAiLz4NCgkJPHVpdGV4dCBuYW1lPSJRVUlaUE9EX1FVSVpfUEFTU1NDT1JFIiB2YWx1ZT0i5ZCI5qC854K5IDoiLz4NCgkJPHVpdGV4dCBuYW1lPSJRVUlaUE9EX1FVSVpfTUFYU0NPUkUiIHZhbHVlPSLmnIDpq5jlvpfngrkgOiAiLz4NCgkJPHVpdGV4dCBuYW1lPSJRVUlaUE9EX1FVRVNBVE1QVF9TVFIiIHZhbHVlPSLoqabooYzlm57mlbAgOiAlbiAvICV0Ii8+DQoJCTx1aXRleHQgbmFtZT0iUVVJWlBPRF9RVUVTVFlQRV9TVFIiIHZhbHVlPSLjgr/jgqTjg5cgOiAlcyIvPg0KCQk8dWl0ZXh0IG5hbWU9IlFVSVpQT0RfUVVFU1RZUEVfR1JEIiB2YWx1ZT0i6KmV5L6hIi8+DQoJCTx1aXRleHQgbmFtZT0iUVVJWlBPRF9RVUVTVFlQRV9TVlkiIHZhbHVlPSLjgqLjg7PjgrHjg7zjg4giLz4NCgkJPHVpdGV4dCBuYW1lPSJRVUlaUE9EX1FVSVpBVE1QVF9JTkYiIHZhbHVlPSLnhKHliLbpmZAiLz4NCgkJPHVpdGV4dCBuYW1lPSJRVUlaUE9EX1FVRVNBVE1QVF9JTkYiIHZhbHVlPSLnhKHliLbpmZAiLz4NCgkJPHVpdGV4dCBuYW1lPSJXQVJOSU5HTVNHX1lFU1NUUklORyIgdmFsdWU9IuOBr+OBhCIvPg0KCQk8dWl0ZXh0IG5hbWU9IldBUk5JTkdNU0dfTk9TVFJJTkciIHZhbHVlPSLjgYTjgYTjgYgiLz4NCgkJPHVpdGV4dCBuYW1lPSJXQVJOSU5HTVNHX1RJVExFU1RSSU5HIiB2YWx1ZT0i44Kv44Kk44K644Gu44OK44OT44Ky44O844K344On44Oz44Gr6Zai44GZ44KL6K2m5ZGKIi8+DQoJCTx1aXRleHQgbmFtZT0iV0FSTklOR01TR19NU0dTVFJJTkciIHZhbHVlPSLjgZPjga7jgq/jgqTjgrrjgavjga/jgIHjgb7jgaDop6PnrZTjgZfjgabjgYTjgarjgYTos6rllY/jgYzjgYLjgorjgb7jgZnjgIINCg0KIOOCr+OCpOOCuuOCkue1guS6huOBmeOCi+OBq+OBr+OAgeOAjOOBr+OBhOOAjeOCkuOCr+ODquODg+OCr+OBl+OBvuOBmeOAguOCr+OCpOOCuuOCkue2muihjOOBmeOCi+OBq+OBr+OAgeOAjOOBhOOBhOOBiOOAjeOCkuOCr+ODquODg+OCr+OBl+OBvuOBmeOAgiIvPg0KCQk8dWl0ZXh0IG5hbWU9IklORk9STUFUSU9OX0gyNjRfRkxBU0hQTEFZRVIiIHZhbHVlPSLjgYrkvb/jgYTjga7jgrPjg7Pjg5Tjg6Xjg7zjgr/jgavnj77lnKjjgqTjg7Pjgrnjg4jjg7zjg6vjgZXjgozjgabjgYTjgosgRmxhc2ggUGxheWVyIOOBruODkOODvOOCuOODp+ODs+OBr+OAgeOBk+OBruODk+ODh+OCquOCkuOCteODneODvOODiOOBl+OBpuOBhOOBvuOBm+OCk+OAguacgOaWsOOBriBGbGFzaCBQbGF5ZXIg44KS44OA44Km44Oz44Ot44O844OJ44GZ44KL44Gr44Gv44CB44OT44OH44Kq6aCY5Z+f44KS44Kv44Oq44OD44Kv44GX44Gm44GP44Gg44GV44GE44CC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uOCteOCpOODieODkOODvOOCkuWPguWKoOiAheOBq+imi+OBm+OCiyIvPg0KCQk8dWl0ZXh0IG5hbWU9Ik1VVEUiIHZhbHVlPSLjg5/jg6Xjg7zjg4giLz4NCgkJPHVpdGV4dCBuYW1lPSJET0NXUkFQX1RJVExFIiB2YWx1ZT0iUHJlc2VudGVyIOa3u+S7mOODleOCoeOCpOODqyIvPg0KCQk8dWl0ZXh0IG5hbWU9IkRPQ1dSQVBfTVNHIiB2YWx1ZT0i44Oe44Kk44Kz44Oz44OU44Ol44O844K/44Gr5L+d5a2YIi8+DQoJCTx1aXRleHQgbmFtZT0iRE9DV1JBUF9QUk9NUFQiIHZhbHVlPSLjgq/jg6rjg4Pjgq/jgZfjgabjg4Djgqbjg7Pjg63jg7zjg4kiLz4NCgk8L2xhbmd1YWdlPg0KCTxsYW5ndWFnZSBpZD0ia28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S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S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yKrOudvOydtOuTnCAlbiIvPg0KCQk8IS0tIHN1YnN0aXR1dGlvbjogJW4gPT0gc2xpZGUgbnVtYmVyIC0tPg0KCQk8IS0tIHN1YnN0aXR1dGlvbjogJXQgPT0gdG90YWwgc2xpZGUgY291bnQgLS0+DQoJCTx1aXRleHQgbmFtZT0iU0NSVUJCQVJTVEFUVVNfU0xJREVJTkZPIiB2YWx1ZT0i7Iqs65287J2065OcICVuIC8gJXQgfCAiLz4NCgkJPHVpdGV4dCBuYW1lPSJTQ1JVQkJBUlNUQVRVU19TVE9QUEVEIiB2YWx1ZT0i7KSR7KeA65CoIi8+DQoJCTx1aXRleHQgbmFtZT0iU0NSVUJCQVJTVEFUVVNfUExBWUlORyIgdmFsdWU9IuyerOyDnSIvPg0KCQk8dWl0ZXh0IG5hbWU9IlNDUlVCQkFSU1RBVFVTX05PQVVESU8iIHZhbHVlPSLsmKTrlJTsmKQg7JeG7J2MIi8+DQoJCTx1aXRleHQgbmFtZT0iU0NSVUJCQVJTVEFUVVNfVklEUExBWUlORyIgdmFsdWU9Iuu5hOuUlOyYpCDsnqzsg50g7KSRIi8+DQoJCTx1aXRleHQgbmFtZT0iU0NSVUJCQVJTVEFUVVNfTE9BRElORyIgdmFsdWU9IuuhnOuUqSIvPg0KCQk8dWl0ZXh0IG5hbWU9IlNDUlVCQkFSU1RBVFVTX0JVRkZFUklORyIgdmFsdWU9IuuyhO2NvOungSIvPg0KCQk8dWl0ZXh0IG5hbWU9IlNDUlVCQkFSU1RBVFVTX1FVRVNUSU9OIiB2YWx1ZT0i7KeI66y47JeQIOuLte2VmOq4sCIvPg0KCQk8dWl0ZXh0IG5hbWU9IlNDUlVCQkFSU1RBVFVTX1JFVklFV1FVSVoiIHZhbHVlPSLsp4jrrLgg64uk7Iuc67O06riwIi8+DQoJCTwhLS0gc3Vic3RpdHV0aW9uOiAlbSA9PSBtaW51dGVzIHJlbWFpbmluZyAtLT4NCgkJPCEtLSBzdWJzdGl0dXRpb246ICVzID09IHNlY29uZHMgcmVtYWluaW5nIC0tPg0KCQk8dWl0ZXh0IG5hbWU9IkVMQVBTRUQiIHZhbHVlPSIlbeu2hCAlc+y0iCDrgqjsnYwiLz4NCgkJPHVpdGV4dCBuYW1lPSJOT1RGT1VORCIgdmFsdWU9IuyXhuydjCIvPg0KCQk8dWl0ZXh0IG5hbWU9IkFUVEFDSE1FTlRTIiB2YWx1ZT0i7LKo67aAIO2MjOydvCIvPg0KCQk8IS0tIHN1YnN0aXR1dGlvbjogJXAgPT0gY3VycmVudCBzcGVha2VyJ3MgdGl0bGUgLS0+DQoJCTx1aXRleHQgbmFtZT0iQklPV0lOX1RJVExFIiB2YWx1ZT0i6rK966ClIOyGjOqwnDogJXAiLz4NCgkJPHVpdGV4dCBuYW1lPSJCSU9CVE5fVElUTEUiIHZhbHVlPSLqsr3roKUg7IaM6rCcIi8+DQoJCTx1aXRleHQgbmFtZT0iRElWSURFUkJUTl9USVRMRSIgdmFsdWU9InwiLz4NCgkJPHVpdGV4dCBuYW1lPSJDT05UQUNUQlROX1RJVExFIiB2YWx1ZT0i7Jew65297LKYIi8+DQoJCTx1aXRleHQgbmFtZT0iVEFCX1FVSVoiIHZhbHVlPSLtgLTspogiLz4NCgkJPHVpdGV4dCBuYW1lPSJUQUJfT1VUTElORSIgdmFsdWU9IuqwnOyalCIvPg0KCQk8dWl0ZXh0IG5hbWU9IlRBQl9USFVNQiIgdmFsdWU9Iuy2leyGjO2MkCIvPg0KCQk8dWl0ZXh0IG5hbWU9IlRBQl9OT1RFUyIgdmFsdWU9IuuFuO2KuCIvPg0KCQk8dWl0ZXh0IG5hbWU9IlRBQl9TRUFSQ0giIHZhbHVlPSLqsoDsg4kiLz4NCgkJPHVpdGV4dCBuYW1lPSJTTElERV9IRUFESU5HIiB2YWx1ZT0i7Iqs65287J2065OcIOygnOuqqSIvPg0KCQk8dWl0ZXh0IG5hbWU9IkRVUkFUSU9OX0hFQURJTkciIHZhbHVlPSLsnqzsg53si5zqsIQiLz4NCgkJPHVpdGV4dCBuYW1lPSJTRUFSQ0hfSEVBRElORyIgdmFsdWU9Iu2FjeyKpO2KuCDqsoDsg4k6Ii8+DQoJCTx1aXRleHQgbmFtZT0iVEhVTUJfSEVBRElORyIgdmFsdWU9IuyKrOudvOydtOuTnCIvPg0KCQk8dWl0ZXh0IG5hbWU9IlRIVU1CX0lORk8iIHZhbHVlPSLsoJzrqqkv7J6s7IOd7Iuc6rCEIi8+DQoJCTx1aXRleHQgbmFtZT0iQVRUQUNITkFNRV9IRUFESU5HIiB2YWx1ZT0i7YyM7J28IOydtOumhCIvPg0KCQk8dWl0ZXh0IG5hbWU9IkFUVEFDSFNJWkVfSEVBRElORyIgdmFsdWU9Iu2BrOq4sCIvPg0KCQk8dWl0ZXh0IG5hbWU9IlNMSURFX05PVEVTIiB2YWx1ZT0i7Iqs65287J2065OcIOuFuO2KuCIvPg0KCQk8IS0tcXVpeiBwb2QgYW5kIG1lc3NhZ2UgYm94IHRleHRzLS0+DQoJCTx1aXRleHQgbmFtZT0iUVVJWlBPRF9RVUlaX0FUVEVNUFQiIHZhbHVlPSLtgLTspogg7Iuc64+EIO2an+yImDoiLz4NCgkJPHVpdGV4dCBuYW1lPSJRVUlaUE9EX1FVSVpfQVRURU1QVF9WQUxVRSIgdmFsdWU9IiVuLyV0Ii8+DQoJCTx1aXRleHQgbmFtZT0iUVVJWlBPRF9RVUlaX1NDT1JFIiB2YWx1ZT0i65Od7KCQOiIvPg0KCQk8dWl0ZXh0IG5hbWU9IlFVSVpQT0RfUVVJWl9QQVNTU0NPUkUiIHZhbHVlPSLthrXqs7wg7KCQ7IiYOiIvPg0KCQk8dWl0ZXh0IG5hbWU9IlFVSVpQT0RfUVVJWl9NQVhTQ09SRSIgdmFsdWU9Iuy1nOqzoCDsoJDsiJg6Ii8+DQoJCTx1aXRleHQgbmFtZT0iUVVJWlBPRF9RVUVTQVRNUFRfU1RSIiB2YWx1ZT0i7Iuc64+EIO2an+yImDogJW4vJXQiLz4NCgkJPHVpdGV4dCBuYW1lPSJRVUlaUE9EX1FVRVNUWVBFX1NUUiIgdmFsdWU9IuycoO2YlTogJXMiLz4NCgkJPHVpdGV4dCBuYW1lPSJRVUlaUE9EX1FVRVNUWVBFX0dSRCIgdmFsdWU9IuygkOyImCDrp6TquLDquLAg7JmE66OMIi8+DQoJCTx1aXRleHQgbmFtZT0iUVVJWlBPRF9RVUVTVFlQRV9TVlkiIHZhbHVlPSLshKTrrLgg7KGw7IKsIi8+DQoJCTx1aXRleHQgbmFtZT0iUVVJWlBPRF9RVUlaQVRNUFRfSU5GIiB2YWx1ZT0i66y07ZWcIi8+DQoJCTx1aXRleHQgbmFtZT0iUVVJWlBPRF9RVUVTQVRNUFRfSU5GIiB2YWx1ZT0i66y07ZWcIi8+DQoJCTx1aXRleHQgbmFtZT0iV0FSTklOR01TR19ZRVNTVFJJTkciIHZhbHVlPSLsmIgiLz4NCgkJPHVpdGV4dCBuYW1lPSJXQVJOSU5HTVNHX05PU1RSSU5HIiB2YWx1ZT0i7JWE64uI7JikIi8+DQoJCTx1aXRleHQgbmFtZT0iV0FSTklOR01TR19USVRMRVNUUklORyIgdmFsdWU9Iu2AtOymiCDrgrTruYTqsozsnbTshZgg6rK96rOgIi8+DQoJCTx1aXRleHQgbmFtZT0iV0FSTklOR01TR19NU0dTVFJJTkciIHZhbHVlPSLsnbQg7YC07KaI7JeQ7IScIOyLnOuPhO2VmOyngCDslYrsnYAg7KeI66y47J20IOyeiOyKteuLiOuLpC4NCg0K7YC07KaI66W8IOyiheujjO2VmOugpOuptCBb7JiIXeulvCDtgbTrpq3tlZjqs6AsIO2AtOymiOulvCDqs4Tsho3tlZjroKTrqbQgW+yVhOuLiOyYpF3rpbwg7YG066at7ZWY7Iut7Iuc7JikLiIvPg0KCQk8dWl0ZXh0IG5hbWU9IklORk9STUFUSU9OX0gyNjRfRkxBU0hQTEFZRVIiIHZhbHVlPSLsi5zsiqTthZzsl5Ag7ISk7LmY65CY7Ja0IOyeiOuKlCDtmITsnqwg67KE7KCE7J2YIEZsYXNoIFBsYXllcuuKlCDsnbQg67mE65SU7Jik66W8IOyngOybkO2VmOyngCDslYrsirXri4jri6QuIOy1nOyLoCBGbGFzaCBQbGF5ZXLrpbwg64uk7Jq066Gc65Oc7ZWY66Ck66m0IOu5hOuUlOyYpCDsmIHsl63snYQg7YG066at7ZWY7Iut7Iuc7Jik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ssLjsl6zsnpDsl5Dqsowg7IS466GcIOunieuMgCDrs7TsnbTquLAiLz4NCgkJPHVpdGV4dCBuYW1lPSJNVVRFIiB2YWx1ZT0i7J2M7IaM6rGwIi8+DQoJCTx1aXRleHQgbmFtZT0iRE9DV1JBUF9USVRMRSIgdmFsdWU9IlByZXNlbnRlciDtjIzsnbwg7LKo67aAIi8+DQoJCTx1aXRleHQgbmFtZT0iRE9DV1JBUF9NU0ciIHZhbHVlPSLrgrQg7Lu07ZOo7YSw7JeQIOyggOyepSIvPg0KCQk8dWl0ZXh0IG5hbWU9IkRPQ1dSQVBfUFJPTVBUIiB2YWx1ZT0i7YG066at7ZWY7JesIOuLpOyatOuhnOuTnCIvPg0KCTwvbGFuZ3VhZ2U+DQoJPGxhbmd1YWdlIGlkPSJlcy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YSAlbiIvPg0KCQk8IS0tIHN1YnN0aXR1dGlvbjogJW4gPT0gc2xpZGUgbnVtYmVyIC0tPg0KCQk8IS0tIHN1YnN0aXR1dGlvbjogJXQgPT0gdG90YWwgc2xpZGUgY291bnQgLS0+DQoJCTx1aXRleHQgbmFtZT0iU0NSVUJCQVJTVEFUVVNfU0xJREVJTkZPIiB2YWx1ZT0iRGlhcG9zaXRpdmEgJW4gLyAldCB8ICIvPg0KCQk8dWl0ZXh0IG5hbWU9IlNDUlVCQkFSU1RBVFVTX1NUT1BQRUQiIHZhbHVlPSJEZXRlbmlkYSIvPg0KCQk8dWl0ZXh0IG5hbWU9IlNDUlVCQkFSU1RBVFVTX1BMQVlJTkciIHZhbHVlPSJSZXByb2R1Y2llbmRvIi8+DQoJCTx1aXRleHQgbmFtZT0iU0NSVUJCQVJTVEFUVVNfTk9BVURJTyIgdmFsdWU9IlNpbiBzb25pZG8iLz4NCgkJPHVpdGV4dCBuYW1lPSJTQ1JVQkJBUlNUQVRVU19WSURQTEFZSU5HIiB2YWx1ZT0iVsOtZGVvIGVuIHJlcHJvZC4iLz4NCgkJPHVpdGV4dCBuYW1lPSJTQ1JVQkJBUlNUQVRVU19MT0FESU5HIiB2YWx1ZT0iQ2FyZ2FuZG8iLz4NCgkJPHVpdGV4dCBuYW1lPSJTQ1JVQkJBUlNUQVRVU19CVUZGRVJJTkciIHZhbHVlPSJBbG1hY2VuYW5kbyBlbiBiw7pmZXIiLz4NCgkJPHVpdGV4dCBuYW1lPSJTQ1JVQkJBUlNUQVRVU19RVUVTVElPTiIgdmFsdWU9IkNvbnRlc3RhciBwcmVndW50YSIvPg0KCQk8dWl0ZXh0IG5hbWU9IlNDUlVCQkFSU1RBVFVTX1JFVklFV1FVSVoiIHZhbHVlPSJSZXZpc2FuZG8gcHJ1ZWJhIi8+DQoJCTwhLS0gc3Vic3RpdHV0aW9uOiAlbSA9PSBtaW51dGVzIHJlbWFpbmluZyAtLT4NCgkJPCEtLSBzdWJzdGl0dXRpb246ICVzID09IHNlY29uZHMgcmVtYWluaW5nIC0tPg0KCQk8dWl0ZXh0IG5hbWU9IkVMQVBTRUQiIHZhbHVlPSIlbSBtaW51dG9zICVzIHNlZ3VuZG9zIHJlc3RhbnRlcyIvPg0KCQk8dWl0ZXh0IG5hbWU9Ik5PVEZPVU5EIiB2YWx1ZT0iTm8gc2UgaGEgZW5jb250cmFkbyBuYWRhIi8+DQoJCTx1aXRleHQgbmFtZT0iQVRUQUNITUVOVFMiIHZhbHVlPSJBcmNoaXZvcyBhZGp1bnRvcyIvPg0KCQk8IS0tIHN1YnN0aXR1dGlvbjogJXAgPT0gY3VycmVudCBzcGVha2VyJ3MgdGl0bGUgLS0+DQoJCTx1aXRleHQgbmFtZT0iQklPV0lOX1RJVExFIiB2YWx1ZT0iQmlvZ3JhZsOtYTogJXAiLz4NCgkJPHVpdGV4dCBuYW1lPSJCSU9CVE5fVElUTEUiIHZhbHVlPSJCaW9ncmFmw61hIi8+DQoJCTx1aXRleHQgbmFtZT0iRElWSURFUkJUTl9USVRMRSIgdmFsdWU9InwiLz4NCgkJPHVpdGV4dCBuYW1lPSJDT05UQUNUQlROX1RJVExFIiB2YWx1ZT0iQ29udGFjdG8iLz4NCgkJPHVpdGV4dCBuYW1lPSJUQUJfUVVJWiIgdmFsdWU9IlBydWViYSIvPg0KCQk8dWl0ZXh0IG5hbWU9IlRBQl9PVVRMSU5FIiB2YWx1ZT0iQ29udG9ybm8iLz4NCgkJPHVpdGV4dCBuYW1lPSJUQUJfVEhVTUIiIHZhbHVlPSJNaW5pYXQuIi8+DQoJCTx1aXRleHQgbmFtZT0iVEFCX05PVEVTIiB2YWx1ZT0iTm90YXMiLz4NCgkJPHVpdGV4dCBuYW1lPSJUQUJfU0VBUkNIIiB2YWx1ZT0iQnVzY2FyIi8+DQoJCTx1aXRleHQgbmFtZT0iU0xJREVfSEVBRElORyIgdmFsdWU9IlTDrXR1bG8gZGUgZGlhcG9zaXRpdmEiLz4NCgkJPHVpdGV4dCBuYW1lPSJEVVJBVElPTl9IRUFESU5HIiB2YWx1ZT0iRHVyYWMuIi8+DQoJCTx1aXRleHQgbmFtZT0iU0VBUkNIX0hFQURJTkciIHZhbHVlPSJCdXNjYXIgdGV4dG86Ii8+DQoJCTx1aXRleHQgbmFtZT0iVEhVTUJfSEVBRElORyIgdmFsdWU9IkRpYXBvc2l0aXZhIi8+DQoJCTx1aXRleHQgbmFtZT0iVEhVTUJfSU5GTyIgdmFsdWU9IkR1ci4vVMOtdC4gZGlhcC4iLz4NCgkJPHVpdGV4dCBuYW1lPSJBVFRBQ0hOQU1FX0hFQURJTkciIHZhbHVlPSJOb21icmUgZGUgYXJjaGl2byIvPg0KCQk8dWl0ZXh0IG5hbWU9IkFUVEFDSFNJWkVfSEVBRElORyIgdmFsdWU9IlRhbWHDsW8iLz4NCgkJPHVpdGV4dCBuYW1lPSJTTElERV9OT1RFUyIgdmFsdWU9Ik5vdGFzIGRlIGRpYXBvc2l0aXZhIi8+DQoJCTwhLS1xdWl6IHBvZCBhbmQgbWVzc2FnZSBib3ggdGV4dHMtLT4NCgkJPHVpdGV4dCBuYW1lPSJRVUlaUE9EX1FVSVpfQVRURU1QVCIgdmFsdWU9IkludGVudG8gZGUgcHJ1ZWJhOiIvPg0KCQk8dWl0ZXh0IG5hbWU9IlFVSVpQT0RfUVVJWl9BVFRFTVBUX1ZBTFVFIiB2YWx1ZT0iJW4gZGUgJXQiLz4NCgkJPHVpdGV4dCBuYW1lPSJRVUlaUE9EX1FVSVpfU0NPUkUiIHZhbHVlPSJQdW50dWFjacOzbjoiLz4NCgkJPHVpdGV4dCBuYW1lPSJRVUlaUE9EX1FVSVpfUEFTU1NDT1JFIiB2YWx1ZT0iUHVudHVhY2nDs24gcGFyYSBhcHJvYmFyOiIvPg0KCQk8dWl0ZXh0IG5hbWU9IlFVSVpQT0RfUVVJWl9NQVhTQ09SRSIgdmFsdWU9IlB1bnR1YWNpw7NuIG3DoXhpbWE6Ii8+DQoJCTx1aXRleHQgbmFtZT0iUVVJWlBPRF9RVUVTQVRNUFRfU1RSIiB2YWx1ZT0iSW50ZW50b3M6ICVuIGRlICV0Ii8+DQoJCTx1aXRleHQgbmFtZT0iUVVJWlBPRF9RVUVTVFlQRV9TVFIiIHZhbHVlPSJUaXBvOiAlcyIvPg0KCQk8dWl0ZXh0IG5hbWU9IlFVSVpQT0RfUVVFU1RZUEVfR1JEIiB2YWx1ZT0iQ29uIHB1bnR1YWNpw7NuIi8+DQoJCTx1aXRleHQgbmFtZT0iUVVJWlBPRF9RVUVTVFlQRV9TVlkiIHZhbHVlPSJFbmN1ZXN0YSIvPg0KCQk8dWl0ZXh0IG5hbWU9IlFVSVpQT0RfUVVJWkFUTVBUX0lORiIgdmFsdWU9IkluZmluaXRvIi8+DQoJCTx1aXRleHQgbmFtZT0iUVVJWlBPRF9RVUVTQVRNUFRfSU5GIiB2YWx1ZT0iSW5maW5pdG8iLz4NCgkJPHVpdGV4dCBuYW1lPSJXQVJOSU5HTVNHX1lFU1NUUklORyIgdmFsdWU9IlPDrSIvPg0KCQk8dWl0ZXh0IG5hbWU9IldBUk5JTkdNU0dfTk9TVFJJTkciIHZhbHVlPSJObyIvPg0KCQk8dWl0ZXh0IG5hbWU9IldBUk5JTkdNU0dfVElUTEVTVFJJTkciIHZhbHVlPSJBdmlzbyBkZSBuYXZlZ2FjacOzbiBkZSBwcnVlYmEiLz4NCgkJPHVpdGV4dCBuYW1lPSJXQVJOSU5HTVNHX01TR1NUUklORyIgdmFsdWU9IkhheSBwcmVndW50YXMgc2luIGludGVudG9zIGVuIGVzdGEgcHJ1ZWJhLg0KDQpQYXJhIHNhbGlyIGRlIGxhIHBydWViYSwgaGFnYSBjbGljIGVuIFPDrS4gUGFyYSBjb250aW51YXIsIGhhZ2EgY2xpYyBlbiBOby4iLz4NCgkJPHVpdGV4dCBuYW1lPSJJTkZPUk1BVElPTl9IMjY0X0ZMQVNIUExBWUVSIiB2YWx1ZT0iTGEgdmVyc2nDs24gYWN0dWFsIGRlIEZsYXNoIFBsYXllciBpbnN0YWxhZGEgZW4gZWwgb3JkZW5hZG9yIG5vIGVzIGNvbXBhdGlibGUgY29uIGVzdGUgdsOtZGVvLiBIYWdhIGNsaWMgZW4gZWwgw6FyZWEgZGUgdsOtZGVvIHBhcmEgZGVzY2FyZ2FyIGxhIMO6bHRpbWEgdmVyc2nDs24gZGUgRmxhc2ggUGxheWVyLiIvPg0KCQk8IS0tIHN1YnN0aXR1dGlvbjogJXAgPT0gcHJlc2VudGF0aW9uIHRpdGxlIC0tPg0KCQk8IS0tIHN1YnN0aXR1dGlvbjogJXMgPT0gc2xpZGUgdGl0bGUgLS0+DQoJCTwhLS0gc3Vic3RpdHV0aW9uOiAlbiA9PSBzbGlkZSBudW1iZXIgLS0+DQoJCTx1aXRleHQgbmFtZT0iQk9PS01BUksiIHZhbHVlPSJBZG9iZSBQcmVzZW50ZXI6ICVwIi8+DQoJCTwhLS0gc3Vic3RpdHV0aW9uOiAlcCA9PSBwcmVzZW50YXRpb24gdGl0bGUgLS0+DQoJCTwhLS0gc3Vic3RpdHV0aW9uOiAlcyA9PSBzbGlkZSB0aXRsZSAtLT4NCgkJPCEtLSBzdWJzdGl0dXRpb246ICVuID09IHNsaWRlIG51bWJlciAtLT4NCgkJPHVpdGV4dCBuYW1lPSJCT09LTUFSS1NMSURFIiB2YWx1ZT0iQWRvYmUgUHJlc2VudGVyOiAlcCAlcyIvPg0KCQk8dWl0ZXh0IG5hbWU9IlNIT1dTSURFQkFSIiB2YWx1ZT0iTW9zdHJhciBiYXJyYSBsYXRlcmFsIGEgbG9zIHBhcnRpY2lwYW50ZXMiLz4NCgkJPHVpdGV4dCBuYW1lPSJNVVRFIiB2YWx1ZT0iU2lsZW5jaWFyIi8+DQoJCTx1aXRleHQgbmFtZT0iRE9DV1JBUF9USVRMRSIgdmFsdWU9IkFyY2hpdm8gYWRqdW50byBkZSBQcmVzZW50ZXIiLz4NCgkJPHVpdGV4dCBuYW1lPSJET0NXUkFQX01TRyIgdmFsdWU9Ikd1YXJkYXIgZW4gTWkgUEMiLz4NCgkJPHVpdGV4dCBuYW1lPSJET0NXUkFQX1BST01QVCIgdmFsdWU9IkhhZ2EgY2xpYyBlbiBEZXNjYXJnYXIiLz4NCgk8L2xhbmd1YWdlPg0KCTxsYW5ndWFnZSBpZD0icHQ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GFyYWRvIi8+DQoJCTx1aXRleHQgbmFtZT0iU0NSVUJCQVJTVEFUVVNfUExBWUlORyIgdmFsdWU9IlJlcHJvZHV6aW5kbyIvPg0KCQk8dWl0ZXh0IG5hbWU9IlNDUlVCQkFSU1RBVFVTX05PQVVESU8iIHZhbHVlPSJTZW0gw6F1ZGlvIi8+DQoJCTx1aXRleHQgbmFtZT0iU0NSVUJCQVJTVEFUVVNfVklEUExBWUlORyIgdmFsdWU9IlbDrWRlbyBlbSByZXByb2R1w6fDo28iLz4NCgkJPHVpdGV4dCBuYW1lPSJTQ1JVQkJBUlNUQVRVU19MT0FESU5HIiB2YWx1ZT0iQ2FycmVnYW5kbyIvPg0KCQk8dWl0ZXh0IG5hbWU9IlNDUlVCQkFSU1RBVFVTX0JVRkZFUklORyIgdmFsdWU9IkFybWF6ZW5hbmRvIGVtIGJ1ZmZlciIvPg0KCQk8dWl0ZXh0IG5hbWU9IlNDUlVCQkFSU1RBVFVTX1FVRVNUSU9OIiB2YWx1ZT0iUmVzcG9uZGVyIHBlcmd1bnRhIi8+DQoJCTx1aXRleHQgbmFtZT0iU0NSVUJCQVJTVEFUVVNfUkVWSUVXUVVJWiIgdmFsdWU9IlJldmlzYW5kbyBxdWVzdGlvbsOhcmlvIi8+DQoJCTwhLS0gc3Vic3RpdHV0aW9uOiAlbSA9PSBtaW51dGVzIHJlbWFpbmluZyAtLT4NCgkJPCEtLSBzdWJzdGl0dXRpb246ICVzID09IHNlY29uZHMgcmVtYWluaW5nIC0tPg0KCQk8dWl0ZXh0IG5hbWU9IkVMQVBTRUQiIHZhbHVlPSIlbSBtaW51dG9zICVzIHNlZ3VuZG9zIHJlc3RhbnRlcyIvPg0KCQk8dWl0ZXh0IG5hbWU9Ik5PVEZPVU5EIiB2YWx1ZT0iTmFkYSBlbmNvbnRyYWRvIi8+DQoJCTx1aXRleHQgbmFtZT0iQVRUQUNITUVOVFMiIHZhbHVlPSJBbmV4b3MiLz4NCgkJPCEtLSBzdWJzdGl0dXRpb246ICVwID09IGN1cnJlbnQgc3BlYWtlcidzIHRpdGxlIC0tPg0KCQk8dWl0ZXh0IG5hbWU9IkJJT1dJTl9USVRMRSIgdmFsdWU9IkJpbzogJXAiLz4NCgkJPHVpdGV4dCBuYW1lPSJCSU9CVE5fVElUTEUiIHZhbHVlPSJCaW8iLz4NCgkJPHVpdGV4dCBuYW1lPSJESVZJREVSQlROX1RJVExFIiB2YWx1ZT0ifCIvPg0KCQk8dWl0ZXh0IG5hbWU9IkNPTlRBQ1RCVE5fVElUTEUiIHZhbHVlPSJDb250YXRvIi8+DQoJCTx1aXRleHQgbmFtZT0iVEFCX1FVSVoiIHZhbHVlPSJRdWVzdC4iLz4NCgkJPHVpdGV4dCBuYW1lPSJUQUJfT1VUTElORSIgdmFsdWU9IkVzcXVlbWEiLz4NCgkJPHVpdGV4dCBuYW1lPSJUQUJfVEhVTUIiIHZhbHVlPSJNaW5pIi8+DQoJCTx1aXRleHQgbmFtZT0iVEFCX05PVEVTIiB2YWx1ZT0iTm90YXMiLz4NCgkJPHVpdGV4dCBuYW1lPSJUQUJfU0VBUkNIIiB2YWx1ZT0iQnVzY2EiLz4NCgkJPHVpdGV4dCBuYW1lPSJTTElERV9IRUFESU5HIiB2YWx1ZT0iVMOtdHVsbyBkbyBzbGlkZSIvPg0KCQk8dWl0ZXh0IG5hbWU9IkRVUkFUSU9OX0hFQURJTkciIHZhbHVlPSJEdXJhw6fDo28iLz4NCgkJPHVpdGV4dCBuYW1lPSJTRUFSQ0hfSEVBRElORyIgdmFsdWU9IlByb2N1cmFyIHRleHRvOiIvPg0KCQk8dWl0ZXh0IG5hbWU9IlRIVU1CX0hFQURJTkciIHZhbHVlPSJTbGlkZSIvPg0KCQk8dWl0ZXh0IG5hbWU9IlRIVU1CX0lORk8iIHZhbHVlPSJUw610dWxvL0R1cmHDp8OjbyBkbyBzbGlkZSIvPg0KCQk8dWl0ZXh0IG5hbWU9IkFUVEFDSE5BTUVfSEVBRElORyIgdmFsdWU9Ik5vbWUgZG8gYXJxdWl2byIvPg0KCQk8dWl0ZXh0IG5hbWU9IkFUVEFDSFNJWkVfSEVBRElORyIgdmFsdWU9IlRhbWFuaG8iLz4NCgkJPHVpdGV4dCBuYW1lPSJTTElERV9OT1RFUyIgdmFsdWU9IkFub3Rhw6fDtWVzIGRvIHNsaWRlIi8+DQoJCTwhLS1xdWl6IHBvZCBhbmQgbWVzc2FnZSBib3ggdGV4dHMtLT4NCgkJPHVpdGV4dCBuYW1lPSJRVUlaUE9EX1FVSVpfQVRURU1QVCIgdmFsdWU9IlRlbnRhdGl2YSBubyBxdWVzdGlvbsOhcmlvOiIvPg0KCQk8dWl0ZXh0IG5hbWU9IlFVSVpQT0RfUVVJWl9BVFRFTVBUX1ZBTFVFIiB2YWx1ZT0iJW4gZGUgJXQiLz4NCgkJPHVpdGV4dCBuYW1lPSJRVUlaUE9EX1FVSVpfU0NPUkUiIHZhbHVlPSJQb250dWHDp8OjbzoiLz4NCgkJPHVpdGV4dCBuYW1lPSJRVUlaUE9EX1FVSVpfUEFTU1NDT1JFIiB2YWx1ZT0iUG9udHVhw6fDo28gZGUgYXByb3Zhw6fDo286Ii8+DQoJCTx1aXRleHQgbmFtZT0iUVVJWlBPRF9RVUlaX01BWFNDT1JFIiB2YWx1ZT0iUG9udHVhw6fDo28gbcOheGltYToiLz4NCgkJPHVpdGV4dCBuYW1lPSJRVUlaUE9EX1FVRVNBVE1QVF9TVFIiIHZhbHVlPSJUZW50YXRpdmE6ICVuIGRlICV0Ii8+DQoJCTx1aXRleHQgbmFtZT0iUVVJWlBPRF9RVUVTVFlQRV9TVFIiIHZhbHVlPSJUaXBvOiAlcyIvPg0KCQk8dWl0ZXh0IG5hbWU9IlFVSVpQT0RfUVVFU1RZUEVfR1JEIiB2YWx1ZT0iQ2xhc3NpZmljYXTDs3JpYSIvPg0KCQk8dWl0ZXh0IG5hbWU9IlFVSVpQT0RfUVVFU1RZUEVfU1ZZIiB2YWx1ZT0iUGVzcXVpc2EiLz4NCgkJPHVpdGV4dCBuYW1lPSJRVUlaUE9EX1FVSVpBVE1QVF9JTkYiIHZhbHVlPSJJbmZpbml0byIvPg0KCQk8dWl0ZXh0IG5hbWU9IlFVSVpQT0RfUVVFU0FUTVBUX0lORiIgdmFsdWU9IkluZmluaXRvIi8+DQoJCTx1aXRleHQgbmFtZT0iV0FSTklOR01TR19ZRVNTVFJJTkciIHZhbHVlPSJTaW0iLz4NCgkJPHVpdGV4dCBuYW1lPSJXQVJOSU5HTVNHX05PU1RSSU5HIiB2YWx1ZT0iTsOjbyIvPg0KCQk8dWl0ZXh0IG5hbWU9IldBUk5JTkdNU0dfVElUTEVTVFJJTkciIHZhbHVlPSJBbGVydGEgZGUgbmF2ZWdhw6fDo28gZG8gcXVlc3Rpb27DoXJpbyIvPg0KCQk8dWl0ZXh0IG5hbWU9IldBUk5JTkdNU0dfTVNHU1RSSU5HIiB2YWx1ZT0iRXhpc3RlbSBwZXJndW50YXMgcXVlIG7Do28gZm9yYW0gcmVzcG9uZGlkYXMgbmVzdGUgcXVlc3Rpb27DoXJpby4NCg0KQ2xpcXVlIGVtIFNpbSBwYXJhIHNhaXIgZG8gcXVlc3Rpb27DoXJpbyBvdSBlbSBOw6NvIHNlIHF1aXNlciBjb250aW51YXIuIi8+DQoJCTx1aXRleHQgbmFtZT0iSU5GT1JNQVRJT05fSDI2NF9GTEFTSFBMQVlFUiIgdmFsdWU9IkEgdmVyc8OjbyBhdHVhbCBkbyBGbGFzaCBQbGF5ZXIgaW5zdGFsYWRhIG5vIGNvbXB1dGFkb3IgbsOjbyBvZmVyZWNlIHN1cG9ydGUgYSBlc3NlIHbDrWRlby4gQ2xpcXVlIG5hIMOhcmVhIGRvIHbDrWRlbyBwYXJhIGJhaXhhciBhIHZlcnPDo28gbWFpcyByZWNlbnRlIGRv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TW9zdHJhciBiYXJyYSBsYXRlcmFsIGFvIHBhcnRpY2lwYW50ZXMiLz4NCgkJPHVpdGV4dCBuYW1lPSJNVVRFIiB2YWx1ZT0iTXVkbyIvPg0KCQk8dWl0ZXh0IG5hbWU9IkRPQ1dSQVBfVElUTEUiIHZhbHVlPSJBbmV4byBkZSBhcnF1aXZvIGRvIFByZXNlbnRlciIvPg0KCQk8dWl0ZXh0IG5hbWU9IkRPQ1dSQVBfTVNHIiB2YWx1ZT0iU2FsdmFyIGVtIE1ldSBjb21wdXRhZG9yIi8+DQoJCTx1aXRleHQgbmFtZT0iRE9DV1JBUF9QUk9NUFQiIHZhbHVlPSJDbGlxdWUgcGFyYSBiYWl4YXIiLz4NCgk8L2xhbmd1YWdlPg0KCTxsYW5ndWFnZSBpZD0iaXQ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SW50ZXJyb3R0byIvPg0KCQk8dWl0ZXh0IG5hbWU9IlNDUlVCQkFSU1RBVFVTX1BMQVlJTkciIHZhbHVlPSJSaXByb2R1emlvbmUiLz4NCgkJPHVpdGV4dCBuYW1lPSJTQ1JVQkJBUlNUQVRVU19OT0FVRElPIiB2YWx1ZT0iQXVkaW8gaW5hdHQuIi8+DQoJCTx1aXRleHQgbmFtZT0iU0NSVUJCQVJTVEFUVVNfVklEUExBWUlORyIgdmFsdWU9IlZpZGVvIGluIHJpcHJvZHV6aW9uZSIvPg0KCQk8dWl0ZXh0IG5hbWU9IlNDUlVCQkFSU1RBVFVTX0xPQURJTkciIHZhbHVlPSJDYXJpY2FtZW50byIvPg0KCQk8dWl0ZXh0IG5hbWU9IlNDUlVCQkFSU1RBVFVTX0JVRkZFUklORyIgdmFsdWU9IkJ1ZmZlcmluZyIvPg0KCQk8dWl0ZXh0IG5hbWU9IlNDUlVCQkFSU1RBVFVTX1FVRVNUSU9OIiB2YWx1ZT0iUmlzcG9uZGkgYSBkb21hbmRhIi8+DQoJCTx1aXRleHQgbmFtZT0iU0NSVUJCQVJTVEFUVVNfUkVWSUVXUVVJWiIgdmFsdWU9IlJldmlzaW9uZSBkZWwgcXVpeiIvPg0KCQk8IS0tIHN1YnN0aXR1dGlvbjogJW0gPT0gbWludXRlcyByZW1haW5pbmcgLS0+DQoJCTwhLS0gc3Vic3RpdHV0aW9uOiAlcyA9PSBzZWNvbmRzIHJlbWFpbmluZyAtLT4NCgkJPHVpdGV4dCBuYW1lPSJFTEFQU0VEIiB2YWx1ZT0iJW0gTWludXRpICVzIFNlY29uZGkgcmltYW5lbnRpIi8+DQoJCTx1aXRleHQgbmFtZT0iTk9URk9VTkQiIHZhbHVlPSJOZXNzdW4gZWxlbWVudG8gdHJvdmF0byIvPg0KCQk8dWl0ZXh0IG5hbWU9IkFUVEFDSE1FTlRTIiB2YWx1ZT0iQWxsZWdhdGkiLz4NCgkJPCEtLSBzdWJzdGl0dXRpb246ICVwID09IGN1cnJlbnQgc3BlYWtlcidzIHRpdGxlIC0tPg0KCQk8dWl0ZXh0IG5hbWU9IkJJT1dJTl9USVRMRSIgdmFsdWU9IkJpbzogJXAiLz4NCgkJPHVpdGV4dCBuYW1lPSJCSU9CVE5fVElUTEUiIHZhbHVlPSJCaW8iLz4NCgkJPHVpdGV4dCBuYW1lPSJESVZJREVSQlROX1RJVExFIiB2YWx1ZT0ifCIvPg0KCQk8dWl0ZXh0IG5hbWU9IkNPTlRBQ1RCVE5fVElUTEUiIHZhbHVlPSJDb250LiIvPg0KCQk8dWl0ZXh0IG5hbWU9IlRBQl9RVUlaIiB2YWx1ZT0iUXVpeiIvPg0KCQk8dWl0ZXh0IG5hbWU9IlRBQl9PVVRMSU5FIiB2YWx1ZT0iU3RydXR0dXJhIi8+DQoJCTx1aXRleHQgbmFtZT0iVEFCX1RIVU1CIiB2YWx1ZT0iTWluaWF0dXJlIi8+DQoJCTx1aXRleHQgbmFtZT0iVEFCX05PVEVTIiB2YWx1ZT0iTm90ZSIvPg0KCQk8dWl0ZXh0IG5hbWU9IlRBQl9TRUFSQ0giIHZhbHVlPSJDZXJjYSIvPg0KCQk8dWl0ZXh0IG5hbWU9IlNMSURFX0hFQURJTkciIHZhbHVlPSJUaXRvbG8gZGlhcG9zaXRpdmEiLz4NCgkJPHVpdGV4dCBuYW1lPSJEVVJBVElPTl9IRUFESU5HIiB2YWx1ZT0iRHVyYXRhIi8+DQoJCTx1aXRleHQgbmFtZT0iU0VBUkNIX0hFQURJTkciIHZhbHVlPSJDZXJjYSB0ZXN0bzoiLz4NCgkJPHVpdGV4dCBuYW1lPSJUSFVNQl9IRUFESU5HIiB2YWx1ZT0iRGlhcG9zaXRpdmEiLz4NCgkJPHVpdGV4dCBuYW1lPSJUSFVNQl9JTkZPIiB2YWx1ZT0iVGl0b2xvL1RlbXBvIi8+DQoJCTx1aXRleHQgbmFtZT0iQVRUQUNITkFNRV9IRUFESU5HIiB2YWx1ZT0iTm9tZSBmaWxlIi8+DQoJCTx1aXRleHQgbmFtZT0iQVRUQUNIU0laRV9IRUFESU5HIiB2YWx1ZT0iRGltZW5zaW9uZSIvPg0KCQk8dWl0ZXh0IG5hbWU9IlNMSURFX05PVEVTIiB2YWx1ZT0iTm90ZSBkaWFwb3NpdGl2YSIvPg0KCQk8IS0tcXVpeiBwb2QgYW5kIG1lc3NhZ2UgYm94IHRleHRzLS0+DQoJCTx1aXRleHQgbmFtZT0iUVVJWlBPRF9RVUlaX0FUVEVNUFQiIHZhbHVlPSJUZW50YXRpdm8gcXVpejoiLz4NCgkJPHVpdGV4dCBuYW1lPSJRVUlaUE9EX1FVSVpfQVRURU1QVF9WQUxVRSIgdmFsdWU9IiVuIGRpICV0Ii8+DQoJCTx1aXRleHQgbmFtZT0iUVVJWlBPRF9RVUlaX1NDT1JFIiB2YWx1ZT0iUHVudGVnZ2lvOiIvPg0KCQk8dWl0ZXh0IG5hbWU9IlFVSVpQT0RfUVVJWl9QQVNTU0NPUkUiIHZhbHVlPSJQdW50ZWdnaW8gbWluaW1vOiIvPg0KCQk8dWl0ZXh0IG5hbWU9IlFVSVpQT0RfUVVJWl9NQVhTQ09SRSIgdmFsdWU9IlB1bnRlZ2dpbyBtYXNzaW1vOiIvPg0KCQk8dWl0ZXh0IG5hbWU9IlFVSVpQT0RfUVVFU0FUTVBUX1NUUiIgdmFsdWU9IlRlbnRhdGl2bzogJW4gZGkgJXQiLz4NCgkJPHVpdGV4dCBuYW1lPSJRVUlaUE9EX1FVRVNUWVBFX1NUUiIgdmFsdWU9IlRpcG86ICVzIi8+DQoJCTx1aXRleHQgbmFtZT0iUVVJWlBPRF9RVUVTVFlQRV9HUkQiIHZhbHVlPSJDb24gdmFsdXRhemlvbmUiLz4NCgkJPHVpdGV4dCBuYW1lPSJRVUlaUE9EX1FVRVNUWVBFX1NWWSIgdmFsdWU9IkluZGFnaW5lIi8+DQoJCTx1aXRleHQgbmFtZT0iUVVJWlBPRF9RVUlaQVRNUFRfSU5GIiB2YWx1ZT0iSW5maW5pdGkiLz4NCgkJPHVpdGV4dCBuYW1lPSJRVUlaUE9EX1FVRVNBVE1QVF9JTkYiIHZhbHVlPSJJbmZpbml0aSIvPg0KCQk8dWl0ZXh0IG5hbWU9IldBUk5JTkdNU0dfWUVTU1RSSU5HIiB2YWx1ZT0iU8OsIi8+DQoJCTx1aXRleHQgbmFtZT0iV0FSTklOR01TR19OT1NUUklORyIgdmFsdWU9Ik5vIi8+DQoJCTx1aXRleHQgbmFtZT0iV0FSTklOR01TR19USVRMRVNUUklORyIgdmFsdWU9IkF2dmVydGVuemEgbmF2aWdhemlvbmUgcXVpeiIvPg0KCQk8dWl0ZXh0IG5hbWU9IldBUk5JTkdNU0dfTVNHU1RSSU5HIiB2YWx1ZT0iT2Njb3JyZSBhbmNvcmEgcmlzcG9uZGVyZSBhZCBhbGN1bmUgZG9tYW5kZSBkZWwgcXVpei4NCg0KU2UgZmF0ZSBjbGljIHN1IFPDrCwgdXNjaXJldGUgZGFsIHF1aXouIEZhdGUgY2xpYyBzdSBObyBwZXIgY29udGludWFyZSBpbCBxdWl6LiIvPg0KCQk8dWl0ZXh0IG5hbWU9IklORk9STUFUSU9OX0gyNjRfRkxBU0hQTEFZRVIiIHZhbHVlPSJMYSB2ZXJzaW9uZSBkaSBGbGFzaCBQbGF5ZXIgYXR0dWFsbWVudGUgaW5zdGFsbGF0YSBub24gc3VwcG9ydGEgcXVlc3RvIHZpZGVvLiBGYXRlIGNsaWMgc3VsbCdhcmVhIGRlbCB2aWRlbyBwZXIgc2NhcmljYXJlIGwndWx0aW1hIHZlcnNpb25lIGRp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TW9zdHJhIGJhcnJhIGxhdGVyYWxlIGFpIHBhcnRlY2lwYW50aSIvPg0KCQk8dWl0ZXh0IG5hbWU9Ik1VVEUiIHZhbHVlPSJEaXNhdHRpdmEgYXVkaW8iLz4NCgkJPHVpdGV4dCBuYW1lPSJET0NXUkFQX1RJVExFIiB2YWx1ZT0iQWxsZWdhdG8gZmlsZSBQcmVzZW50ZXIiLz4NCgkJPHVpdGV4dCBuYW1lPSJET0NXUkFQX01TRyIgdmFsdWU9IlNhbHZhIGluIFJpc29yc2UgZGVsIGNvbXB1dGVyIi8+DQoJCTx1aXRleHQgbmFtZT0iRE9DV1JBUF9QUk9NUFQiIHZhbHVlPSJDbGljIHBlciBzY2FyaWNhcmUiLz4NCgk8L2xhbmd1YWdlPg0KCTxsYW5ndWFnZSBpZD0ibmw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ICVuIi8+DQoJCTwhLS0gc3Vic3RpdHV0aW9uOiAlbiA9PSBzbGlkZSBudW1iZXIgLS0+DQoJCTwhLS0gc3Vic3RpdHV0aW9uOiAldCA9PSB0b3RhbCBzbGlkZSBjb3VudCAtLT4NCgkJPHVpdGV4dCBuYW1lPSJTQ1JVQkJBUlNUQVRVU19TTElERUlORk8iIHZhbHVlPSJEaWEgJW4gLyAldCB8ICIvPg0KCQk8dWl0ZXh0IG5hbWU9IlNDUlVCQkFSU1RBVFVTX1NUT1BQRUQiIHZhbHVlPSJHZXN0b3B0Ii8+DQoJCTx1aXRleHQgbmFtZT0iU0NSVUJCQVJTVEFUVVNfUExBWUlORyIgdmFsdWU9IkFmc3BlbGVuIi8+DQoJCTx1aXRleHQgbmFtZT0iU0NSVUJCQVJTVEFUVVNfTk9BVURJTyIgdmFsdWU9IkdlZW4gYXVkaW8iLz4NCgkJPHVpdGV4dCBuYW1lPSJTQ1JVQkJBUlNUQVRVU19WSURQTEFZSU5HIiB2YWx1ZT0iVmlkZW8gYWZzcGVsZW4iLz4NCgkJPHVpdGV4dCBuYW1lPSJTQ1JVQkJBUlNUQVRVU19MT0FESU5HIiB2YWx1ZT0iTGFkZW4iLz4NCgkJPHVpdGV4dCBuYW1lPSJTQ1JVQkJBUlNUQVRVU19CVUZGRVJJTkciIHZhbHVlPSJCdWZmZXJlbiIvPg0KCQk8dWl0ZXh0IG5hbWU9IlNDUlVCQkFSU1RBVFVTX1FVRVNUSU9OIiB2YWx1ZT0iVnJhYWcgbWV0IGFudHdvb3JkIi8+DQoJCTx1aXRleHQgbmFtZT0iU0NSVUJCQVJTVEFUVVNfUkVWSUVXUVVJWiIgdmFsdWU9IlF1aXogY29udHJvbGVyZW4iLz4NCgkJPCEtLSBzdWJzdGl0dXRpb246ICVtID09IG1pbnV0ZXMgcmVtYWluaW5nIC0tPg0KCQk8IS0tIHN1YnN0aXR1dGlvbjogJXMgPT0gc2Vjb25kcyByZW1haW5pbmcgLS0+DQoJCTx1aXRleHQgbmFtZT0iRUxBUFNFRCIgdmFsdWU9IkVyIHJlc3RlcmVuICVtIG1pbnV0ZW4gJXMgc2Vjb25kZW4iLz4NCgkJPHVpdGV4dCBuYW1lPSJOT1RGT1VORCIgdmFsdWU9Ik5pZXRzIGdldm9uZGVuIi8+DQoJCTx1aXRleHQgbmFtZT0iQVRUQUNITUVOVFMiIHZhbHVlPSJCaWpsYWdlbiIvPg0KCQk8IS0tIHN1YnN0aXR1dGlvbjogJXAgPT0gY3VycmVudCBzcGVha2VyJ3MgdGl0bGUgLS0+DQoJCTx1aXRleHQgbmFtZT0iQklPV0lOX1RJVExFIiB2YWx1ZT0iQmlvZ3JhZmllOiAlcCIvPg0KCQk8dWl0ZXh0IG5hbWU9IkJJT0JUTl9USVRMRSIgdmFsdWU9IkJpb2dyYWZpZSIvPg0KCQk8dWl0ZXh0IG5hbWU9IkRJVklERVJCVE5fVElUTEUiIHZhbHVlPSJ8Ii8+DQoJCTx1aXRleHQgbmFtZT0iQ09OVEFDVEJUTl9USVRMRSIgdmFsdWU9IkNvbnRhY3QiLz4NCgkJPHVpdGV4dCBuYW1lPSJUQUJfUVVJWiIgdmFsdWU9IlF1aXoiLz4NCgkJPHVpdGV4dCBuYW1lPSJUQUJfT1VUTElORSIgdmFsdWU9Ik92ZXJ6aWNodCIvPg0KCQk8dWl0ZXh0IG5hbWU9IlRBQl9USFVNQiIgdmFsdWU9Ik1pbmlhdHV1ciIvPg0KCQk8dWl0ZXh0IG5hbWU9IlRBQl9OT1RFUyIgdmFsdWU9Ik5vdGl0aWVzIi8+DQoJCTx1aXRleHQgbmFtZT0iVEFCX1NFQVJDSCIgdmFsdWU9IlpvZWtlbiIvPg0KCQk8dWl0ZXh0IG5hbWU9IlNMSURFX0hFQURJTkciIHZhbHVlPSJUaXRlbCB2YW4gZGlhIi8+DQoJCTx1aXRleHQgbmFtZT0iRFVSQVRJT05fSEVBRElORyIgdmFsdWU9IkR1dXIiLz4NCgkJPHVpdGV4dCBuYW1lPSJTRUFSQ0hfSEVBRElORyIgdmFsdWU9IlpvZWtlbiBuYWFyIHRla3N0OiIvPg0KCQk8dWl0ZXh0IG5hbWU9IlRIVU1CX0hFQURJTkciIHZhbHVlPSJEaWEiLz4NCgkJPHVpdGV4dCBuYW1lPSJUSFVNQl9JTkZPIiB2YWx1ZT0iVGl0ZWwvZHV1ciB2YW4gZGlhIi8+DQoJCTx1aXRleHQgbmFtZT0iQVRUQUNITkFNRV9IRUFESU5HIiB2YWx1ZT0iQmVzdGFuZHNuYWFtIi8+DQoJCTx1aXRleHQgbmFtZT0iQVRUQUNIU0laRV9IRUFESU5HIiB2YWx1ZT0iR3Jvb3R0ZSIvPg0KCQk8dWl0ZXh0IG5hbWU9IlNMSURFX05PVEVTIiB2YWx1ZT0iRGlhbm90aXRpZXMiLz4NCgkJPCEtLXF1aXogcG9kIGFuZCBtZXNzYWdlIGJveCB0ZXh0cy0tPg0KCQk8dWl0ZXh0IG5hbWU9IlFVSVpQT0RfUVVJWl9BVFRFTVBUIiB2YWx1ZT0iUXVpenBvZ2luZzoiLz4NCgkJPHVpdGV4dCBuYW1lPSJRVUlaUE9EX1FVSVpfQVRURU1QVF9WQUxVRSIgdmFsdWU9IiVuIHZhbiAldCIvPg0KCQk8dWl0ZXh0IG5hbWU9IlFVSVpQT0RfUVVJWl9TQ09SRSIgdmFsdWU9IkJlaGFhbGRlIHNjb3JlOiIvPg0KCQk8dWl0ZXh0IG5hbWU9IlFVSVpQT0RfUVVJWl9QQVNTU0NPUkUiIHZhbHVlPSJWb2xkb2VuZGUgc2NvcmU6Ii8+DQoJCTx1aXRleHQgbmFtZT0iUVVJWlBPRF9RVUlaX01BWFNDT1JFIiB2YWx1ZT0iTWF4aW1hYWwgaGFhbGJhcmUgc2NvcmU6Ii8+DQoJCTx1aXRleHQgbmFtZT0iUVVJWlBPRF9RVUVTQVRNUFRfU1RSIiB2YWx1ZT0iUG9naW5nOiAlbiB2YW4gJXQiLz4NCgkJPHVpdGV4dCBuYW1lPSJRVUlaUE9EX1FVRVNUWVBFX1NUUiIgdmFsdWU9IlR5cGU6ICVzIi8+DQoJCTx1aXRleHQgbmFtZT0iUVVJWlBPRF9RVUVTVFlQRV9HUkQiIHZhbHVlPSJUZWx0IHZvb3Igc2NvcmUiLz4NCgkJPHVpdGV4dCBuYW1lPSJRVUlaUE9EX1FVRVNUWVBFX1NWWSIgdmFsdWU9IkVucXXDqnRlIi8+DQoJCTx1aXRleHQgbmFtZT0iUVVJWlBPRF9RVUlaQVRNUFRfSU5GIiB2YWx1ZT0iT25iZXBlcmt0Ii8+DQoJCTx1aXRleHQgbmFtZT0iUVVJWlBPRF9RVUVTQVRNUFRfSU5GIiB2YWx1ZT0iT25iZXBlcmt0Ii8+DQoJCTx1aXRleHQgbmFtZT0iV0FSTklOR01TR19ZRVNTVFJJTkciIHZhbHVlPSJKYSIvPg0KCQk8dWl0ZXh0IG5hbWU9IldBUk5JTkdNU0dfTk9TVFJJTkciIHZhbHVlPSJOZWUiLz4NCgkJPHVpdGV4dCBuYW1lPSJXQVJOSU5HTVNHX1RJVExFU1RSSU5HIiB2YWx1ZT0iV2FhcnNjaHV3aW5nIG1ldCBiZXRyZWtraW5nIHRvdCBxdWl6bmF2aWdhdGllIi8+DQoJCTx1aXRleHQgbmFtZT0iV0FSTklOR01TR19NU0dTVFJJTkciIHZhbHVlPSJVIGhlYnQgbmlldCBhbGxlIHZyYWdlbiBpbiBkZXplIHF1aXogYmVhbnR3b29yZC4NCg0KS2xpayBvcCBKYSBvbSBkZSBxdWl6IGFmIHRlIHNsdWl0ZW4uIEtsaWsgb3AgTmVlIG9tIGRlIHF1aXogdm9vcnQgdGUgemV0dGVuLiIvPg0KCQk8dWl0ZXh0IG5hbWU9IklORk9STUFUSU9OX0gyNjRfRkxBU0hQTEFZRVIiIHZhbHVlPSJEZXplIHZpZGVvIHdvcmR0IG5pZXQgb25kZXJzdGV1bmQgZG9vciBkZSB2ZXJzaWUgdmFuIEZsYXNoIFBsYXllciBkaWUgbW9tZW50ZWVsIG9wIHV3IGNvbXB1dGVyIGlzIGdlw69uc3RhbGxlZXJkLiBLbGlrIGluIGRlIHZpZGVvIG9tIGRlIG5pZXV3c3RlIEZsYXNoIFBsYXllciB0ZSBkb3dubG9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aaWpwYW5lZWwgYWFuIGRlZWxuZW1lcnMgd2VlcmdldmVuIi8+DQoJCTx1aXRleHQgbmFtZT0iTVVURSIgdmFsdWU9IkRlbXBlbiIvPg0KCQk8dWl0ZXh0IG5hbWU9IkRPQ1dSQVBfVElUTEUiIHZhbHVlPSJQcmVzZW50ZXItYmVzdGFuZHNiaWpsYWdlIi8+DQoJCTx1aXRleHQgbmFtZT0iRE9DV1JBUF9NU0ciIHZhbHVlPSJPcHNsYWFuIGluIERlemUgY29tcHV0ZXIiLz4NCgkJPHVpdGV4dCBuYW1lPSJET0NXUkFQX1BST01QVCIgdmFsdWU9IktsaWsgb20gdGUgZG93bmxvYWRlbiIvPg0KCTwvbGFuZ3VhZ2U+DQoJPGxhbmd1YWdlIGlkPSJjbiI+DQoJCTwhLS0gZm9ybWF0IGZvciB1aWZvbnQgdmFsdWUgaXMgImZvbnQsc2l6ZSxpc2JvbGQsaXNpdGFsaWMsaXNzaGFkb3dlZCIgLS0+DQoJCTx1aWZvbnQgbmFtZT0iRk9OVF9RVUlaWklORyIgdmFsdWU9IuWui+S9ky0xODAzMCwxMCxmYWxzZSxmYWxzZSxmYWxzZSIvPg0KCQk8dWlmb250IG5hbWU9IkZPTlRfU0NSVUJTVEFUVVMiIHZhbHVlPSLlrovkvZMtMTgwMzAsMTAsdHJ1ZSxmYWxzZSx0cnVlIi8+DQoJCTx1aWZvbnQgbmFtZT0iRk9OVF9TQ1JVQlRJTUUiIHZhbHVlPSLlrovkvZMtMTgwMzAsMTAsZmFsc2UsZmFsc2UsdHJ1ZSIvPg0KCQk8dWlmb250IG5hbWU9IkZPTlRfRUxBUFNFRFRJTUUiIHZhbHVlPSLlrovkvZMtMTgwMzAsMTAsdHJ1ZSxmYWxzZSx0cnVlIi8+DQoJCTx1aWZvbnQgbmFtZT0iRk9OVF9VVElMU01FTlUiIHZhbHVlPSLlrovkvZMtMTgwMzAsMTAsdHJ1ZSxmYWxzZSxmYWxzZSIvPg0KCQk8dWlmb250IG5hbWU9IkZPTlRfVEFCUyIgdmFsdWU9IuWui+S9ky0xODAzMCwxNCx0cnVlLGZhbHNlLHRydWUiLz4NCgkJPHVpZm9udCBuYW1lPSJGT05UX1BSRVNFTlRBVElPTk5BTUUiIHZhbHVlPSLlrovkvZMtMTgwMzAsMTQsZmFsc2UsZmFsc2UsdHJ1ZSIvPg0KCQk8dWlmb250IG5hbWU9IkZPTlRfUFJFU0VOVEVSTkFNRSIgdmFsdWU9IuWui+S9ky0xODAzMCwxNCx0cnVlLGZhbHNlLHRydWUiLz4NCgkJPHVpZm9udCBuYW1lPSJGT05UX1BSRVNFTlRFUlRJVExFIiB2YWx1ZT0i5a6L5L2TLTE4MDMwLDEzLGZhbHNlLGZhbHNlLHRydWUiLz4NCgkJPHVpZm9udCBuYW1lPSJGT05UX0JJT0JUTiIgdmFsdWU9IuWui+S9ky0xODAzMCwxMCxmYWxzZSxmYWxzZSx0cnVlIi8+DQoJCTx1aWZvbnQgbmFtZT0iRk9OVF9OT1RFUyIgdmFsdWU9IuWui+S9ky0xODAzMCwxMixmYWxzZSxmYWxzZSxmYWxzZSIvPg0KCQk8dWlmb250IG5hbWU9IkZPTlRfT1VUTElORSIgdmFsdWU9IuWui+S9ky0xODAzMCwxMixmYWxzZSxmYWxzZSx0cnVlIi8+DQoJCTx1aWZvbnQgbmFtZT0iRk9OVF9TRUFSQ0giIHZhbHVlPSLlrovkvZMtMTgwMzAsMTIsZmFsc2UsZmFsc2UsdHJ1ZSIvPg0KCQk8dWlmb250IG5hbWU9IkZPTlRfVEhVTUIiIHZhbHVlPSLlrovkvZMtMTgwMzAsMTAsZmFsc2UsZmFsc2UsdHJ1ZSIvPg0KCQk8dWlmb250IG5hbWU9IkZPTlRfQklPV0lOIiB2YWx1ZT0i5a6L5L2TLTE4MDMwLDEyLGZhbHNlLGZhbHNlLGZhbHNlIi8+DQoJCTx1aWZvbnQgbmFtZT0iRk9OVF9MSVNUSEVBRElORyIgdmFsdWU9IuWui+S9ky0xODAzMCwxMCxmYWxzZSxmYWxzZSxmYWxzZSIvPg0KCQk8dWlmb250IG5hbWU9IkZPTlRfV0lOVElUTEUiIHZhbHVlPSLlrovkvZMtMTgwMzAsMTAsZmFsc2UsZmFsc2UsdHJ1ZSIvPg0KCQk8dWlmb250IG5hbWU9IkZPTlRfQVRUQUNITUVOVFMiIHZhbHVlPSLlrovkvZMtMTgwMzAsMTIsZmFsc2UsZmFsc2UsdHJ1ZSIvPg0KCQk8IS0tcXVpeiBwb2QgYW5kIG1lc3NhZ2UgYm94IHRleHQgZm9udHMtLT4NCgkJPHVpZm9udCBuYW1lPSJGT05UX01TR0JPWF9XSU5USVRMRSIgdmFsdWU9IuWui+S9ky0xODAzMCwxMix0cnVlLGZhbHNlLHRydWUiLz4NCgkJPHVpZm9udCBuYW1lPSJGT05UX01TR0JPWF9NU0ciIHZhbHVlPSLlrovkvZMtMTgwMzAsMTIsZmFsc2UsZmFsc2UsdHJ1ZSIvPg0KCQk8dWlmb250IG5hbWU9IkZPTlRfTVNHQk9YX09QVElPTlMiIHZhbHVlPSLlrovkvZMtMTgwMzAsMTAsdHJ1ZSxmYWxzZSx0cnVlIi8+DQoJCTx1aWZvbnQgbmFtZT0iRk9OVF9RVUlaUE9EX1FVSVpfVElUTEUiIHZhbHVlPSLlrovkvZMtMTgwMzAsMTIsdHJ1ZSxmYWxzZSx0cnVlIi8+DQoJCTx1aWZvbnQgbmFtZT0iRk9OVF9RVUlaUE9EX1FVSVpfQVRURU1QVCIgdmFsdWU9IuWui+S9ky0xODAzMCwxMCxmYWxzZSxmYWxzZSx0cnVlIi8+DQoJCTx1aWZvbnQgbmFtZT0iRk9OVF9RVUlaUE9EX1FVSVpfQVRURU1QVF9WQUxVRSIgdmFsdWU9IuWui+S9ky0xODAzMCwxMCx0cnVlLGZhbHNlLHRydWUiLz4NCgkJPHVpZm9udCBuYW1lPSJGT05UX1FVSVpQT0RfUVVFU1RJT05fU0NPUkUiIHZhbHVlPSLlrovkvZMtMTgwMzAsMTAsZmFsc2UsZmFsc2UsdHJ1ZSIvPg0KCQk8dWlmb250IG5hbWU9IkZPTlRfUVVJWlBPRF9RVUVTVElPTl9TQ09SRV9WQUxVRSIgdmFsdWU9IuWui+S9ky0xODAzMCwxMCx0cnVlLGZhbHNlLHRydWUiLz4NCgkJPHVpZm9udCBuYW1lPSJGT05UX1FVSVpQT0RfUVVFU1RJT05fQVRURU1QVCIgdmFsdWU9IuWui+S9ky0xODAzMCwxMCxmYWxzZSxmYWxzZSx0cnVlIi8+DQoJCTx1aWZvbnQgbmFtZT0iRk9OVF9RVUlaUE9EX1FVRVNUSU9OX0FUVEVNUFRfVkFMVUUiIHZhbHVlPSLlrovkvZMtMTgwMzAsMTAsdHJ1ZSxmYWxzZSx0cnVlIi8+DQoJCTx1aWZvbnQgbmFtZT0iRk9OVF9RVUlaUE9EX1FVRVNUSU9OX1RBRyIgdmFsdWU9IuWui+S9ky0xODAzMCwxMix0cnVlLGZhbHNlLHRydWUiLz4NCgkJPHVpZm9udCBuYW1lPSJGT05UX1FVSVpQT0RfUVVJWl9RVUVTVElPTl9DT1VOVCIgdmFsdWU9IuWui+S9ky0xODAzMCwxMCxmYWxzZSxmYWxzZSx0cnVlIi8+DQoJCTx1aWZvbnQgbmFtZT0iRk9OVF9RVUlaUE9EX1FVSVpfUVVFU1RJT05fQ09VTlRfVkFMVUUiIHZhbHVlPSLlrovkvZMtMTgwMzAsMTAsdHJ1ZSxmYWxzZSx0cnVlIi8+DQoJCTx1aWZvbnQgbmFtZT0iRk9OVF9RVUlaUE9EX1FVSVpfUVVFU1RJT05fQVRURU1QVEVEIiB2YWx1ZT0i5a6L5L2TLTE4MDMwLDEwLGZhbHNlLGZhbHNlLHRydWUiLz4NCgkJPHVpZm9udCBuYW1lPSJGT05UX1FVSVpQT0RfUVVJWl9RVUVTVElPTl9BVFRFTVBURURfVkFMVUUiIHZhbHVlPSLlrovkvZMtMTgwMzAsMTAsdHJ1ZSxmYWxzZSx0cnVlIi8+DQoJCTx1aWZvbnQgbmFtZT0iRk9OVF9RVUlaUE9EX1FVSVpfU0NPUkVfVEFHIiB2YWx1ZT0i5a6L5L2TLTE4MDMwLDEyLHRydWUsZmFsc2UsdHJ1ZSIvPg0KCQk8dWlmb250IG5hbWU9IkZPTlRfUVVJWlBPRF9RVUlaX1NDT1JFIiB2YWx1ZT0i5a6L5L2TLTE4MDMwLDEwLGZhbHNlLGZhbHNlLHRydWUiLz4NCgkJPHVpZm9udCBuYW1lPSJGT05UX1FVSVpQT0RfUVVJWl9TQ09SRV9WQUxVRSIgdmFsdWU9IuWui+S9ky0xODAzMCwxMCx0cnVlLGZhbHNlLHRydWUiLz4NCgkJPHVpZm9udCBuYW1lPSJGT05UX1FVSVpQT0RfUVVJWl9NQVhTQ09SRSIgdmFsdWU9IuWui+S9ky0xODAzMCwxMCxmYWxzZSxmYWxzZSx0cnVlIi8+DQoJCTx1aWZvbnQgbmFtZT0iRk9OVF9RVUlaUE9EX1FVSVpfTUFYU0NPUkVfVkFMVUUiIHZhbHVlPSLlrovkvZMtMTgwMzAsMTAsdHJ1ZSxmYWxzZSx0cnVlIi8+DQoJCTx1aWZvbnQgbmFtZT0iRk9OVF9RVUlaUE9EX1FVSVpfUEFTU1NDT1JFIiB2YWx1ZT0i5a6L5L2TLTE4MDMwLDEwLGZhbHNlLGZhbHNlLHRydWUiLz4NCgkJPHVpZm9udCBuYW1lPSJGT05UX1FVSVpQT0RfUVVJWl9QQVNTU0NPUkVfVkFMVUUiIHZhbHVlPSLlrovkvZMtMTgwMzAsMTAsdHJ1ZSxmYWxzZSx0cnVlIi8+DQoJCTwhLS0gdWl0ZXh0IC0tPg0KCQk8IS0tIHN1YnN0aXR1dGlvbjogJW4gPT0gc2xpZGUgbnVtYmVyIC0tPg0KCQk8dWl0ZXh0IG5hbWU9IlVOTkFNRURTTElERVRJVExFIiB2YWx1ZT0i5bm754Gv54mHICVuIi8+DQoJCTwhLS0gc3Vic3RpdHV0aW9uOiAlbiA9PSBzbGlkZSBudW1iZXIgLS0+DQoJCTwhLS0gc3Vic3RpdHV0aW9uOiAldCA9PSB0b3RhbCBzbGlkZSBjb3VudCAtLT4NCgkJPHVpdGV4dCBuYW1lPSJTQ1JVQkJBUlNUQVRVU19TTElERUlORk8iIHZhbHVlPSLlubvnga/niYcgJW4gLyAldCB8ICIvPg0KCQk8dWl0ZXh0IG5hbWU9IlNDUlVCQkFSU1RBVFVTX1NUT1BQRUQiIHZhbHVlPSLlt7LlgZzmraIiLz4NCgkJPHVpdGV4dCBuYW1lPSJTQ1JVQkJBUlNUQVRVU19QTEFZSU5HIiB2YWx1ZT0i5q2j5Zyo5pKt5pS+Ii8+DQoJCTx1aXRleHQgbmFtZT0iU0NSVUJCQVJTVEFUVVNfTk9BVURJTyIgdmFsdWU9IuaXoOmfs+mikSIvPg0KCQk8dWl0ZXh0IG5hbWU9IlNDUlVCQkFSU1RBVFVTX1ZJRFBMQVlJTkciIHZhbHVlPSLop4bpopHmkq3mlL4iLz4NCgkJPHVpdGV4dCBuYW1lPSJTQ1JVQkJBUlNUQVRVU19MT0FESU5HIiB2YWx1ZT0i5q2j5Zyo6L295YWlIi8+DQoJCTx1aXRleHQgbmFtZT0iU0NSVUJCQVJTVEFUVVNfQlVGRkVSSU5HIiB2YWx1ZT0i5q2j5Zyo6L+b6KGM57yT5Yay5aSE55CGIi8+DQoJCTx1aXRleHQgbmFtZT0iU0NSVUJCQVJTVEFUVVNfUVVFU1RJT04iIHZhbHVlPSLlm57nrZTpl67popgiLz4NCgkJPHVpdGV4dCBuYW1lPSJTQ1JVQkJBUlNUQVRVU19SRVZJRVdRVUlaIiB2YWx1ZT0i5q2j5Zyo5a6h6ZiF5rWL6aqMIi8+DQoJCTwhLS0gc3Vic3RpdHV0aW9uOiAlbSA9PSBtaW51dGVzIHJlbWFpbmluZyAtLT4NCgkJPCEtLSBzdWJzdGl0dXRpb246ICVzID09IHNlY29uZHMgcmVtYWluaW5nIC0tPg0KCQk8dWl0ZXh0IG5hbWU9IkVMQVBTRUQiIHZhbHVlPSLliankvZkgJW0g5YiG6ZKfICVzIOenkiIvPg0KCQk8dWl0ZXh0IG5hbWU9Ik5PVEZPVU5EIiB2YWx1ZT0i5pyq5om+5Yiw5Lu75L2V5YaF5a65Ii8+DQoJCTx1aXRleHQgbmFtZT0iQVRUQUNITUVOVFMiIHZhbHVlPSLpmYTku7YiLz4NCgkJPCEtLSBzdWJzdGl0dXRpb246ICVwID09IGN1cnJlbnQgc3BlYWtlcidzIHRpdGxlIC0tPg0KCQk8dWl0ZXh0IG5hbWU9IkJJT1dJTl9USVRMRSIgdmFsdWU9IuS4quS6uueugOS7izogJXAiLz4NCgkJPHVpdGV4dCBuYW1lPSJCSU9CVE5fVElUTEUiIHZhbHVlPSLkuKrkurrnroDku4siLz4NCgkJPHVpdGV4dCBuYW1lPSJESVZJREVSQlROX1RJVExFIiB2YWx1ZT0ifCIvPg0KCQk8dWl0ZXh0IG5hbWU9IkNPTlRBQ1RCVE5fVElUTEUiIHZhbHVlPSLogZTns7vmlrnlvI8iLz4NCgkJPHVpdGV4dCBuYW1lPSJUQUJfUVVJWiIgdmFsdWU9Iua1i+mqjCIvPg0KCQk8dWl0ZXh0IG5hbWU9IlRBQl9PVVRMSU5FIiB2YWx1ZT0i5aSn57qyIi8+DQoJCTx1aXRleHQgbmFtZT0iVEFCX1RIVU1CIiB2YWx1ZT0i57yp55Wl5Zu+Ii8+DQoJCTx1aXRleHQgbmFtZT0iVEFCX05PVEVTIiB2YWx1ZT0i5aSH5rOoIi8+DQoJCTx1aXRleHQgbmFtZT0iVEFCX1NFQVJDSCIgdmFsdWU9IuaQnOe0oiIvPg0KCQk8dWl0ZXh0IG5hbWU9IlNMSURFX0hFQURJTkciIHZhbHVlPSLlubvnga/niYfmoIfpopgiLz4NCgkJPHVpdGV4dCBuYW1lPSJEVVJBVElPTl9IRUFESU5HIiB2YWx1ZT0i5oyB57ut5pe26Ze0Ii8+DQoJCTx1aXRleHQgbmFtZT0iU0VBUkNIX0hFQURJTkciIHZhbHVlPSLmkJzntKLmlofmnKw6Ii8+DQoJCTx1aXRleHQgbmFtZT0iVEhVTUJfSEVBRElORyIgdmFsdWU9IuW5u+eBr+eJhyIvPg0KCQk8dWl0ZXh0IG5hbWU9IlRIVU1CX0lORk8iIHZhbHVlPSLlubvnga/niYfmoIfpopgv5oyB57ut5pe26Ze0Ii8+DQoJCTx1aXRleHQgbmFtZT0iQVRUQUNITkFNRV9IRUFESU5HIiB2YWx1ZT0i5paH5Lu25ZCNIi8+DQoJCTx1aXRleHQgbmFtZT0iQVRUQUNIU0laRV9IRUFESU5HIiB2YWx1ZT0i5aSn5bCPIi8+DQoJCTx1aXRleHQgbmFtZT0iU0xJREVfTk9URVMiIHZhbHVlPSLlubvnga/niYflpIfms6giLz4NCgkJPCEtLXF1aXogcG9kIGFuZCBtZXNzYWdlIGJveCB0ZXh0cy0tPg0KCQk8dWl0ZXh0IG5hbWU9IlFVSVpQT0RfUVVJWl9BVFRFTVBUIiB2YWx1ZT0i5rWL6aqM5bCd6K+V5qyh5pWwOiIvPg0KCQk8dWl0ZXh0IG5hbWU9IlFVSVpQT0RfUVVJWl9BVFRFTVBUX1ZBTFVFIiB2YWx1ZT0i56ysICVuIOasoe+8jOWFsSAldCDmrKEiLz4NCgkJPHVpdGV4dCBuYW1lPSJRVUlaUE9EX1FVSVpfU0NPUkUiIHZhbHVlPSLlvpfliIY6Ii8+DQoJCTx1aXRleHQgbmFtZT0iUVVJWlBPRF9RVUlaX1BBU1NTQ09SRSIgdmFsdWU9IuWPiuagvOWIhuaVsDoiLz4NCgkJPHVpdGV4dCBuYW1lPSJRVUlaUE9EX1FVSVpfTUFYU0NPUkUiIHZhbHVlPSLmnIDpq5jliIbmlbA6Ii8+DQoJCTx1aXRleHQgbmFtZT0iUVVJWlBPRF9RVUVTQVRNUFRfU1RSIiB2YWx1ZT0i5bCd6K+V5qyh5pWwOiDnrKwgJW4g5qyh77yM5YWxICV0IOasoSIvPg0KCQk8dWl0ZXh0IG5hbWU9IlFVSVpQT0RfUVVFU1RZUEVfU1RSIiB2YWx1ZT0i57G75Z6LOiAlcyIvPg0KCQk8dWl0ZXh0IG5hbWU9IlFVSVpQT0RfUVVFU1RZUEVfR1JEIiB2YWx1ZT0i6K+E57qnIi8+DQoJCTx1aXRleHQgbmFtZT0iUVVJWlBPRF9RVUVTVFlQRV9TVlkiIHZhbHVlPSLosIPmn6UiLz4NCgkJPHVpdGV4dCBuYW1lPSJRVUlaUE9EX1FVSVpBVE1QVF9JTkYiIHZhbHVlPSLml6DpmZAiLz4NCgkJPHVpdGV4dCBuYW1lPSJRVUlaUE9EX1FVRVNBVE1QVF9JTkYiIHZhbHVlPSLml6DpmZAiLz4NCgkJPHVpdGV4dCBuYW1lPSJXQVJOSU5HTVNHX1lFU1NUUklORyIgdmFsdWU9IuaYryIvPg0KCQk8dWl0ZXh0IG5hbWU9IldBUk5JTkdNU0dfTk9TVFJJTkciIHZhbHVlPSLlkKYiLz4NCgkJPHVpdGV4dCBuYW1lPSJXQVJOSU5HTVNHX1RJVExFU1RSSU5HIiB2YWx1ZT0i5rWL6aqM5a+86Iiq6K2m5ZGKIi8+DQoJCTx1aXRleHQgbmFtZT0iV0FSTklOR01TR19NU0dTVFJJTkciIHZhbHVlPSLmraTmtYvpqozkuK3mnInmnKrlsJ3or5XkvZznrZTnmoTpl67popjjgIINCg0K5Y2V5Ye74oCc5piv4oCd6YCA5Ye65q2k5rWL6aqM44CC5Y2V5Ye74oCc5ZCm4oCd57un57ut5rWL6aqM44CCIi8+DQoJCTx1aXRleHQgbmFtZT0iSU5GT1JNQVRJT05fSDI2NF9GTEFTSFBMQVlFUiIgdmFsdWU9IuW9k+WJjeWuieijheWcqOaCqOeahOiuoeeul+acuuS4iueahCBGbGFzaCBQbGF5ZXIg54mI5pys5LiN5pSv5oyB6K+l6KeG6aKR44CC5Y2V5Ye76KeG6aKR5Yy65Z+f5LiL6L295pyA5paw54mI5pys55qEIEZsYXNoIFBsYXllcu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lkJHlj4LliqDogIXmmL7npLrmj5DopoHmoI8iLz4NCgkJPHVpdGV4dCBuYW1lPSJNVVRFIiB2YWx1ZT0i6Z2Z6Z+zIi8+DQoJCTx1aXRleHQgbmFtZT0iRE9DV1JBUF9USVRMRSIgdmFsdWU9IlByZXNlbnRlciDmlofku7bpmYTku7YiLz4NCgkJPHVpdGV4dCBuYW1lPSJET0NXUkFQX01TRyIgdmFsdWU9IuS/neWtmOWIsOaIkeeahOiuoeeul+acuiIvPg0KCQk8dWl0ZXh0IG5hbWU9IkRPQ1dSQVBfUFJPTVBUIiB2YWx1ZT0i5Y2V5Ye75Lul5LiL6L29Ii8+DQoJPC9sYW5ndWFnZT4NCjwvY29uZmlndXJhdGlvbj4NCiAg"/>
  <p:tag name="MMPROD_UIDATA" val="&lt;database version=&quot;10.0&quot;&gt;&lt;object type=&quot;1&quot; unique_id=&quot;10001&quot;&gt;&lt;property id=&quot;20141&quot; value=&quot;NHÀ RÔNG Ở TÂY NGUYÊN&quot;/&gt;&lt;property id=&quot;20148&quot; value=&quot;5&quot;/&gt;&lt;property id=&quot;20184&quot; value=&quot;7&quot;/&gt;&lt;property id=&quot;20224&quot; value=&quot;E:\DONG\New Folder&quot;/&gt;&lt;property id=&quot;20250&quot; value=&quot;0&quot;/&gt;&lt;property id=&quot;20251&quot; value=&quot;1&quot;/&gt;&lt;property id=&quot;20259&quot; value=&quot;0&quot;/&gt;&lt;object type=&quot;8&quot; unique_id=&quot;10002&quot;&gt;&lt;/object&gt;&lt;object type=&quot;2&quot; unique_id=&quot;10003&quot;&gt;&lt;object type=&quot;3&quot; unique_id=&quot;10006&quot;&gt;&lt;property id=&quot;20148&quot; value=&quot;5&quot;/&gt;&lt;property id=&quot;20300&quot; value=&quot;Slide 2&quot;/&gt;&lt;property id=&quot;20307&quot; value=&quot;263&quot;/&gt;&lt;property id=&quot;20309&quot; value=&quot;-1&quot;/&gt;&lt;/object&gt;&lt;object type=&quot;3&quot; unique_id=&quot;10189&quot;&gt;&lt;property id=&quot;20148&quot; value=&quot;5&quot;/&gt;&lt;property id=&quot;20300&quot; value=&quot;Slide 3&quot;/&gt;&lt;property id=&quot;20307&quot; value=&quot;272&quot;/&gt;&lt;property id=&quot;20309&quot; value=&quot;-1&quot;/&gt;&lt;/object&gt;&lt;object type=&quot;3&quot; unique_id=&quot;10192&quot;&gt;&lt;property id=&quot;20148&quot; value=&quot;5&quot;/&gt;&lt;property id=&quot;20300&quot; value=&quot;Slide 12&quot;/&gt;&lt;property id=&quot;20307&quot; value=&quot;265&quot;/&gt;&lt;property id=&quot;20309&quot; value=&quot;-1&quot;/&gt;&lt;/object&gt;&lt;object type=&quot;3&quot; unique_id=&quot;10310&quot;&gt;&lt;property id=&quot;20148&quot; value=&quot;5&quot;/&gt;&lt;property id=&quot;20300&quot; value=&quot;Slide 5&quot;/&gt;&lt;property id=&quot;20307&quot; value=&quot;275&quot;/&gt;&lt;property id=&quot;20309&quot; value=&quot;-1&quot;/&gt;&lt;/object&gt;&lt;object type=&quot;3&quot; unique_id=&quot;10311&quot;&gt;&lt;property id=&quot;20148&quot; value=&quot;5&quot;/&gt;&lt;property id=&quot;20300&quot; value=&quot;Slide 4&quot;/&gt;&lt;property id=&quot;20307&quot; value=&quot;276&quot;/&gt;&lt;property id=&quot;20309&quot; value=&quot;-1&quot;/&gt;&lt;/object&gt;&lt;object type=&quot;3&quot; unique_id=&quot;10312&quot;&gt;&lt;property id=&quot;20148&quot; value=&quot;5&quot;/&gt;&lt;property id=&quot;20300&quot; value=&quot;Slide 6&quot;/&gt;&lt;property id=&quot;20307&quot; value=&quot;277&quot;/&gt;&lt;property id=&quot;20309&quot; value=&quot;-1&quot;/&gt;&lt;/object&gt;&lt;object type=&quot;3&quot; unique_id=&quot;10568&quot;&gt;&lt;property id=&quot;20148&quot; value=&quot;5&quot;/&gt;&lt;property id=&quot;20300&quot; value=&quot;Slide 7&quot;/&gt;&lt;property id=&quot;20307&quot; value=&quot;282&quot;/&gt;&lt;property id=&quot;20309&quot; value=&quot;-1&quot;/&gt;&lt;/object&gt;&lt;object type=&quot;3&quot; unique_id=&quot;10569&quot;&gt;&lt;property id=&quot;20148&quot; value=&quot;5&quot;/&gt;&lt;property id=&quot;20300&quot; value=&quot;Slide 8&quot;/&gt;&lt;property id=&quot;20307&quot; value=&quot;283&quot;/&gt;&lt;property id=&quot;20309&quot; value=&quot;-1&quot;/&gt;&lt;/object&gt;&lt;object type=&quot;3&quot; unique_id=&quot;10570&quot;&gt;&lt;property id=&quot;20148&quot; value=&quot;5&quot;/&gt;&lt;property id=&quot;20300&quot; value=&quot;Slide 9&quot;/&gt;&lt;property id=&quot;20307&quot; value=&quot;284&quot;/&gt;&lt;property id=&quot;20309&quot; value=&quot;-1&quot;/&gt;&lt;/object&gt;&lt;object type=&quot;3&quot; unique_id=&quot;10571&quot;&gt;&lt;property id=&quot;20148&quot; value=&quot;5&quot;/&gt;&lt;property id=&quot;20300&quot; value=&quot;Slide 10&quot;/&gt;&lt;property id=&quot;20307&quot; value=&quot;286&quot;/&gt;&lt;property id=&quot;20309&quot; value=&quot;-1&quot;/&gt;&lt;/object&gt;&lt;object type=&quot;3&quot; unique_id=&quot;10969&quot;&gt;&lt;property id=&quot;20148&quot; value=&quot;5&quot;/&gt;&lt;property id=&quot;20300&quot; value=&quot;Slide 11&quot;/&gt;&lt;property id=&quot;20307&quot; value=&quot;291&quot;/&gt;&lt;property id=&quot;20309&quot; value=&quot;-1&quot;/&gt;&lt;/object&gt;&lt;object type=&quot;3&quot; unique_id=&quot;11026&quot;&gt;&lt;property id=&quot;20148&quot; value=&quot;5&quot;/&gt;&lt;property id=&quot;20300&quot; value=&quot;Slide 13&quot;/&gt;&lt;property id=&quot;20307&quot; value=&quot;296&quot;/&gt;&lt;/object&gt;&lt;object type=&quot;3&quot; unique_id=&quot;11073&quot;&gt;&lt;property id=&quot;20148&quot; value=&quot;5&quot;/&gt;&lt;property id=&quot;20300&quot; value=&quot;Slide 1&quot;/&gt;&lt;property id=&quot;20307&quot; value=&quot;297&quot;/&gt;&lt;/object&gt;&lt;/object&gt;&lt;object type=&quot;10&quot; unique_id=&quot;11023&quot;&gt;&lt;object type=&quot;11&quot; unique_id=&quot;11024&quot;&gt;&lt;/object&gt;&lt;/object&gt;&lt;object type=&quot;4&quot; unique_id=&quot;11025&quot;&gt;&lt;/object&gt;&lt;/object&gt;&lt;/database&gt;"/>
  <p:tag name="SECTOMILLISECCONVERTED" val="1"/>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Văn phòng">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Curtain Call</Template>
  <TotalTime>1341</TotalTime>
  <Words>646</Words>
  <Application>Microsoft Office PowerPoint</Application>
  <PresentationFormat>On-screen Show (4:3)</PresentationFormat>
  <Paragraphs>104</Paragraphs>
  <Slides>13</Slides>
  <Notes>1</Notes>
  <HiddenSlides>0</HiddenSlides>
  <MMClips>0</MMClips>
  <ScaleCrop>false</ScaleCrop>
  <HeadingPairs>
    <vt:vector size="4" baseType="variant">
      <vt:variant>
        <vt:lpstr>Theme</vt:lpstr>
      </vt:variant>
      <vt:variant>
        <vt:i4>2</vt:i4>
      </vt:variant>
      <vt:variant>
        <vt:lpstr>Slide Titles</vt:lpstr>
      </vt:variant>
      <vt:variant>
        <vt:i4>13</vt:i4>
      </vt:variant>
    </vt:vector>
  </HeadingPairs>
  <TitlesOfParts>
    <vt:vector size="15" baseType="lpstr">
      <vt:lpstr>Default Design</vt:lpstr>
      <vt:lpstr>1_Default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 Corporation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pkt</dc:creator>
  <cp:lastModifiedBy>MTC</cp:lastModifiedBy>
  <cp:revision>59</cp:revision>
  <dcterms:created xsi:type="dcterms:W3CDTF">2010-11-29T14:40:56Z</dcterms:created>
  <dcterms:modified xsi:type="dcterms:W3CDTF">2020-12-11T03:11:36Z</dcterms:modified>
</cp:coreProperties>
</file>