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96" r:id="rId2"/>
    <p:sldId id="289" r:id="rId3"/>
    <p:sldId id="276" r:id="rId4"/>
    <p:sldId id="272" r:id="rId5"/>
    <p:sldId id="259" r:id="rId6"/>
    <p:sldId id="260" r:id="rId7"/>
    <p:sldId id="261" r:id="rId8"/>
    <p:sldId id="262" r:id="rId9"/>
    <p:sldId id="263" r:id="rId10"/>
    <p:sldId id="280" r:id="rId11"/>
    <p:sldId id="281" r:id="rId12"/>
    <p:sldId id="269" r:id="rId13"/>
    <p:sldId id="291" r:id="rId14"/>
    <p:sldId id="292" r:id="rId15"/>
    <p:sldId id="293" r:id="rId16"/>
    <p:sldId id="294" r:id="rId17"/>
    <p:sldId id="288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52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2AB747-FE9A-4C66-B5BA-F29D05C90A4A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6DFCC5-9BC0-4D17-ACB5-25BC28A39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89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597EC4-46A2-41E0-9CF0-2E7EAD628DED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A5B480-353D-4402-BDBA-890130E7B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4514C-B974-4014-ABEC-F174FCE38D77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DC1C-E430-4E3F-B889-8A415DF0B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6B9EF-B71D-43BC-B433-7AE0448C91D9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2B232-9C2D-4DE5-866F-3ADCABA8C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C3417-41CE-498C-B9CD-EC046130905E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586D3-D475-4366-AE02-299915B47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73149B-7405-4A1E-B08D-7084F8CC3DAA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A67E00-9939-4B09-8283-3EF9E979D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B577-671F-4081-BB16-0445AA48FCD0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8D46-988B-45A7-816B-DDF9E5233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15A8D3-C453-4887-A23A-97BC369765CE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84B522-369C-467A-B4D6-A6BEF78D9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4349B-C8F6-4198-B99B-0E0DB4B7D30E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23AFA-9D95-4F2E-BA13-771D7B1FE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06C630-5922-4450-A3F6-20AF21A9B427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292A7E-E197-4360-9A4B-71A9EFEF5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18374F-288B-4D33-A6EA-B632911F583F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56B185-21ED-475C-8B4D-16D1DACB4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4939CE-B3D4-4B19-A662-B06E6B814D3D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1D5A50-B60A-4D46-86C6-320A4C51B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b="0" i="0" u="none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CFE17596-E4BC-476E-81DC-C8F848B7E862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DF0E8B3-1770-4C52-A63D-A1C1578E6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2" r:id="rId2"/>
    <p:sldLayoutId id="2147483814" r:id="rId3"/>
    <p:sldLayoutId id="2147483811" r:id="rId4"/>
    <p:sldLayoutId id="2147483815" r:id="rId5"/>
    <p:sldLayoutId id="2147483810" r:id="rId6"/>
    <p:sldLayoutId id="2147483816" r:id="rId7"/>
    <p:sldLayoutId id="2147483817" r:id="rId8"/>
    <p:sldLayoutId id="2147483818" r:id="rId9"/>
    <p:sldLayoutId id="2147483809" r:id="rId10"/>
    <p:sldLayoutId id="21474838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b="0" i="0" u="none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con-heo-dat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4" name="con-heo-da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7" descr="box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14049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943429" y="2641937"/>
            <a:ext cx="756047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000" b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Địa lí</a:t>
            </a:r>
            <a:endParaRPr lang="en-US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2094173" y="4038600"/>
            <a:ext cx="5181600" cy="8905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Ôn tập</a:t>
            </a:r>
            <a:endParaRPr lang="vi-VN" sz="3600" kern="1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9878" y="1456492"/>
            <a:ext cx="697019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8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C33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en-US" sz="3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C33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57127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" dur="875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875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875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1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8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4"/>
                </p:tgtEl>
              </p:cMediaNode>
            </p:audio>
          </p:childTnLst>
        </p:cTn>
      </p:par>
    </p:tnLst>
    <p:bldLst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 rot="1839357">
            <a:off x="895350" y="5792788"/>
            <a:ext cx="19161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Sông Tiền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741488" y="5551488"/>
            <a:ext cx="1501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 An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57263" y="544513"/>
            <a:ext cx="1677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Thác Bà</a:t>
            </a:r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>
            <a:off x="284163" y="-22225"/>
            <a:ext cx="1654175" cy="1546225"/>
          </a:xfrm>
          <a:custGeom>
            <a:avLst/>
            <a:gdLst>
              <a:gd name="T0" fmla="*/ 0 w 1042"/>
              <a:gd name="T1" fmla="*/ 0 h 974"/>
              <a:gd name="T2" fmla="*/ 2147483647 w 1042"/>
              <a:gd name="T3" fmla="*/ 2147483647 h 974"/>
              <a:gd name="T4" fmla="*/ 2147483647 w 1042"/>
              <a:gd name="T5" fmla="*/ 2147483647 h 974"/>
              <a:gd name="T6" fmla="*/ 2147483647 w 1042"/>
              <a:gd name="T7" fmla="*/ 2147483647 h 974"/>
              <a:gd name="T8" fmla="*/ 2147483647 w 1042"/>
              <a:gd name="T9" fmla="*/ 2147483647 h 974"/>
              <a:gd name="T10" fmla="*/ 2147483647 w 1042"/>
              <a:gd name="T11" fmla="*/ 2147483647 h 974"/>
              <a:gd name="T12" fmla="*/ 2147483647 w 1042"/>
              <a:gd name="T13" fmla="*/ 2147483647 h 974"/>
              <a:gd name="T14" fmla="*/ 2147483647 w 1042"/>
              <a:gd name="T15" fmla="*/ 2147483647 h 974"/>
              <a:gd name="T16" fmla="*/ 2147483647 w 1042"/>
              <a:gd name="T17" fmla="*/ 2147483647 h 974"/>
              <a:gd name="T18" fmla="*/ 2147483647 w 1042"/>
              <a:gd name="T19" fmla="*/ 2147483647 h 974"/>
              <a:gd name="T20" fmla="*/ 2147483647 w 1042"/>
              <a:gd name="T21" fmla="*/ 2147483647 h 974"/>
              <a:gd name="T22" fmla="*/ 2147483647 w 1042"/>
              <a:gd name="T23" fmla="*/ 2147483647 h 974"/>
              <a:gd name="T24" fmla="*/ 2147483647 w 1042"/>
              <a:gd name="T25" fmla="*/ 2147483647 h 974"/>
              <a:gd name="T26" fmla="*/ 2147483647 w 1042"/>
              <a:gd name="T27" fmla="*/ 2147483647 h 97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42"/>
              <a:gd name="T43" fmla="*/ 0 h 974"/>
              <a:gd name="T44" fmla="*/ 1042 w 1042"/>
              <a:gd name="T45" fmla="*/ 974 h 97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42" h="974">
                <a:moveTo>
                  <a:pt x="0" y="0"/>
                </a:moveTo>
                <a:cubicBezTo>
                  <a:pt x="59" y="20"/>
                  <a:pt x="93" y="64"/>
                  <a:pt x="150" y="83"/>
                </a:cubicBezTo>
                <a:cubicBezTo>
                  <a:pt x="183" y="115"/>
                  <a:pt x="260" y="165"/>
                  <a:pt x="260" y="165"/>
                </a:cubicBezTo>
                <a:cubicBezTo>
                  <a:pt x="296" y="270"/>
                  <a:pt x="243" y="143"/>
                  <a:pt x="315" y="233"/>
                </a:cubicBezTo>
                <a:cubicBezTo>
                  <a:pt x="324" y="245"/>
                  <a:pt x="319" y="265"/>
                  <a:pt x="329" y="275"/>
                </a:cubicBezTo>
                <a:cubicBezTo>
                  <a:pt x="352" y="298"/>
                  <a:pt x="388" y="306"/>
                  <a:pt x="411" y="329"/>
                </a:cubicBezTo>
                <a:cubicBezTo>
                  <a:pt x="463" y="381"/>
                  <a:pt x="490" y="402"/>
                  <a:pt x="562" y="425"/>
                </a:cubicBezTo>
                <a:cubicBezTo>
                  <a:pt x="586" y="498"/>
                  <a:pt x="568" y="455"/>
                  <a:pt x="630" y="549"/>
                </a:cubicBezTo>
                <a:cubicBezTo>
                  <a:pt x="638" y="561"/>
                  <a:pt x="636" y="578"/>
                  <a:pt x="644" y="590"/>
                </a:cubicBezTo>
                <a:cubicBezTo>
                  <a:pt x="675" y="633"/>
                  <a:pt x="700" y="646"/>
                  <a:pt x="740" y="672"/>
                </a:cubicBezTo>
                <a:cubicBezTo>
                  <a:pt x="756" y="718"/>
                  <a:pt x="774" y="748"/>
                  <a:pt x="809" y="782"/>
                </a:cubicBezTo>
                <a:cubicBezTo>
                  <a:pt x="829" y="846"/>
                  <a:pt x="869" y="870"/>
                  <a:pt x="932" y="892"/>
                </a:cubicBezTo>
                <a:cubicBezTo>
                  <a:pt x="950" y="910"/>
                  <a:pt x="962" y="939"/>
                  <a:pt x="987" y="947"/>
                </a:cubicBezTo>
                <a:cubicBezTo>
                  <a:pt x="1034" y="962"/>
                  <a:pt x="1018" y="950"/>
                  <a:pt x="1042" y="974"/>
                </a:cubicBez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5" name="Picture 7" descr="Hong nhung"/>
          <p:cNvPicPr>
            <a:picLocks noChangeAspect="1" noChangeArrowheads="1"/>
          </p:cNvPicPr>
          <p:nvPr/>
        </p:nvPicPr>
        <p:blipFill>
          <a:blip r:embed="rId3">
            <a:lum contrast="60000"/>
          </a:blip>
          <a:srcRect l="15219" t="5801" r="6038" b="6525"/>
          <a:stretch>
            <a:fillRect/>
          </a:stretch>
        </p:blipFill>
        <p:spPr bwMode="auto">
          <a:xfrm>
            <a:off x="0" y="0"/>
            <a:ext cx="4405313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 rot="2379800">
            <a:off x="-96838" y="401638"/>
            <a:ext cx="1436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 Đà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 rot="1914671">
            <a:off x="241300" y="1111250"/>
            <a:ext cx="1450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Mã</a:t>
            </a:r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22225" y="239713"/>
            <a:ext cx="1936750" cy="1262062"/>
          </a:xfrm>
          <a:custGeom>
            <a:avLst/>
            <a:gdLst>
              <a:gd name="T0" fmla="*/ 0 w 1220"/>
              <a:gd name="T1" fmla="*/ 0 h 795"/>
              <a:gd name="T2" fmla="*/ 2147483647 w 1220"/>
              <a:gd name="T3" fmla="*/ 2147483647 h 795"/>
              <a:gd name="T4" fmla="*/ 2147483647 w 1220"/>
              <a:gd name="T5" fmla="*/ 2147483647 h 795"/>
              <a:gd name="T6" fmla="*/ 2147483647 w 1220"/>
              <a:gd name="T7" fmla="*/ 2147483647 h 795"/>
              <a:gd name="T8" fmla="*/ 2147483647 w 1220"/>
              <a:gd name="T9" fmla="*/ 2147483647 h 795"/>
              <a:gd name="T10" fmla="*/ 2147483647 w 1220"/>
              <a:gd name="T11" fmla="*/ 2147483647 h 795"/>
              <a:gd name="T12" fmla="*/ 2147483647 w 1220"/>
              <a:gd name="T13" fmla="*/ 2147483647 h 795"/>
              <a:gd name="T14" fmla="*/ 2147483647 w 1220"/>
              <a:gd name="T15" fmla="*/ 2147483647 h 795"/>
              <a:gd name="T16" fmla="*/ 2147483647 w 1220"/>
              <a:gd name="T17" fmla="*/ 2147483647 h 795"/>
              <a:gd name="T18" fmla="*/ 2147483647 w 1220"/>
              <a:gd name="T19" fmla="*/ 2147483647 h 795"/>
              <a:gd name="T20" fmla="*/ 2147483647 w 1220"/>
              <a:gd name="T21" fmla="*/ 2147483647 h 795"/>
              <a:gd name="T22" fmla="*/ 2147483647 w 1220"/>
              <a:gd name="T23" fmla="*/ 2147483647 h 795"/>
              <a:gd name="T24" fmla="*/ 2147483647 w 1220"/>
              <a:gd name="T25" fmla="*/ 2147483647 h 795"/>
              <a:gd name="T26" fmla="*/ 2147483647 w 1220"/>
              <a:gd name="T27" fmla="*/ 2147483647 h 795"/>
              <a:gd name="T28" fmla="*/ 2147483647 w 1220"/>
              <a:gd name="T29" fmla="*/ 2147483647 h 795"/>
              <a:gd name="T30" fmla="*/ 2147483647 w 1220"/>
              <a:gd name="T31" fmla="*/ 2147483647 h 795"/>
              <a:gd name="T32" fmla="*/ 2147483647 w 1220"/>
              <a:gd name="T33" fmla="*/ 2147483647 h 795"/>
              <a:gd name="T34" fmla="*/ 2147483647 w 1220"/>
              <a:gd name="T35" fmla="*/ 2147483647 h 795"/>
              <a:gd name="T36" fmla="*/ 2147483647 w 1220"/>
              <a:gd name="T37" fmla="*/ 2147483647 h 795"/>
              <a:gd name="T38" fmla="*/ 2147483647 w 1220"/>
              <a:gd name="T39" fmla="*/ 2147483647 h 7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20"/>
              <a:gd name="T61" fmla="*/ 0 h 795"/>
              <a:gd name="T62" fmla="*/ 1220 w 1220"/>
              <a:gd name="T63" fmla="*/ 795 h 7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20" h="795">
                <a:moveTo>
                  <a:pt x="0" y="0"/>
                </a:moveTo>
                <a:cubicBezTo>
                  <a:pt x="14" y="9"/>
                  <a:pt x="28" y="17"/>
                  <a:pt x="41" y="27"/>
                </a:cubicBezTo>
                <a:cubicBezTo>
                  <a:pt x="51" y="35"/>
                  <a:pt x="56" y="49"/>
                  <a:pt x="68" y="55"/>
                </a:cubicBezTo>
                <a:cubicBezTo>
                  <a:pt x="98" y="70"/>
                  <a:pt x="133" y="71"/>
                  <a:pt x="164" y="82"/>
                </a:cubicBezTo>
                <a:cubicBezTo>
                  <a:pt x="173" y="95"/>
                  <a:pt x="236" y="185"/>
                  <a:pt x="247" y="192"/>
                </a:cubicBezTo>
                <a:cubicBezTo>
                  <a:pt x="271" y="207"/>
                  <a:pt x="329" y="219"/>
                  <a:pt x="329" y="219"/>
                </a:cubicBezTo>
                <a:cubicBezTo>
                  <a:pt x="376" y="204"/>
                  <a:pt x="359" y="196"/>
                  <a:pt x="384" y="219"/>
                </a:cubicBezTo>
                <a:cubicBezTo>
                  <a:pt x="415" y="314"/>
                  <a:pt x="390" y="282"/>
                  <a:pt x="439" y="329"/>
                </a:cubicBezTo>
                <a:cubicBezTo>
                  <a:pt x="456" y="382"/>
                  <a:pt x="468" y="394"/>
                  <a:pt x="521" y="411"/>
                </a:cubicBezTo>
                <a:cubicBezTo>
                  <a:pt x="577" y="467"/>
                  <a:pt x="633" y="505"/>
                  <a:pt x="699" y="548"/>
                </a:cubicBezTo>
                <a:cubicBezTo>
                  <a:pt x="700" y="549"/>
                  <a:pt x="802" y="583"/>
                  <a:pt x="823" y="590"/>
                </a:cubicBezTo>
                <a:cubicBezTo>
                  <a:pt x="837" y="594"/>
                  <a:pt x="864" y="603"/>
                  <a:pt x="864" y="603"/>
                </a:cubicBezTo>
                <a:cubicBezTo>
                  <a:pt x="868" y="589"/>
                  <a:pt x="873" y="576"/>
                  <a:pt x="877" y="562"/>
                </a:cubicBezTo>
                <a:cubicBezTo>
                  <a:pt x="882" y="544"/>
                  <a:pt x="874" y="515"/>
                  <a:pt x="891" y="507"/>
                </a:cubicBezTo>
                <a:cubicBezTo>
                  <a:pt x="904" y="501"/>
                  <a:pt x="898" y="536"/>
                  <a:pt x="905" y="548"/>
                </a:cubicBezTo>
                <a:cubicBezTo>
                  <a:pt x="912" y="559"/>
                  <a:pt x="923" y="567"/>
                  <a:pt x="932" y="576"/>
                </a:cubicBezTo>
                <a:cubicBezTo>
                  <a:pt x="956" y="647"/>
                  <a:pt x="928" y="593"/>
                  <a:pt x="987" y="644"/>
                </a:cubicBezTo>
                <a:cubicBezTo>
                  <a:pt x="1049" y="698"/>
                  <a:pt x="1062" y="728"/>
                  <a:pt x="1138" y="754"/>
                </a:cubicBezTo>
                <a:cubicBezTo>
                  <a:pt x="1178" y="795"/>
                  <a:pt x="1152" y="782"/>
                  <a:pt x="1220" y="782"/>
                </a:cubicBezTo>
                <a:lnTo>
                  <a:pt x="1165" y="713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 rot="2788888">
            <a:off x="107156" y="599282"/>
            <a:ext cx="1958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114300" y="3800475"/>
            <a:ext cx="169863" cy="138113"/>
          </a:xfrm>
          <a:prstGeom prst="star5">
            <a:avLst/>
          </a:prstGeom>
          <a:solidFill>
            <a:srgbClr val="0066FF"/>
          </a:solidFill>
          <a:ln w="2857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1489075" y="996950"/>
            <a:ext cx="169863" cy="138113"/>
          </a:xfrm>
          <a:prstGeom prst="star5">
            <a:avLst/>
          </a:prstGeom>
          <a:solidFill>
            <a:srgbClr val="FF3300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2" name="Freeform 18"/>
          <p:cNvSpPr>
            <a:spLocks/>
          </p:cNvSpPr>
          <p:nvPr/>
        </p:nvSpPr>
        <p:spPr bwMode="auto">
          <a:xfrm>
            <a:off x="1719263" y="914400"/>
            <a:ext cx="349250" cy="500063"/>
          </a:xfrm>
          <a:custGeom>
            <a:avLst/>
            <a:gdLst>
              <a:gd name="T0" fmla="*/ 2147483647 w 220"/>
              <a:gd name="T1" fmla="*/ 0 h 315"/>
              <a:gd name="T2" fmla="*/ 2147483647 w 220"/>
              <a:gd name="T3" fmla="*/ 2147483647 h 315"/>
              <a:gd name="T4" fmla="*/ 0 w 220"/>
              <a:gd name="T5" fmla="*/ 2147483647 h 315"/>
              <a:gd name="T6" fmla="*/ 2147483647 w 220"/>
              <a:gd name="T7" fmla="*/ 2147483647 h 315"/>
              <a:gd name="T8" fmla="*/ 2147483647 w 220"/>
              <a:gd name="T9" fmla="*/ 2147483647 h 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0"/>
              <a:gd name="T16" fmla="*/ 0 h 315"/>
              <a:gd name="T17" fmla="*/ 220 w 220"/>
              <a:gd name="T18" fmla="*/ 315 h 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0" h="315">
                <a:moveTo>
                  <a:pt x="220" y="0"/>
                </a:moveTo>
                <a:cubicBezTo>
                  <a:pt x="156" y="23"/>
                  <a:pt x="92" y="46"/>
                  <a:pt x="28" y="69"/>
                </a:cubicBezTo>
                <a:cubicBezTo>
                  <a:pt x="1" y="79"/>
                  <a:pt x="0" y="151"/>
                  <a:pt x="0" y="151"/>
                </a:cubicBezTo>
                <a:cubicBezTo>
                  <a:pt x="22" y="239"/>
                  <a:pt x="61" y="257"/>
                  <a:pt x="124" y="315"/>
                </a:cubicBezTo>
                <a:lnTo>
                  <a:pt x="151" y="219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3" name="Freeform 19"/>
          <p:cNvSpPr>
            <a:spLocks/>
          </p:cNvSpPr>
          <p:nvPr/>
        </p:nvSpPr>
        <p:spPr bwMode="auto">
          <a:xfrm>
            <a:off x="1763713" y="804863"/>
            <a:ext cx="284162" cy="479425"/>
          </a:xfrm>
          <a:custGeom>
            <a:avLst/>
            <a:gdLst>
              <a:gd name="T0" fmla="*/ 2147483647 w 179"/>
              <a:gd name="T1" fmla="*/ 0 h 302"/>
              <a:gd name="T2" fmla="*/ 2147483647 w 179"/>
              <a:gd name="T3" fmla="*/ 2147483647 h 302"/>
              <a:gd name="T4" fmla="*/ 0 w 179"/>
              <a:gd name="T5" fmla="*/ 2147483647 h 302"/>
              <a:gd name="T6" fmla="*/ 2147483647 w 179"/>
              <a:gd name="T7" fmla="*/ 2147483647 h 302"/>
              <a:gd name="T8" fmla="*/ 2147483647 w 179"/>
              <a:gd name="T9" fmla="*/ 2147483647 h 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302"/>
              <a:gd name="T17" fmla="*/ 179 w 179"/>
              <a:gd name="T18" fmla="*/ 302 h 3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302">
                <a:moveTo>
                  <a:pt x="110" y="0"/>
                </a:moveTo>
                <a:cubicBezTo>
                  <a:pt x="101" y="9"/>
                  <a:pt x="93" y="20"/>
                  <a:pt x="82" y="28"/>
                </a:cubicBezTo>
                <a:cubicBezTo>
                  <a:pt x="56" y="48"/>
                  <a:pt x="0" y="83"/>
                  <a:pt x="0" y="83"/>
                </a:cubicBezTo>
                <a:cubicBezTo>
                  <a:pt x="21" y="209"/>
                  <a:pt x="24" y="187"/>
                  <a:pt x="151" y="206"/>
                </a:cubicBezTo>
                <a:cubicBezTo>
                  <a:pt x="179" y="292"/>
                  <a:pt x="178" y="259"/>
                  <a:pt x="178" y="302"/>
                </a:cubicBez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4" name="Freeform 20"/>
          <p:cNvSpPr>
            <a:spLocks/>
          </p:cNvSpPr>
          <p:nvPr/>
        </p:nvSpPr>
        <p:spPr bwMode="auto">
          <a:xfrm>
            <a:off x="500063" y="946150"/>
            <a:ext cx="1219200" cy="795338"/>
          </a:xfrm>
          <a:custGeom>
            <a:avLst/>
            <a:gdLst>
              <a:gd name="T0" fmla="*/ 0 w 768"/>
              <a:gd name="T1" fmla="*/ 2147483647 h 501"/>
              <a:gd name="T2" fmla="*/ 2147483647 w 768"/>
              <a:gd name="T3" fmla="*/ 2147483647 h 501"/>
              <a:gd name="T4" fmla="*/ 2147483647 w 768"/>
              <a:gd name="T5" fmla="*/ 2147483647 h 501"/>
              <a:gd name="T6" fmla="*/ 2147483647 w 768"/>
              <a:gd name="T7" fmla="*/ 2147483647 h 501"/>
              <a:gd name="T8" fmla="*/ 2147483647 w 768"/>
              <a:gd name="T9" fmla="*/ 2147483647 h 501"/>
              <a:gd name="T10" fmla="*/ 2147483647 w 768"/>
              <a:gd name="T11" fmla="*/ 2147483647 h 501"/>
              <a:gd name="T12" fmla="*/ 2147483647 w 768"/>
              <a:gd name="T13" fmla="*/ 2147483647 h 501"/>
              <a:gd name="T14" fmla="*/ 2147483647 w 768"/>
              <a:gd name="T15" fmla="*/ 2147483647 h 501"/>
              <a:gd name="T16" fmla="*/ 2147483647 w 768"/>
              <a:gd name="T17" fmla="*/ 2147483647 h 5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8"/>
              <a:gd name="T28" fmla="*/ 0 h 501"/>
              <a:gd name="T29" fmla="*/ 768 w 768"/>
              <a:gd name="T30" fmla="*/ 501 h 50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8" h="501">
                <a:moveTo>
                  <a:pt x="0" y="90"/>
                </a:moveTo>
                <a:cubicBezTo>
                  <a:pt x="5" y="75"/>
                  <a:pt x="23" y="12"/>
                  <a:pt x="42" y="7"/>
                </a:cubicBezTo>
                <a:cubicBezTo>
                  <a:pt x="69" y="0"/>
                  <a:pt x="97" y="16"/>
                  <a:pt x="124" y="21"/>
                </a:cubicBezTo>
                <a:cubicBezTo>
                  <a:pt x="157" y="55"/>
                  <a:pt x="177" y="142"/>
                  <a:pt x="220" y="158"/>
                </a:cubicBezTo>
                <a:cubicBezTo>
                  <a:pt x="246" y="168"/>
                  <a:pt x="275" y="167"/>
                  <a:pt x="302" y="172"/>
                </a:cubicBezTo>
                <a:cubicBezTo>
                  <a:pt x="353" y="223"/>
                  <a:pt x="406" y="269"/>
                  <a:pt x="467" y="309"/>
                </a:cubicBezTo>
                <a:cubicBezTo>
                  <a:pt x="477" y="324"/>
                  <a:pt x="502" y="368"/>
                  <a:pt x="522" y="378"/>
                </a:cubicBezTo>
                <a:cubicBezTo>
                  <a:pt x="604" y="419"/>
                  <a:pt x="683" y="409"/>
                  <a:pt x="727" y="501"/>
                </a:cubicBezTo>
                <a:lnTo>
                  <a:pt x="768" y="405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5" name="Freeform 22"/>
          <p:cNvSpPr>
            <a:spLocks/>
          </p:cNvSpPr>
          <p:nvPr/>
        </p:nvSpPr>
        <p:spPr bwMode="auto">
          <a:xfrm>
            <a:off x="739775" y="1458913"/>
            <a:ext cx="806450" cy="739775"/>
          </a:xfrm>
          <a:custGeom>
            <a:avLst/>
            <a:gdLst>
              <a:gd name="T0" fmla="*/ 0 w 508"/>
              <a:gd name="T1" fmla="*/ 0 h 466"/>
              <a:gd name="T2" fmla="*/ 2147483647 w 508"/>
              <a:gd name="T3" fmla="*/ 2147483647 h 466"/>
              <a:gd name="T4" fmla="*/ 2147483647 w 508"/>
              <a:gd name="T5" fmla="*/ 2147483647 h 466"/>
              <a:gd name="T6" fmla="*/ 2147483647 w 508"/>
              <a:gd name="T7" fmla="*/ 2147483647 h 466"/>
              <a:gd name="T8" fmla="*/ 2147483647 w 508"/>
              <a:gd name="T9" fmla="*/ 2147483647 h 466"/>
              <a:gd name="T10" fmla="*/ 2147483647 w 508"/>
              <a:gd name="T11" fmla="*/ 2147483647 h 466"/>
              <a:gd name="T12" fmla="*/ 2147483647 w 508"/>
              <a:gd name="T13" fmla="*/ 2147483647 h 466"/>
              <a:gd name="T14" fmla="*/ 2147483647 w 508"/>
              <a:gd name="T15" fmla="*/ 2147483647 h 466"/>
              <a:gd name="T16" fmla="*/ 2147483647 w 508"/>
              <a:gd name="T17" fmla="*/ 2147483647 h 466"/>
              <a:gd name="T18" fmla="*/ 2147483647 w 508"/>
              <a:gd name="T19" fmla="*/ 2147483647 h 466"/>
              <a:gd name="T20" fmla="*/ 2147483647 w 508"/>
              <a:gd name="T21" fmla="*/ 2147483647 h 466"/>
              <a:gd name="T22" fmla="*/ 2147483647 w 508"/>
              <a:gd name="T23" fmla="*/ 2147483647 h 46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08"/>
              <a:gd name="T37" fmla="*/ 0 h 466"/>
              <a:gd name="T38" fmla="*/ 508 w 508"/>
              <a:gd name="T39" fmla="*/ 466 h 46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08" h="466">
                <a:moveTo>
                  <a:pt x="0" y="0"/>
                </a:moveTo>
                <a:cubicBezTo>
                  <a:pt x="12" y="34"/>
                  <a:pt x="22" y="132"/>
                  <a:pt x="41" y="151"/>
                </a:cubicBezTo>
                <a:cubicBezTo>
                  <a:pt x="51" y="161"/>
                  <a:pt x="69" y="159"/>
                  <a:pt x="83" y="164"/>
                </a:cubicBezTo>
                <a:cubicBezTo>
                  <a:pt x="110" y="173"/>
                  <a:pt x="165" y="192"/>
                  <a:pt x="165" y="192"/>
                </a:cubicBezTo>
                <a:cubicBezTo>
                  <a:pt x="170" y="206"/>
                  <a:pt x="182" y="219"/>
                  <a:pt x="179" y="233"/>
                </a:cubicBezTo>
                <a:cubicBezTo>
                  <a:pt x="176" y="246"/>
                  <a:pt x="142" y="251"/>
                  <a:pt x="151" y="260"/>
                </a:cubicBezTo>
                <a:cubicBezTo>
                  <a:pt x="171" y="281"/>
                  <a:pt x="209" y="272"/>
                  <a:pt x="233" y="288"/>
                </a:cubicBezTo>
                <a:cubicBezTo>
                  <a:pt x="261" y="306"/>
                  <a:pt x="288" y="325"/>
                  <a:pt x="316" y="343"/>
                </a:cubicBezTo>
                <a:cubicBezTo>
                  <a:pt x="330" y="352"/>
                  <a:pt x="357" y="370"/>
                  <a:pt x="357" y="370"/>
                </a:cubicBezTo>
                <a:cubicBezTo>
                  <a:pt x="366" y="397"/>
                  <a:pt x="369" y="424"/>
                  <a:pt x="398" y="439"/>
                </a:cubicBezTo>
                <a:cubicBezTo>
                  <a:pt x="424" y="452"/>
                  <a:pt x="480" y="466"/>
                  <a:pt x="480" y="466"/>
                </a:cubicBezTo>
                <a:cubicBezTo>
                  <a:pt x="496" y="405"/>
                  <a:pt x="480" y="424"/>
                  <a:pt x="508" y="398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6" name="Freeform 23"/>
          <p:cNvSpPr>
            <a:spLocks/>
          </p:cNvSpPr>
          <p:nvPr/>
        </p:nvSpPr>
        <p:spPr bwMode="auto">
          <a:xfrm>
            <a:off x="2395538" y="4183063"/>
            <a:ext cx="630237" cy="606425"/>
          </a:xfrm>
          <a:custGeom>
            <a:avLst/>
            <a:gdLst>
              <a:gd name="T0" fmla="*/ 0 w 397"/>
              <a:gd name="T1" fmla="*/ 2147483647 h 382"/>
              <a:gd name="T2" fmla="*/ 2147483647 w 397"/>
              <a:gd name="T3" fmla="*/ 2147483647 h 382"/>
              <a:gd name="T4" fmla="*/ 2147483647 w 397"/>
              <a:gd name="T5" fmla="*/ 2147483647 h 382"/>
              <a:gd name="T6" fmla="*/ 2147483647 w 397"/>
              <a:gd name="T7" fmla="*/ 2147483647 h 382"/>
              <a:gd name="T8" fmla="*/ 2147483647 w 397"/>
              <a:gd name="T9" fmla="*/ 2147483647 h 382"/>
              <a:gd name="T10" fmla="*/ 2147483647 w 397"/>
              <a:gd name="T11" fmla="*/ 2147483647 h 382"/>
              <a:gd name="T12" fmla="*/ 2147483647 w 397"/>
              <a:gd name="T13" fmla="*/ 2147483647 h 382"/>
              <a:gd name="T14" fmla="*/ 2147483647 w 397"/>
              <a:gd name="T15" fmla="*/ 2147483647 h 3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7"/>
              <a:gd name="T25" fmla="*/ 0 h 382"/>
              <a:gd name="T26" fmla="*/ 397 w 397"/>
              <a:gd name="T27" fmla="*/ 382 h 3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7" h="382">
                <a:moveTo>
                  <a:pt x="0" y="12"/>
                </a:moveTo>
                <a:cubicBezTo>
                  <a:pt x="55" y="17"/>
                  <a:pt x="116" y="0"/>
                  <a:pt x="164" y="26"/>
                </a:cubicBezTo>
                <a:cubicBezTo>
                  <a:pt x="182" y="36"/>
                  <a:pt x="115" y="158"/>
                  <a:pt x="109" y="176"/>
                </a:cubicBezTo>
                <a:cubicBezTo>
                  <a:pt x="122" y="252"/>
                  <a:pt x="106" y="289"/>
                  <a:pt x="178" y="314"/>
                </a:cubicBezTo>
                <a:cubicBezTo>
                  <a:pt x="187" y="328"/>
                  <a:pt x="191" y="346"/>
                  <a:pt x="205" y="355"/>
                </a:cubicBezTo>
                <a:cubicBezTo>
                  <a:pt x="230" y="370"/>
                  <a:pt x="288" y="382"/>
                  <a:pt x="288" y="382"/>
                </a:cubicBezTo>
                <a:cubicBezTo>
                  <a:pt x="306" y="377"/>
                  <a:pt x="325" y="376"/>
                  <a:pt x="342" y="368"/>
                </a:cubicBezTo>
                <a:cubicBezTo>
                  <a:pt x="393" y="342"/>
                  <a:pt x="346" y="329"/>
                  <a:pt x="397" y="35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7" name="Freeform 24"/>
          <p:cNvSpPr>
            <a:spLocks/>
          </p:cNvSpPr>
          <p:nvPr/>
        </p:nvSpPr>
        <p:spPr bwMode="auto">
          <a:xfrm>
            <a:off x="1746250" y="5246688"/>
            <a:ext cx="844550" cy="719137"/>
          </a:xfrm>
          <a:custGeom>
            <a:avLst/>
            <a:gdLst>
              <a:gd name="T0" fmla="*/ 2147483647 w 532"/>
              <a:gd name="T1" fmla="*/ 2147483647 h 453"/>
              <a:gd name="T2" fmla="*/ 2147483647 w 532"/>
              <a:gd name="T3" fmla="*/ 2147483647 h 453"/>
              <a:gd name="T4" fmla="*/ 2147483647 w 532"/>
              <a:gd name="T5" fmla="*/ 0 h 453"/>
              <a:gd name="T6" fmla="*/ 2147483647 w 532"/>
              <a:gd name="T7" fmla="*/ 2147483647 h 453"/>
              <a:gd name="T8" fmla="*/ 2147483647 w 532"/>
              <a:gd name="T9" fmla="*/ 2147483647 h 453"/>
              <a:gd name="T10" fmla="*/ 2147483647 w 532"/>
              <a:gd name="T11" fmla="*/ 2147483647 h 453"/>
              <a:gd name="T12" fmla="*/ 2147483647 w 532"/>
              <a:gd name="T13" fmla="*/ 2147483647 h 4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2"/>
              <a:gd name="T22" fmla="*/ 0 h 453"/>
              <a:gd name="T23" fmla="*/ 532 w 532"/>
              <a:gd name="T24" fmla="*/ 453 h 4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2" h="453">
                <a:moveTo>
                  <a:pt x="532" y="41"/>
                </a:moveTo>
                <a:cubicBezTo>
                  <a:pt x="462" y="113"/>
                  <a:pt x="408" y="58"/>
                  <a:pt x="340" y="28"/>
                </a:cubicBezTo>
                <a:cubicBezTo>
                  <a:pt x="314" y="16"/>
                  <a:pt x="258" y="0"/>
                  <a:pt x="258" y="0"/>
                </a:cubicBezTo>
                <a:cubicBezTo>
                  <a:pt x="243" y="44"/>
                  <a:pt x="218" y="66"/>
                  <a:pt x="203" y="110"/>
                </a:cubicBezTo>
                <a:cubicBezTo>
                  <a:pt x="208" y="124"/>
                  <a:pt x="217" y="137"/>
                  <a:pt x="217" y="151"/>
                </a:cubicBezTo>
                <a:cubicBezTo>
                  <a:pt x="217" y="246"/>
                  <a:pt x="134" y="238"/>
                  <a:pt x="66" y="261"/>
                </a:cubicBezTo>
                <a:cubicBezTo>
                  <a:pt x="49" y="311"/>
                  <a:pt x="0" y="453"/>
                  <a:pt x="79" y="453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8" name="Freeform 25"/>
          <p:cNvSpPr>
            <a:spLocks/>
          </p:cNvSpPr>
          <p:nvPr/>
        </p:nvSpPr>
        <p:spPr bwMode="auto">
          <a:xfrm>
            <a:off x="2003425" y="5399088"/>
            <a:ext cx="412750" cy="230187"/>
          </a:xfrm>
          <a:custGeom>
            <a:avLst/>
            <a:gdLst>
              <a:gd name="T0" fmla="*/ 2147483647 w 260"/>
              <a:gd name="T1" fmla="*/ 0 h 145"/>
              <a:gd name="T2" fmla="*/ 2147483647 w 260"/>
              <a:gd name="T3" fmla="*/ 2147483647 h 145"/>
              <a:gd name="T4" fmla="*/ 2147483647 w 260"/>
              <a:gd name="T5" fmla="*/ 2147483647 h 145"/>
              <a:gd name="T6" fmla="*/ 2147483647 w 260"/>
              <a:gd name="T7" fmla="*/ 2147483647 h 145"/>
              <a:gd name="T8" fmla="*/ 2147483647 w 260"/>
              <a:gd name="T9" fmla="*/ 2147483647 h 145"/>
              <a:gd name="T10" fmla="*/ 2147483647 w 260"/>
              <a:gd name="T11" fmla="*/ 2147483647 h 145"/>
              <a:gd name="T12" fmla="*/ 2147483647 w 260"/>
              <a:gd name="T13" fmla="*/ 2147483647 h 145"/>
              <a:gd name="T14" fmla="*/ 0 w 260"/>
              <a:gd name="T15" fmla="*/ 2147483647 h 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0"/>
              <a:gd name="T25" fmla="*/ 0 h 145"/>
              <a:gd name="T26" fmla="*/ 260 w 260"/>
              <a:gd name="T27" fmla="*/ 145 h 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0" h="145">
                <a:moveTo>
                  <a:pt x="260" y="0"/>
                </a:moveTo>
                <a:cubicBezTo>
                  <a:pt x="251" y="9"/>
                  <a:pt x="244" y="21"/>
                  <a:pt x="233" y="28"/>
                </a:cubicBezTo>
                <a:cubicBezTo>
                  <a:pt x="221" y="35"/>
                  <a:pt x="199" y="28"/>
                  <a:pt x="192" y="41"/>
                </a:cubicBezTo>
                <a:cubicBezTo>
                  <a:pt x="185" y="54"/>
                  <a:pt x="201" y="68"/>
                  <a:pt x="205" y="82"/>
                </a:cubicBezTo>
                <a:cubicBezTo>
                  <a:pt x="201" y="100"/>
                  <a:pt x="209" y="128"/>
                  <a:pt x="192" y="137"/>
                </a:cubicBezTo>
                <a:cubicBezTo>
                  <a:pt x="177" y="145"/>
                  <a:pt x="103" y="117"/>
                  <a:pt x="82" y="110"/>
                </a:cubicBezTo>
                <a:cubicBezTo>
                  <a:pt x="68" y="119"/>
                  <a:pt x="57" y="134"/>
                  <a:pt x="41" y="137"/>
                </a:cubicBezTo>
                <a:cubicBezTo>
                  <a:pt x="27" y="139"/>
                  <a:pt x="0" y="124"/>
                  <a:pt x="0" y="124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9" name="Freeform 26"/>
          <p:cNvSpPr>
            <a:spLocks/>
          </p:cNvSpPr>
          <p:nvPr/>
        </p:nvSpPr>
        <p:spPr bwMode="auto">
          <a:xfrm>
            <a:off x="0" y="2220913"/>
            <a:ext cx="1262063" cy="957262"/>
          </a:xfrm>
          <a:custGeom>
            <a:avLst/>
            <a:gdLst>
              <a:gd name="T0" fmla="*/ 0 w 795"/>
              <a:gd name="T1" fmla="*/ 2147483647 h 603"/>
              <a:gd name="T2" fmla="*/ 2147483647 w 795"/>
              <a:gd name="T3" fmla="*/ 2147483647 h 603"/>
              <a:gd name="T4" fmla="*/ 2147483647 w 795"/>
              <a:gd name="T5" fmla="*/ 2147483647 h 603"/>
              <a:gd name="T6" fmla="*/ 2147483647 w 795"/>
              <a:gd name="T7" fmla="*/ 2147483647 h 603"/>
              <a:gd name="T8" fmla="*/ 2147483647 w 795"/>
              <a:gd name="T9" fmla="*/ 2147483647 h 603"/>
              <a:gd name="T10" fmla="*/ 2147483647 w 795"/>
              <a:gd name="T11" fmla="*/ 0 h 603"/>
              <a:gd name="T12" fmla="*/ 2147483647 w 795"/>
              <a:gd name="T13" fmla="*/ 2147483647 h 603"/>
              <a:gd name="T14" fmla="*/ 2147483647 w 795"/>
              <a:gd name="T15" fmla="*/ 2147483647 h 603"/>
              <a:gd name="T16" fmla="*/ 2147483647 w 795"/>
              <a:gd name="T17" fmla="*/ 2147483647 h 603"/>
              <a:gd name="T18" fmla="*/ 2147483647 w 795"/>
              <a:gd name="T19" fmla="*/ 2147483647 h 603"/>
              <a:gd name="T20" fmla="*/ 2147483647 w 795"/>
              <a:gd name="T21" fmla="*/ 2147483647 h 603"/>
              <a:gd name="T22" fmla="*/ 2147483647 w 795"/>
              <a:gd name="T23" fmla="*/ 2147483647 h 603"/>
              <a:gd name="T24" fmla="*/ 2147483647 w 795"/>
              <a:gd name="T25" fmla="*/ 2147483647 h 603"/>
              <a:gd name="T26" fmla="*/ 2147483647 w 795"/>
              <a:gd name="T27" fmla="*/ 2147483647 h 603"/>
              <a:gd name="T28" fmla="*/ 2147483647 w 795"/>
              <a:gd name="T29" fmla="*/ 2147483647 h 603"/>
              <a:gd name="T30" fmla="*/ 2147483647 w 795"/>
              <a:gd name="T31" fmla="*/ 2147483647 h 603"/>
              <a:gd name="T32" fmla="*/ 2147483647 w 795"/>
              <a:gd name="T33" fmla="*/ 2147483647 h 6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5"/>
              <a:gd name="T52" fmla="*/ 0 h 603"/>
              <a:gd name="T53" fmla="*/ 795 w 795"/>
              <a:gd name="T54" fmla="*/ 603 h 60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5" h="603">
                <a:moveTo>
                  <a:pt x="0" y="55"/>
                </a:moveTo>
                <a:cubicBezTo>
                  <a:pt x="14" y="69"/>
                  <a:pt x="24" y="86"/>
                  <a:pt x="41" y="96"/>
                </a:cubicBezTo>
                <a:cubicBezTo>
                  <a:pt x="136" y="150"/>
                  <a:pt x="65" y="63"/>
                  <a:pt x="123" y="151"/>
                </a:cubicBezTo>
                <a:cubicBezTo>
                  <a:pt x="155" y="146"/>
                  <a:pt x="188" y="147"/>
                  <a:pt x="219" y="137"/>
                </a:cubicBezTo>
                <a:cubicBezTo>
                  <a:pt x="252" y="126"/>
                  <a:pt x="249" y="92"/>
                  <a:pt x="261" y="68"/>
                </a:cubicBezTo>
                <a:cubicBezTo>
                  <a:pt x="284" y="22"/>
                  <a:pt x="288" y="27"/>
                  <a:pt x="329" y="0"/>
                </a:cubicBezTo>
                <a:cubicBezTo>
                  <a:pt x="352" y="5"/>
                  <a:pt x="375" y="8"/>
                  <a:pt x="398" y="14"/>
                </a:cubicBezTo>
                <a:cubicBezTo>
                  <a:pt x="426" y="22"/>
                  <a:pt x="480" y="41"/>
                  <a:pt x="480" y="41"/>
                </a:cubicBezTo>
                <a:cubicBezTo>
                  <a:pt x="506" y="81"/>
                  <a:pt x="516" y="118"/>
                  <a:pt x="549" y="151"/>
                </a:cubicBezTo>
                <a:cubicBezTo>
                  <a:pt x="570" y="216"/>
                  <a:pt x="552" y="183"/>
                  <a:pt x="617" y="247"/>
                </a:cubicBezTo>
                <a:cubicBezTo>
                  <a:pt x="626" y="256"/>
                  <a:pt x="636" y="265"/>
                  <a:pt x="645" y="274"/>
                </a:cubicBezTo>
                <a:cubicBezTo>
                  <a:pt x="654" y="283"/>
                  <a:pt x="672" y="302"/>
                  <a:pt x="672" y="302"/>
                </a:cubicBezTo>
                <a:cubicBezTo>
                  <a:pt x="681" y="329"/>
                  <a:pt x="690" y="357"/>
                  <a:pt x="699" y="384"/>
                </a:cubicBezTo>
                <a:cubicBezTo>
                  <a:pt x="711" y="422"/>
                  <a:pt x="675" y="459"/>
                  <a:pt x="672" y="494"/>
                </a:cubicBezTo>
                <a:cubicBezTo>
                  <a:pt x="669" y="530"/>
                  <a:pt x="672" y="567"/>
                  <a:pt x="672" y="603"/>
                </a:cubicBezTo>
                <a:lnTo>
                  <a:pt x="795" y="576"/>
                </a:lnTo>
                <a:lnTo>
                  <a:pt x="686" y="603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50" name="Freeform 27"/>
          <p:cNvSpPr>
            <a:spLocks/>
          </p:cNvSpPr>
          <p:nvPr/>
        </p:nvSpPr>
        <p:spPr bwMode="auto">
          <a:xfrm>
            <a:off x="1027113" y="4397375"/>
            <a:ext cx="844550" cy="1687513"/>
          </a:xfrm>
          <a:custGeom>
            <a:avLst/>
            <a:gdLst>
              <a:gd name="T0" fmla="*/ 2147483647 w 532"/>
              <a:gd name="T1" fmla="*/ 0 h 1063"/>
              <a:gd name="T2" fmla="*/ 2147483647 w 532"/>
              <a:gd name="T3" fmla="*/ 2147483647 h 1063"/>
              <a:gd name="T4" fmla="*/ 2147483647 w 532"/>
              <a:gd name="T5" fmla="*/ 2147483647 h 1063"/>
              <a:gd name="T6" fmla="*/ 2147483647 w 532"/>
              <a:gd name="T7" fmla="*/ 2147483647 h 1063"/>
              <a:gd name="T8" fmla="*/ 2147483647 w 532"/>
              <a:gd name="T9" fmla="*/ 2147483647 h 1063"/>
              <a:gd name="T10" fmla="*/ 2147483647 w 532"/>
              <a:gd name="T11" fmla="*/ 2147483647 h 1063"/>
              <a:gd name="T12" fmla="*/ 2147483647 w 532"/>
              <a:gd name="T13" fmla="*/ 2147483647 h 1063"/>
              <a:gd name="T14" fmla="*/ 2147483647 w 532"/>
              <a:gd name="T15" fmla="*/ 2147483647 h 1063"/>
              <a:gd name="T16" fmla="*/ 2147483647 w 532"/>
              <a:gd name="T17" fmla="*/ 2147483647 h 1063"/>
              <a:gd name="T18" fmla="*/ 2147483647 w 532"/>
              <a:gd name="T19" fmla="*/ 2147483647 h 1063"/>
              <a:gd name="T20" fmla="*/ 2147483647 w 532"/>
              <a:gd name="T21" fmla="*/ 2147483647 h 1063"/>
              <a:gd name="T22" fmla="*/ 2147483647 w 532"/>
              <a:gd name="T23" fmla="*/ 2147483647 h 1063"/>
              <a:gd name="T24" fmla="*/ 2147483647 w 532"/>
              <a:gd name="T25" fmla="*/ 2147483647 h 1063"/>
              <a:gd name="T26" fmla="*/ 2147483647 w 532"/>
              <a:gd name="T27" fmla="*/ 2147483647 h 1063"/>
              <a:gd name="T28" fmla="*/ 2147483647 w 532"/>
              <a:gd name="T29" fmla="*/ 2147483647 h 1063"/>
              <a:gd name="T30" fmla="*/ 2147483647 w 532"/>
              <a:gd name="T31" fmla="*/ 2147483647 h 10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32"/>
              <a:gd name="T49" fmla="*/ 0 h 1063"/>
              <a:gd name="T50" fmla="*/ 532 w 532"/>
              <a:gd name="T51" fmla="*/ 1063 h 106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32" h="1063">
                <a:moveTo>
                  <a:pt x="327" y="0"/>
                </a:moveTo>
                <a:cubicBezTo>
                  <a:pt x="322" y="23"/>
                  <a:pt x="319" y="46"/>
                  <a:pt x="313" y="69"/>
                </a:cubicBezTo>
                <a:cubicBezTo>
                  <a:pt x="309" y="83"/>
                  <a:pt x="299" y="96"/>
                  <a:pt x="299" y="110"/>
                </a:cubicBezTo>
                <a:cubicBezTo>
                  <a:pt x="299" y="128"/>
                  <a:pt x="320" y="186"/>
                  <a:pt x="327" y="206"/>
                </a:cubicBezTo>
                <a:cubicBezTo>
                  <a:pt x="293" y="305"/>
                  <a:pt x="292" y="296"/>
                  <a:pt x="327" y="398"/>
                </a:cubicBezTo>
                <a:cubicBezTo>
                  <a:pt x="230" y="429"/>
                  <a:pt x="272" y="416"/>
                  <a:pt x="203" y="439"/>
                </a:cubicBezTo>
                <a:cubicBezTo>
                  <a:pt x="136" y="509"/>
                  <a:pt x="222" y="428"/>
                  <a:pt x="135" y="480"/>
                </a:cubicBezTo>
                <a:cubicBezTo>
                  <a:pt x="124" y="487"/>
                  <a:pt x="117" y="500"/>
                  <a:pt x="107" y="508"/>
                </a:cubicBezTo>
                <a:cubicBezTo>
                  <a:pt x="70" y="537"/>
                  <a:pt x="67" y="535"/>
                  <a:pt x="25" y="549"/>
                </a:cubicBezTo>
                <a:cubicBezTo>
                  <a:pt x="13" y="584"/>
                  <a:pt x="0" y="596"/>
                  <a:pt x="25" y="631"/>
                </a:cubicBezTo>
                <a:cubicBezTo>
                  <a:pt x="40" y="652"/>
                  <a:pt x="80" y="686"/>
                  <a:pt x="80" y="686"/>
                </a:cubicBezTo>
                <a:cubicBezTo>
                  <a:pt x="88" y="777"/>
                  <a:pt x="72" y="845"/>
                  <a:pt x="135" y="905"/>
                </a:cubicBezTo>
                <a:cubicBezTo>
                  <a:pt x="144" y="935"/>
                  <a:pt x="144" y="958"/>
                  <a:pt x="176" y="974"/>
                </a:cubicBezTo>
                <a:cubicBezTo>
                  <a:pt x="202" y="987"/>
                  <a:pt x="258" y="1001"/>
                  <a:pt x="258" y="1001"/>
                </a:cubicBezTo>
                <a:cubicBezTo>
                  <a:pt x="320" y="1063"/>
                  <a:pt x="347" y="1041"/>
                  <a:pt x="423" y="1015"/>
                </a:cubicBezTo>
                <a:cubicBezTo>
                  <a:pt x="459" y="1024"/>
                  <a:pt x="532" y="1043"/>
                  <a:pt x="532" y="1043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51" name="Freeform 28"/>
          <p:cNvSpPr>
            <a:spLocks/>
          </p:cNvSpPr>
          <p:nvPr/>
        </p:nvSpPr>
        <p:spPr bwMode="auto">
          <a:xfrm>
            <a:off x="1044575" y="5399088"/>
            <a:ext cx="528638" cy="1044575"/>
          </a:xfrm>
          <a:custGeom>
            <a:avLst/>
            <a:gdLst>
              <a:gd name="T0" fmla="*/ 0 w 333"/>
              <a:gd name="T1" fmla="*/ 0 h 658"/>
              <a:gd name="T2" fmla="*/ 2147483647 w 333"/>
              <a:gd name="T3" fmla="*/ 2147483647 h 658"/>
              <a:gd name="T4" fmla="*/ 2147483647 w 333"/>
              <a:gd name="T5" fmla="*/ 2147483647 h 658"/>
              <a:gd name="T6" fmla="*/ 2147483647 w 333"/>
              <a:gd name="T7" fmla="*/ 2147483647 h 658"/>
              <a:gd name="T8" fmla="*/ 2147483647 w 333"/>
              <a:gd name="T9" fmla="*/ 2147483647 h 6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3"/>
              <a:gd name="T16" fmla="*/ 0 h 658"/>
              <a:gd name="T17" fmla="*/ 333 w 333"/>
              <a:gd name="T18" fmla="*/ 658 h 6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3" h="658">
                <a:moveTo>
                  <a:pt x="0" y="0"/>
                </a:moveTo>
                <a:cubicBezTo>
                  <a:pt x="11" y="89"/>
                  <a:pt x="16" y="194"/>
                  <a:pt x="83" y="261"/>
                </a:cubicBezTo>
                <a:cubicBezTo>
                  <a:pt x="110" y="344"/>
                  <a:pt x="106" y="363"/>
                  <a:pt x="179" y="412"/>
                </a:cubicBezTo>
                <a:cubicBezTo>
                  <a:pt x="199" y="474"/>
                  <a:pt x="230" y="502"/>
                  <a:pt x="288" y="521"/>
                </a:cubicBezTo>
                <a:cubicBezTo>
                  <a:pt x="333" y="566"/>
                  <a:pt x="329" y="593"/>
                  <a:pt x="329" y="658"/>
                </a:cubicBez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52" name="Text Box 29"/>
          <p:cNvSpPr txBox="1">
            <a:spLocks noChangeArrowheads="1"/>
          </p:cNvSpPr>
          <p:nvPr/>
        </p:nvSpPr>
        <p:spPr bwMode="auto">
          <a:xfrm rot="1509845">
            <a:off x="660400" y="2047875"/>
            <a:ext cx="1609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S. Cả</a:t>
            </a:r>
          </a:p>
        </p:txBody>
      </p:sp>
      <p:sp>
        <p:nvSpPr>
          <p:cNvPr id="22553" name="Text Box 30"/>
          <p:cNvSpPr txBox="1">
            <a:spLocks noChangeArrowheads="1"/>
          </p:cNvSpPr>
          <p:nvPr/>
        </p:nvSpPr>
        <p:spPr bwMode="auto">
          <a:xfrm rot="3661364">
            <a:off x="2042319" y="4283869"/>
            <a:ext cx="17049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Đà Rằng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 rot="2537469">
            <a:off x="701675" y="6126163"/>
            <a:ext cx="1611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Hậu</a:t>
            </a:r>
          </a:p>
        </p:txBody>
      </p:sp>
      <p:sp>
        <p:nvSpPr>
          <p:cNvPr id="22555" name="Text Box 32"/>
          <p:cNvSpPr txBox="1">
            <a:spLocks noChangeArrowheads="1"/>
          </p:cNvSpPr>
          <p:nvPr/>
        </p:nvSpPr>
        <p:spPr bwMode="auto">
          <a:xfrm rot="-433581">
            <a:off x="1674813" y="5094288"/>
            <a:ext cx="1765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 Đồng nai</a:t>
            </a:r>
          </a:p>
        </p:txBody>
      </p:sp>
      <p:sp>
        <p:nvSpPr>
          <p:cNvPr id="22556" name="Text Box 33"/>
          <p:cNvSpPr txBox="1">
            <a:spLocks noChangeArrowheads="1"/>
          </p:cNvSpPr>
          <p:nvPr/>
        </p:nvSpPr>
        <p:spPr bwMode="auto">
          <a:xfrm>
            <a:off x="2024063" y="3810000"/>
            <a:ext cx="1284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Y-a-ly</a:t>
            </a:r>
          </a:p>
        </p:txBody>
      </p:sp>
      <p:sp>
        <p:nvSpPr>
          <p:cNvPr id="6181" name="AutoShape 37"/>
          <p:cNvSpPr>
            <a:spLocks noChangeArrowheads="1"/>
          </p:cNvSpPr>
          <p:nvPr/>
        </p:nvSpPr>
        <p:spPr bwMode="auto">
          <a:xfrm>
            <a:off x="4572000" y="914400"/>
            <a:ext cx="2003425" cy="9144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MIỀN BẮC</a:t>
            </a:r>
            <a:endParaRPr lang="en-GB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3" name="AutoShape 39"/>
          <p:cNvSpPr>
            <a:spLocks noChangeArrowheads="1"/>
          </p:cNvSpPr>
          <p:nvPr/>
        </p:nvSpPr>
        <p:spPr bwMode="auto">
          <a:xfrm>
            <a:off x="4560888" y="2895600"/>
            <a:ext cx="2078037" cy="9144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  <a:cs typeface="Times New Roman" pitchFamily="18" charset="0"/>
              </a:rPr>
              <a:t>MIỀN TRUNG</a:t>
            </a:r>
            <a:endParaRPr lang="en-GB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4" name="AutoShape 40"/>
          <p:cNvSpPr>
            <a:spLocks noChangeArrowheads="1"/>
          </p:cNvSpPr>
          <p:nvPr/>
        </p:nvSpPr>
        <p:spPr bwMode="auto">
          <a:xfrm>
            <a:off x="4624388" y="5067300"/>
            <a:ext cx="2122487" cy="9144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MIỀN NAM</a:t>
            </a:r>
            <a:endParaRPr lang="en-GB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7089775" y="438150"/>
            <a:ext cx="2501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Hồng</a:t>
            </a: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7150100" y="1709738"/>
            <a:ext cx="2287588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S.Thái Bình</a:t>
            </a:r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 flipV="1">
            <a:off x="6618288" y="676275"/>
            <a:ext cx="541337" cy="66040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89" name="Line 45"/>
          <p:cNvSpPr>
            <a:spLocks noChangeShapeType="1"/>
          </p:cNvSpPr>
          <p:nvPr/>
        </p:nvSpPr>
        <p:spPr bwMode="auto">
          <a:xfrm>
            <a:off x="6618288" y="1355725"/>
            <a:ext cx="574675" cy="61753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0" name="Line 46"/>
          <p:cNvSpPr>
            <a:spLocks noChangeShapeType="1"/>
          </p:cNvSpPr>
          <p:nvPr/>
        </p:nvSpPr>
        <p:spPr bwMode="auto">
          <a:xfrm flipV="1">
            <a:off x="6600825" y="2679700"/>
            <a:ext cx="541338" cy="66040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>
            <a:off x="6600825" y="3379788"/>
            <a:ext cx="574675" cy="617537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 flipV="1">
            <a:off x="6707188" y="4857750"/>
            <a:ext cx="541337" cy="66040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4" name="Line 50"/>
          <p:cNvSpPr>
            <a:spLocks noChangeShapeType="1"/>
          </p:cNvSpPr>
          <p:nvPr/>
        </p:nvSpPr>
        <p:spPr bwMode="auto">
          <a:xfrm>
            <a:off x="6684963" y="5516563"/>
            <a:ext cx="585787" cy="20637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5" name="Line 51"/>
          <p:cNvSpPr>
            <a:spLocks noChangeShapeType="1"/>
          </p:cNvSpPr>
          <p:nvPr/>
        </p:nvSpPr>
        <p:spPr bwMode="auto">
          <a:xfrm>
            <a:off x="6707188" y="5537200"/>
            <a:ext cx="574675" cy="61753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7251700" y="2466975"/>
            <a:ext cx="1892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Mã</a:t>
            </a:r>
          </a:p>
        </p:txBody>
      </p: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7294563" y="3756025"/>
            <a:ext cx="18494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S.Đà Rằng</a:t>
            </a:r>
          </a:p>
        </p:txBody>
      </p:sp>
      <p:sp>
        <p:nvSpPr>
          <p:cNvPr id="6199" name="Text Box 55"/>
          <p:cNvSpPr txBox="1">
            <a:spLocks noChangeArrowheads="1"/>
          </p:cNvSpPr>
          <p:nvPr/>
        </p:nvSpPr>
        <p:spPr bwMode="auto">
          <a:xfrm>
            <a:off x="7199313" y="4560888"/>
            <a:ext cx="1944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Tiền</a:t>
            </a:r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7262813" y="5138738"/>
            <a:ext cx="191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 Hậu</a:t>
            </a:r>
          </a:p>
        </p:txBody>
      </p:sp>
      <p:sp>
        <p:nvSpPr>
          <p:cNvPr id="6201" name="Text Box 57"/>
          <p:cNvSpPr txBox="1">
            <a:spLocks noChangeArrowheads="1"/>
          </p:cNvSpPr>
          <p:nvPr/>
        </p:nvSpPr>
        <p:spPr bwMode="auto">
          <a:xfrm>
            <a:off x="7259638" y="5961063"/>
            <a:ext cx="2203450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S.Đồng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</a:p>
        </p:txBody>
      </p:sp>
      <p:sp>
        <p:nvSpPr>
          <p:cNvPr id="22574" name="Text Box 61"/>
          <p:cNvSpPr txBox="1">
            <a:spLocks noChangeArrowheads="1"/>
          </p:cNvSpPr>
          <p:nvPr/>
        </p:nvSpPr>
        <p:spPr bwMode="auto">
          <a:xfrm>
            <a:off x="4586288" y="-76200"/>
            <a:ext cx="4252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lớn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</a:t>
            </a:r>
          </a:p>
        </p:txBody>
      </p:sp>
      <p:sp>
        <p:nvSpPr>
          <p:cNvPr id="6206" name="Text Box 62"/>
          <p:cNvSpPr txBox="1">
            <a:spLocks noChangeArrowheads="1"/>
          </p:cNvSpPr>
          <p:nvPr/>
        </p:nvSpPr>
        <p:spPr bwMode="auto">
          <a:xfrm rot="2537469">
            <a:off x="993775" y="5907088"/>
            <a:ext cx="1611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S.Tiền</a:t>
            </a:r>
          </a:p>
        </p:txBody>
      </p:sp>
      <p:sp>
        <p:nvSpPr>
          <p:cNvPr id="22576" name="Text Box 63"/>
          <p:cNvSpPr txBox="1">
            <a:spLocks noChangeArrowheads="1"/>
          </p:cNvSpPr>
          <p:nvPr/>
        </p:nvSpPr>
        <p:spPr bwMode="auto">
          <a:xfrm rot="1796741">
            <a:off x="1412875" y="1044575"/>
            <a:ext cx="177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S.Thái Bình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30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30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30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30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3" grpId="1"/>
      <p:bldP spid="22539" grpId="0"/>
      <p:bldP spid="6157" grpId="0" animBg="1"/>
      <p:bldP spid="6162" grpId="0" animBg="1"/>
      <p:bldP spid="22553" grpId="0"/>
      <p:bldP spid="6175" grpId="0"/>
      <p:bldP spid="22555" grpId="0"/>
      <p:bldP spid="6181" grpId="0" animBg="1"/>
      <p:bldP spid="6183" grpId="0" animBg="1"/>
      <p:bldP spid="6184" grpId="0" animBg="1"/>
      <p:bldP spid="6185" grpId="0"/>
      <p:bldP spid="6186" grpId="0"/>
      <p:bldP spid="6187" grpId="0" animBg="1"/>
      <p:bldP spid="6189" grpId="0" animBg="1"/>
      <p:bldP spid="6190" grpId="0" animBg="1"/>
      <p:bldP spid="6192" grpId="0" animBg="1"/>
      <p:bldP spid="6193" grpId="0" animBg="1"/>
      <p:bldP spid="6194" grpId="0" animBg="1"/>
      <p:bldP spid="6195" grpId="0" animBg="1"/>
      <p:bldP spid="6196" grpId="0"/>
      <p:bldP spid="6198" grpId="0"/>
      <p:bldP spid="6199" grpId="0"/>
      <p:bldP spid="6200" grpId="0"/>
      <p:bldP spid="6201" grpId="0"/>
      <p:bldP spid="6206" grpId="0"/>
      <p:bldP spid="225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966859"/>
              </p:ext>
            </p:extLst>
          </p:nvPr>
        </p:nvGraphicFramePr>
        <p:xfrm>
          <a:off x="381000" y="1524000"/>
          <a:ext cx="8458200" cy="49034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3577" name="TextBox 2"/>
          <p:cNvSpPr txBox="1">
            <a:spLocks noChangeArrowheads="1"/>
          </p:cNvSpPr>
          <p:nvPr/>
        </p:nvSpPr>
        <p:spPr bwMode="auto">
          <a:xfrm>
            <a:off x="381000" y="381000"/>
            <a:ext cx="845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 em hãy hoàn thành bài tập sau đây vào vở: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066800" y="228600"/>
            <a:ext cx="8534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Địa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3/4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diện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đồi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núi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1/4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diện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 descr="scan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6629400" cy="49466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553948"/>
              </p:ext>
            </p:extLst>
          </p:nvPr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1/4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245343"/>
              </p:ext>
            </p:extLst>
          </p:nvPr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1/4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nhiệt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mùa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440890"/>
              </p:ext>
            </p:extLst>
          </p:nvPr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1/4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nhiệt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mùa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Mạng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dày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lớn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346538"/>
              </p:ext>
            </p:extLst>
          </p:nvPr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1/4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nhiệt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mùa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Mạng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dày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lớn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Có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nhiều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loại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chiếm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lớn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cả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Fe-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-lit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906959"/>
              </p:ext>
            </p:extLst>
          </p:nvPr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núi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1/4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bằng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hậu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nhiệt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gio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mùa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Mạng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lưới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ngòi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dày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đặc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lớn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Có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nhiều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loại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chiếm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diện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tích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lớn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cả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đất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Fe-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-lit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Chủ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yếu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là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rậm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nhiệt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đới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̀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rừng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ngập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mặn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8305800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7129463" y="3352800"/>
            <a:ext cx="131762" cy="314325"/>
          </a:xfrm>
          <a:custGeom>
            <a:avLst/>
            <a:gdLst>
              <a:gd name="connsiteX0" fmla="*/ 0 w 131003"/>
              <a:gd name="connsiteY0" fmla="*/ 16669 h 314325"/>
              <a:gd name="connsiteX1" fmla="*/ 35718 w 131003"/>
              <a:gd name="connsiteY1" fmla="*/ 16669 h 314325"/>
              <a:gd name="connsiteX2" fmla="*/ 38100 w 131003"/>
              <a:gd name="connsiteY2" fmla="*/ 7144 h 314325"/>
              <a:gd name="connsiteX3" fmla="*/ 42862 w 131003"/>
              <a:gd name="connsiteY3" fmla="*/ 0 h 314325"/>
              <a:gd name="connsiteX4" fmla="*/ 71437 w 131003"/>
              <a:gd name="connsiteY4" fmla="*/ 2382 h 314325"/>
              <a:gd name="connsiteX5" fmla="*/ 73818 w 131003"/>
              <a:gd name="connsiteY5" fmla="*/ 14288 h 314325"/>
              <a:gd name="connsiteX6" fmla="*/ 78581 w 131003"/>
              <a:gd name="connsiteY6" fmla="*/ 21432 h 314325"/>
              <a:gd name="connsiteX7" fmla="*/ 85725 w 131003"/>
              <a:gd name="connsiteY7" fmla="*/ 26194 h 314325"/>
              <a:gd name="connsiteX8" fmla="*/ 102393 w 131003"/>
              <a:gd name="connsiteY8" fmla="*/ 33338 h 314325"/>
              <a:gd name="connsiteX9" fmla="*/ 97631 w 131003"/>
              <a:gd name="connsiteY9" fmla="*/ 40482 h 314325"/>
              <a:gd name="connsiteX10" fmla="*/ 83343 w 131003"/>
              <a:gd name="connsiteY10" fmla="*/ 45244 h 314325"/>
              <a:gd name="connsiteX11" fmla="*/ 80962 w 131003"/>
              <a:gd name="connsiteY11" fmla="*/ 52388 h 314325"/>
              <a:gd name="connsiteX12" fmla="*/ 69056 w 131003"/>
              <a:gd name="connsiteY12" fmla="*/ 66675 h 314325"/>
              <a:gd name="connsiteX13" fmla="*/ 64293 w 131003"/>
              <a:gd name="connsiteY13" fmla="*/ 76200 h 314325"/>
              <a:gd name="connsiteX14" fmla="*/ 59531 w 131003"/>
              <a:gd name="connsiteY14" fmla="*/ 95250 h 314325"/>
              <a:gd name="connsiteX15" fmla="*/ 66675 w 131003"/>
              <a:gd name="connsiteY15" fmla="*/ 126207 h 314325"/>
              <a:gd name="connsiteX16" fmla="*/ 73818 w 131003"/>
              <a:gd name="connsiteY16" fmla="*/ 128588 h 314325"/>
              <a:gd name="connsiteX17" fmla="*/ 80962 w 131003"/>
              <a:gd name="connsiteY17" fmla="*/ 138113 h 314325"/>
              <a:gd name="connsiteX18" fmla="*/ 88106 w 131003"/>
              <a:gd name="connsiteY18" fmla="*/ 140494 h 314325"/>
              <a:gd name="connsiteX19" fmla="*/ 109537 w 131003"/>
              <a:gd name="connsiteY19" fmla="*/ 159544 h 314325"/>
              <a:gd name="connsiteX20" fmla="*/ 114300 w 131003"/>
              <a:gd name="connsiteY20" fmla="*/ 176213 h 314325"/>
              <a:gd name="connsiteX21" fmla="*/ 116681 w 131003"/>
              <a:gd name="connsiteY21" fmla="*/ 183357 h 314325"/>
              <a:gd name="connsiteX22" fmla="*/ 123825 w 131003"/>
              <a:gd name="connsiteY22" fmla="*/ 190500 h 314325"/>
              <a:gd name="connsiteX23" fmla="*/ 128587 w 131003"/>
              <a:gd name="connsiteY23" fmla="*/ 200025 h 314325"/>
              <a:gd name="connsiteX24" fmla="*/ 128587 w 131003"/>
              <a:gd name="connsiteY24" fmla="*/ 252413 h 314325"/>
              <a:gd name="connsiteX25" fmla="*/ 123825 w 131003"/>
              <a:gd name="connsiteY25" fmla="*/ 259557 h 314325"/>
              <a:gd name="connsiteX26" fmla="*/ 109537 w 131003"/>
              <a:gd name="connsiteY26" fmla="*/ 261938 h 314325"/>
              <a:gd name="connsiteX27" fmla="*/ 100012 w 131003"/>
              <a:gd name="connsiteY27" fmla="*/ 264319 h 314325"/>
              <a:gd name="connsiteX28" fmla="*/ 88106 w 131003"/>
              <a:gd name="connsiteY28" fmla="*/ 266700 h 314325"/>
              <a:gd name="connsiteX29" fmla="*/ 73818 w 131003"/>
              <a:gd name="connsiteY29" fmla="*/ 280988 h 314325"/>
              <a:gd name="connsiteX30" fmla="*/ 61912 w 131003"/>
              <a:gd name="connsiteY30" fmla="*/ 292894 h 314325"/>
              <a:gd name="connsiteX31" fmla="*/ 52387 w 131003"/>
              <a:gd name="connsiteY31" fmla="*/ 307182 h 314325"/>
              <a:gd name="connsiteX32" fmla="*/ 47625 w 131003"/>
              <a:gd name="connsiteY32" fmla="*/ 314325 h 314325"/>
              <a:gd name="connsiteX33" fmla="*/ 40481 w 131003"/>
              <a:gd name="connsiteY33" fmla="*/ 311944 h 314325"/>
              <a:gd name="connsiteX34" fmla="*/ 38100 w 131003"/>
              <a:gd name="connsiteY34" fmla="*/ 304800 h 314325"/>
              <a:gd name="connsiteX35" fmla="*/ 35718 w 131003"/>
              <a:gd name="connsiteY35" fmla="*/ 290513 h 314325"/>
              <a:gd name="connsiteX36" fmla="*/ 33337 w 131003"/>
              <a:gd name="connsiteY36" fmla="*/ 280988 h 314325"/>
              <a:gd name="connsiteX37" fmla="*/ 45243 w 131003"/>
              <a:gd name="connsiteY37" fmla="*/ 276225 h 314325"/>
              <a:gd name="connsiteX38" fmla="*/ 54768 w 131003"/>
              <a:gd name="connsiteY38" fmla="*/ 273844 h 314325"/>
              <a:gd name="connsiteX39" fmla="*/ 69056 w 131003"/>
              <a:gd name="connsiteY39" fmla="*/ 264319 h 314325"/>
              <a:gd name="connsiteX40" fmla="*/ 73818 w 131003"/>
              <a:gd name="connsiteY40" fmla="*/ 254794 h 314325"/>
              <a:gd name="connsiteX41" fmla="*/ 83343 w 131003"/>
              <a:gd name="connsiteY41" fmla="*/ 247650 h 314325"/>
              <a:gd name="connsiteX42" fmla="*/ 90487 w 131003"/>
              <a:gd name="connsiteY42" fmla="*/ 240507 h 314325"/>
              <a:gd name="connsiteX43" fmla="*/ 92868 w 131003"/>
              <a:gd name="connsiteY43" fmla="*/ 230982 h 314325"/>
              <a:gd name="connsiteX44" fmla="*/ 95250 w 131003"/>
              <a:gd name="connsiteY44" fmla="*/ 223838 h 314325"/>
              <a:gd name="connsiteX45" fmla="*/ 90487 w 131003"/>
              <a:gd name="connsiteY45" fmla="*/ 176213 h 314325"/>
              <a:gd name="connsiteX46" fmla="*/ 85725 w 131003"/>
              <a:gd name="connsiteY46" fmla="*/ 166688 h 314325"/>
              <a:gd name="connsiteX47" fmla="*/ 80962 w 131003"/>
              <a:gd name="connsiteY47" fmla="*/ 152400 h 314325"/>
              <a:gd name="connsiteX48" fmla="*/ 69056 w 131003"/>
              <a:gd name="connsiteY48" fmla="*/ 140494 h 314325"/>
              <a:gd name="connsiteX49" fmla="*/ 54768 w 131003"/>
              <a:gd name="connsiteY49" fmla="*/ 130969 h 314325"/>
              <a:gd name="connsiteX50" fmla="*/ 47625 w 131003"/>
              <a:gd name="connsiteY50" fmla="*/ 126207 h 314325"/>
              <a:gd name="connsiteX51" fmla="*/ 40481 w 131003"/>
              <a:gd name="connsiteY51" fmla="*/ 123825 h 314325"/>
              <a:gd name="connsiteX52" fmla="*/ 38100 w 131003"/>
              <a:gd name="connsiteY52" fmla="*/ 111919 h 314325"/>
              <a:gd name="connsiteX53" fmla="*/ 28575 w 131003"/>
              <a:gd name="connsiteY53" fmla="*/ 97632 h 314325"/>
              <a:gd name="connsiteX54" fmla="*/ 26193 w 131003"/>
              <a:gd name="connsiteY54" fmla="*/ 90488 h 314325"/>
              <a:gd name="connsiteX55" fmla="*/ 23812 w 131003"/>
              <a:gd name="connsiteY55" fmla="*/ 54769 h 314325"/>
              <a:gd name="connsiteX56" fmla="*/ 16668 w 131003"/>
              <a:gd name="connsiteY56" fmla="*/ 50007 h 314325"/>
              <a:gd name="connsiteX57" fmla="*/ 9525 w 131003"/>
              <a:gd name="connsiteY57" fmla="*/ 42863 h 314325"/>
              <a:gd name="connsiteX58" fmla="*/ 0 w 131003"/>
              <a:gd name="connsiteY58" fmla="*/ 28575 h 314325"/>
              <a:gd name="connsiteX59" fmla="*/ 0 w 131003"/>
              <a:gd name="connsiteY59" fmla="*/ 16669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31003" h="314325">
                <a:moveTo>
                  <a:pt x="0" y="16669"/>
                </a:moveTo>
                <a:cubicBezTo>
                  <a:pt x="14019" y="22277"/>
                  <a:pt x="17946" y="26363"/>
                  <a:pt x="35718" y="16669"/>
                </a:cubicBezTo>
                <a:cubicBezTo>
                  <a:pt x="38591" y="15102"/>
                  <a:pt x="36811" y="10152"/>
                  <a:pt x="38100" y="7144"/>
                </a:cubicBezTo>
                <a:cubicBezTo>
                  <a:pt x="39227" y="4514"/>
                  <a:pt x="41275" y="2381"/>
                  <a:pt x="42862" y="0"/>
                </a:cubicBezTo>
                <a:lnTo>
                  <a:pt x="71437" y="2382"/>
                </a:lnTo>
                <a:cubicBezTo>
                  <a:pt x="75112" y="4078"/>
                  <a:pt x="72397" y="10498"/>
                  <a:pt x="73818" y="14288"/>
                </a:cubicBezTo>
                <a:cubicBezTo>
                  <a:pt x="74823" y="16968"/>
                  <a:pt x="76557" y="19408"/>
                  <a:pt x="78581" y="21432"/>
                </a:cubicBezTo>
                <a:cubicBezTo>
                  <a:pt x="80605" y="23456"/>
                  <a:pt x="83240" y="24774"/>
                  <a:pt x="85725" y="26194"/>
                </a:cubicBezTo>
                <a:cubicBezTo>
                  <a:pt x="93967" y="30903"/>
                  <a:pt x="94377" y="30666"/>
                  <a:pt x="102393" y="33338"/>
                </a:cubicBezTo>
                <a:cubicBezTo>
                  <a:pt x="100806" y="35719"/>
                  <a:pt x="100058" y="38965"/>
                  <a:pt x="97631" y="40482"/>
                </a:cubicBezTo>
                <a:cubicBezTo>
                  <a:pt x="93374" y="43143"/>
                  <a:pt x="83343" y="45244"/>
                  <a:pt x="83343" y="45244"/>
                </a:cubicBezTo>
                <a:cubicBezTo>
                  <a:pt x="82549" y="47625"/>
                  <a:pt x="82084" y="50143"/>
                  <a:pt x="80962" y="52388"/>
                </a:cubicBezTo>
                <a:cubicBezTo>
                  <a:pt x="77646" y="59021"/>
                  <a:pt x="74324" y="61407"/>
                  <a:pt x="69056" y="66675"/>
                </a:cubicBezTo>
                <a:cubicBezTo>
                  <a:pt x="67468" y="69850"/>
                  <a:pt x="65416" y="72832"/>
                  <a:pt x="64293" y="76200"/>
                </a:cubicBezTo>
                <a:cubicBezTo>
                  <a:pt x="62223" y="82410"/>
                  <a:pt x="59531" y="95250"/>
                  <a:pt x="59531" y="95250"/>
                </a:cubicBezTo>
                <a:cubicBezTo>
                  <a:pt x="60249" y="102429"/>
                  <a:pt x="58186" y="119415"/>
                  <a:pt x="66675" y="126207"/>
                </a:cubicBezTo>
                <a:cubicBezTo>
                  <a:pt x="68635" y="127775"/>
                  <a:pt x="71437" y="127794"/>
                  <a:pt x="73818" y="128588"/>
                </a:cubicBezTo>
                <a:cubicBezTo>
                  <a:pt x="76199" y="131763"/>
                  <a:pt x="77913" y="135572"/>
                  <a:pt x="80962" y="138113"/>
                </a:cubicBezTo>
                <a:cubicBezTo>
                  <a:pt x="82890" y="139720"/>
                  <a:pt x="85912" y="139275"/>
                  <a:pt x="88106" y="140494"/>
                </a:cubicBezTo>
                <a:cubicBezTo>
                  <a:pt x="103182" y="148869"/>
                  <a:pt x="100702" y="147764"/>
                  <a:pt x="109537" y="159544"/>
                </a:cubicBezTo>
                <a:cubicBezTo>
                  <a:pt x="115246" y="176673"/>
                  <a:pt x="108319" y="155282"/>
                  <a:pt x="114300" y="176213"/>
                </a:cubicBezTo>
                <a:cubicBezTo>
                  <a:pt x="114990" y="178627"/>
                  <a:pt x="115289" y="181268"/>
                  <a:pt x="116681" y="183357"/>
                </a:cubicBezTo>
                <a:cubicBezTo>
                  <a:pt x="118549" y="186159"/>
                  <a:pt x="121444" y="188119"/>
                  <a:pt x="123825" y="190500"/>
                </a:cubicBezTo>
                <a:cubicBezTo>
                  <a:pt x="125412" y="193675"/>
                  <a:pt x="127789" y="196566"/>
                  <a:pt x="128587" y="200025"/>
                </a:cubicBezTo>
                <a:cubicBezTo>
                  <a:pt x="132197" y="215669"/>
                  <a:pt x="131395" y="237433"/>
                  <a:pt x="128587" y="252413"/>
                </a:cubicBezTo>
                <a:cubicBezTo>
                  <a:pt x="128060" y="255226"/>
                  <a:pt x="126385" y="258277"/>
                  <a:pt x="123825" y="259557"/>
                </a:cubicBezTo>
                <a:cubicBezTo>
                  <a:pt x="119506" y="261716"/>
                  <a:pt x="114272" y="260991"/>
                  <a:pt x="109537" y="261938"/>
                </a:cubicBezTo>
                <a:cubicBezTo>
                  <a:pt x="106328" y="262580"/>
                  <a:pt x="103207" y="263609"/>
                  <a:pt x="100012" y="264319"/>
                </a:cubicBezTo>
                <a:cubicBezTo>
                  <a:pt x="96061" y="265197"/>
                  <a:pt x="92075" y="265906"/>
                  <a:pt x="88106" y="266700"/>
                </a:cubicBezTo>
                <a:cubicBezTo>
                  <a:pt x="83343" y="271463"/>
                  <a:pt x="77554" y="275384"/>
                  <a:pt x="73818" y="280988"/>
                </a:cubicBezTo>
                <a:cubicBezTo>
                  <a:pt x="67469" y="290513"/>
                  <a:pt x="71437" y="286545"/>
                  <a:pt x="61912" y="292894"/>
                </a:cubicBezTo>
                <a:lnTo>
                  <a:pt x="52387" y="307182"/>
                </a:lnTo>
                <a:lnTo>
                  <a:pt x="47625" y="314325"/>
                </a:lnTo>
                <a:cubicBezTo>
                  <a:pt x="45244" y="313531"/>
                  <a:pt x="42256" y="313719"/>
                  <a:pt x="40481" y="311944"/>
                </a:cubicBezTo>
                <a:cubicBezTo>
                  <a:pt x="38706" y="310169"/>
                  <a:pt x="38645" y="307250"/>
                  <a:pt x="38100" y="304800"/>
                </a:cubicBezTo>
                <a:cubicBezTo>
                  <a:pt x="37053" y="300087"/>
                  <a:pt x="36665" y="295247"/>
                  <a:pt x="35718" y="290513"/>
                </a:cubicBezTo>
                <a:cubicBezTo>
                  <a:pt x="35076" y="287304"/>
                  <a:pt x="34131" y="284163"/>
                  <a:pt x="33337" y="280988"/>
                </a:cubicBezTo>
                <a:cubicBezTo>
                  <a:pt x="37306" y="279400"/>
                  <a:pt x="41188" y="277577"/>
                  <a:pt x="45243" y="276225"/>
                </a:cubicBezTo>
                <a:cubicBezTo>
                  <a:pt x="48348" y="275190"/>
                  <a:pt x="51841" y="275308"/>
                  <a:pt x="54768" y="273844"/>
                </a:cubicBezTo>
                <a:cubicBezTo>
                  <a:pt x="59888" y="271284"/>
                  <a:pt x="69056" y="264319"/>
                  <a:pt x="69056" y="264319"/>
                </a:cubicBezTo>
                <a:cubicBezTo>
                  <a:pt x="70643" y="261144"/>
                  <a:pt x="71508" y="257489"/>
                  <a:pt x="73818" y="254794"/>
                </a:cubicBezTo>
                <a:cubicBezTo>
                  <a:pt x="76401" y="251781"/>
                  <a:pt x="80330" y="250233"/>
                  <a:pt x="83343" y="247650"/>
                </a:cubicBezTo>
                <a:cubicBezTo>
                  <a:pt x="85900" y="245459"/>
                  <a:pt x="88106" y="242888"/>
                  <a:pt x="90487" y="240507"/>
                </a:cubicBezTo>
                <a:cubicBezTo>
                  <a:pt x="91281" y="237332"/>
                  <a:pt x="91969" y="234129"/>
                  <a:pt x="92868" y="230982"/>
                </a:cubicBezTo>
                <a:cubicBezTo>
                  <a:pt x="93558" y="228568"/>
                  <a:pt x="95250" y="226348"/>
                  <a:pt x="95250" y="223838"/>
                </a:cubicBezTo>
                <a:cubicBezTo>
                  <a:pt x="95250" y="217714"/>
                  <a:pt x="95289" y="189019"/>
                  <a:pt x="90487" y="176213"/>
                </a:cubicBezTo>
                <a:cubicBezTo>
                  <a:pt x="89241" y="172889"/>
                  <a:pt x="87043" y="169984"/>
                  <a:pt x="85725" y="166688"/>
                </a:cubicBezTo>
                <a:cubicBezTo>
                  <a:pt x="83861" y="162027"/>
                  <a:pt x="83747" y="156577"/>
                  <a:pt x="80962" y="152400"/>
                </a:cubicBezTo>
                <a:cubicBezTo>
                  <a:pt x="72232" y="139305"/>
                  <a:pt x="80962" y="150416"/>
                  <a:pt x="69056" y="140494"/>
                </a:cubicBezTo>
                <a:cubicBezTo>
                  <a:pt x="57165" y="130585"/>
                  <a:pt x="67322" y="135153"/>
                  <a:pt x="54768" y="130969"/>
                </a:cubicBezTo>
                <a:cubicBezTo>
                  <a:pt x="52387" y="129382"/>
                  <a:pt x="50184" y="127487"/>
                  <a:pt x="47625" y="126207"/>
                </a:cubicBezTo>
                <a:cubicBezTo>
                  <a:pt x="45380" y="125084"/>
                  <a:pt x="41873" y="125914"/>
                  <a:pt x="40481" y="123825"/>
                </a:cubicBezTo>
                <a:cubicBezTo>
                  <a:pt x="38236" y="120457"/>
                  <a:pt x="39775" y="115603"/>
                  <a:pt x="38100" y="111919"/>
                </a:cubicBezTo>
                <a:cubicBezTo>
                  <a:pt x="35732" y="106708"/>
                  <a:pt x="30385" y="103062"/>
                  <a:pt x="28575" y="97632"/>
                </a:cubicBezTo>
                <a:lnTo>
                  <a:pt x="26193" y="90488"/>
                </a:lnTo>
                <a:cubicBezTo>
                  <a:pt x="25399" y="78582"/>
                  <a:pt x="26545" y="66385"/>
                  <a:pt x="23812" y="54769"/>
                </a:cubicBezTo>
                <a:cubicBezTo>
                  <a:pt x="23157" y="51983"/>
                  <a:pt x="18867" y="51839"/>
                  <a:pt x="16668" y="50007"/>
                </a:cubicBezTo>
                <a:cubicBezTo>
                  <a:pt x="14081" y="47851"/>
                  <a:pt x="11592" y="45521"/>
                  <a:pt x="9525" y="42863"/>
                </a:cubicBezTo>
                <a:cubicBezTo>
                  <a:pt x="6011" y="38345"/>
                  <a:pt x="1811" y="34005"/>
                  <a:pt x="0" y="28575"/>
                </a:cubicBezTo>
                <a:lnTo>
                  <a:pt x="0" y="16669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762000" y="6248400"/>
            <a:ext cx="769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Bản  đồ  thế  giới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2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676400" y="0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Bản  đồ  khu  vực  Đông  Nam  Á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990600" y="5343525"/>
            <a:ext cx="79248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xác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: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đất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liền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ta? 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quần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đảo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Hoàng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Sa?</a:t>
            </a:r>
          </a:p>
          <a:p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đảo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Đảo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Quốc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16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800600" y="1981200"/>
            <a:ext cx="685800" cy="6858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181600" y="3157538"/>
            <a:ext cx="762000" cy="6858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384425" y="881063"/>
            <a:ext cx="1676400" cy="2819400"/>
          </a:xfrm>
          <a:custGeom>
            <a:avLst/>
            <a:gdLst>
              <a:gd name="connsiteX0" fmla="*/ 9718 w 1114618"/>
              <a:gd name="connsiteY0" fmla="*/ 123825 h 2343150"/>
              <a:gd name="connsiteX1" fmla="*/ 266893 w 1114618"/>
              <a:gd name="connsiteY1" fmla="*/ 114300 h 2343150"/>
              <a:gd name="connsiteX2" fmla="*/ 295468 w 1114618"/>
              <a:gd name="connsiteY2" fmla="*/ 95250 h 2343150"/>
              <a:gd name="connsiteX3" fmla="*/ 324043 w 1114618"/>
              <a:gd name="connsiteY3" fmla="*/ 85725 h 2343150"/>
              <a:gd name="connsiteX4" fmla="*/ 352618 w 1114618"/>
              <a:gd name="connsiteY4" fmla="*/ 66675 h 2343150"/>
              <a:gd name="connsiteX5" fmla="*/ 381193 w 1114618"/>
              <a:gd name="connsiteY5" fmla="*/ 57150 h 2343150"/>
              <a:gd name="connsiteX6" fmla="*/ 419293 w 1114618"/>
              <a:gd name="connsiteY6" fmla="*/ 38100 h 2343150"/>
              <a:gd name="connsiteX7" fmla="*/ 438343 w 1114618"/>
              <a:gd name="connsiteY7" fmla="*/ 9525 h 2343150"/>
              <a:gd name="connsiteX8" fmla="*/ 466918 w 1114618"/>
              <a:gd name="connsiteY8" fmla="*/ 0 h 2343150"/>
              <a:gd name="connsiteX9" fmla="*/ 609793 w 1114618"/>
              <a:gd name="connsiteY9" fmla="*/ 9525 h 2343150"/>
              <a:gd name="connsiteX10" fmla="*/ 619318 w 1114618"/>
              <a:gd name="connsiteY10" fmla="*/ 57150 h 2343150"/>
              <a:gd name="connsiteX11" fmla="*/ 676468 w 1114618"/>
              <a:gd name="connsiteY11" fmla="*/ 95250 h 2343150"/>
              <a:gd name="connsiteX12" fmla="*/ 733618 w 1114618"/>
              <a:gd name="connsiteY12" fmla="*/ 123825 h 2343150"/>
              <a:gd name="connsiteX13" fmla="*/ 762193 w 1114618"/>
              <a:gd name="connsiteY13" fmla="*/ 180975 h 2343150"/>
              <a:gd name="connsiteX14" fmla="*/ 819343 w 1114618"/>
              <a:gd name="connsiteY14" fmla="*/ 238125 h 2343150"/>
              <a:gd name="connsiteX15" fmla="*/ 838393 w 1114618"/>
              <a:gd name="connsiteY15" fmla="*/ 295275 h 2343150"/>
              <a:gd name="connsiteX16" fmla="*/ 752668 w 1114618"/>
              <a:gd name="connsiteY16" fmla="*/ 333375 h 2343150"/>
              <a:gd name="connsiteX17" fmla="*/ 733618 w 1114618"/>
              <a:gd name="connsiteY17" fmla="*/ 409575 h 2343150"/>
              <a:gd name="connsiteX18" fmla="*/ 705043 w 1114618"/>
              <a:gd name="connsiteY18" fmla="*/ 419100 h 2343150"/>
              <a:gd name="connsiteX19" fmla="*/ 676468 w 1114618"/>
              <a:gd name="connsiteY19" fmla="*/ 447675 h 2343150"/>
              <a:gd name="connsiteX20" fmla="*/ 647893 w 1114618"/>
              <a:gd name="connsiteY20" fmla="*/ 457200 h 2343150"/>
              <a:gd name="connsiteX21" fmla="*/ 609793 w 1114618"/>
              <a:gd name="connsiteY21" fmla="*/ 514350 h 2343150"/>
              <a:gd name="connsiteX22" fmla="*/ 552643 w 1114618"/>
              <a:gd name="connsiteY22" fmla="*/ 552450 h 2343150"/>
              <a:gd name="connsiteX23" fmla="*/ 524068 w 1114618"/>
              <a:gd name="connsiteY23" fmla="*/ 609600 h 2343150"/>
              <a:gd name="connsiteX24" fmla="*/ 495493 w 1114618"/>
              <a:gd name="connsiteY24" fmla="*/ 666750 h 2343150"/>
              <a:gd name="connsiteX25" fmla="*/ 514543 w 1114618"/>
              <a:gd name="connsiteY25" fmla="*/ 762000 h 2343150"/>
              <a:gd name="connsiteX26" fmla="*/ 533593 w 1114618"/>
              <a:gd name="connsiteY26" fmla="*/ 790575 h 2343150"/>
              <a:gd name="connsiteX27" fmla="*/ 552643 w 1114618"/>
              <a:gd name="connsiteY27" fmla="*/ 828675 h 2343150"/>
              <a:gd name="connsiteX28" fmla="*/ 600268 w 1114618"/>
              <a:gd name="connsiteY28" fmla="*/ 885825 h 2343150"/>
              <a:gd name="connsiteX29" fmla="*/ 647893 w 1114618"/>
              <a:gd name="connsiteY29" fmla="*/ 904875 h 2343150"/>
              <a:gd name="connsiteX30" fmla="*/ 676468 w 1114618"/>
              <a:gd name="connsiteY30" fmla="*/ 971550 h 2343150"/>
              <a:gd name="connsiteX31" fmla="*/ 705043 w 1114618"/>
              <a:gd name="connsiteY31" fmla="*/ 990600 h 2343150"/>
              <a:gd name="connsiteX32" fmla="*/ 724093 w 1114618"/>
              <a:gd name="connsiteY32" fmla="*/ 1019175 h 2343150"/>
              <a:gd name="connsiteX33" fmla="*/ 743143 w 1114618"/>
              <a:gd name="connsiteY33" fmla="*/ 1057275 h 2343150"/>
              <a:gd name="connsiteX34" fmla="*/ 771718 w 1114618"/>
              <a:gd name="connsiteY34" fmla="*/ 1076325 h 2343150"/>
              <a:gd name="connsiteX35" fmla="*/ 857443 w 1114618"/>
              <a:gd name="connsiteY35" fmla="*/ 1152525 h 2343150"/>
              <a:gd name="connsiteX36" fmla="*/ 886018 w 1114618"/>
              <a:gd name="connsiteY36" fmla="*/ 1162050 h 2343150"/>
              <a:gd name="connsiteX37" fmla="*/ 943168 w 1114618"/>
              <a:gd name="connsiteY37" fmla="*/ 1200150 h 2343150"/>
              <a:gd name="connsiteX38" fmla="*/ 962218 w 1114618"/>
              <a:gd name="connsiteY38" fmla="*/ 1257300 h 2343150"/>
              <a:gd name="connsiteX39" fmla="*/ 971743 w 1114618"/>
              <a:gd name="connsiteY39" fmla="*/ 1295400 h 2343150"/>
              <a:gd name="connsiteX40" fmla="*/ 990793 w 1114618"/>
              <a:gd name="connsiteY40" fmla="*/ 1323975 h 2343150"/>
              <a:gd name="connsiteX41" fmla="*/ 1019368 w 1114618"/>
              <a:gd name="connsiteY41" fmla="*/ 1333500 h 2343150"/>
              <a:gd name="connsiteX42" fmla="*/ 1047943 w 1114618"/>
              <a:gd name="connsiteY42" fmla="*/ 1352550 h 2343150"/>
              <a:gd name="connsiteX43" fmla="*/ 1076518 w 1114618"/>
              <a:gd name="connsiteY43" fmla="*/ 1409700 h 2343150"/>
              <a:gd name="connsiteX44" fmla="*/ 1086043 w 1114618"/>
              <a:gd name="connsiteY44" fmla="*/ 1438275 h 2343150"/>
              <a:gd name="connsiteX45" fmla="*/ 1095568 w 1114618"/>
              <a:gd name="connsiteY45" fmla="*/ 1504950 h 2343150"/>
              <a:gd name="connsiteX46" fmla="*/ 1105093 w 1114618"/>
              <a:gd name="connsiteY46" fmla="*/ 1533525 h 2343150"/>
              <a:gd name="connsiteX47" fmla="*/ 1114618 w 1114618"/>
              <a:gd name="connsiteY47" fmla="*/ 1704975 h 2343150"/>
              <a:gd name="connsiteX48" fmla="*/ 1095568 w 1114618"/>
              <a:gd name="connsiteY48" fmla="*/ 1866900 h 2343150"/>
              <a:gd name="connsiteX49" fmla="*/ 1076518 w 1114618"/>
              <a:gd name="connsiteY49" fmla="*/ 1895475 h 2343150"/>
              <a:gd name="connsiteX50" fmla="*/ 1009843 w 1114618"/>
              <a:gd name="connsiteY50" fmla="*/ 1962150 h 2343150"/>
              <a:gd name="connsiteX51" fmla="*/ 952693 w 1114618"/>
              <a:gd name="connsiteY51" fmla="*/ 1990725 h 2343150"/>
              <a:gd name="connsiteX52" fmla="*/ 914593 w 1114618"/>
              <a:gd name="connsiteY52" fmla="*/ 2009775 h 2343150"/>
              <a:gd name="connsiteX53" fmla="*/ 838393 w 1114618"/>
              <a:gd name="connsiteY53" fmla="*/ 2028825 h 2343150"/>
              <a:gd name="connsiteX54" fmla="*/ 809818 w 1114618"/>
              <a:gd name="connsiteY54" fmla="*/ 2047875 h 2343150"/>
              <a:gd name="connsiteX55" fmla="*/ 666943 w 1114618"/>
              <a:gd name="connsiteY55" fmla="*/ 2066925 h 2343150"/>
              <a:gd name="connsiteX56" fmla="*/ 638368 w 1114618"/>
              <a:gd name="connsiteY56" fmla="*/ 2076450 h 2343150"/>
              <a:gd name="connsiteX57" fmla="*/ 628843 w 1114618"/>
              <a:gd name="connsiteY57" fmla="*/ 2105025 h 2343150"/>
              <a:gd name="connsiteX58" fmla="*/ 590743 w 1114618"/>
              <a:gd name="connsiteY58" fmla="*/ 2162175 h 2343150"/>
              <a:gd name="connsiteX59" fmla="*/ 562168 w 1114618"/>
              <a:gd name="connsiteY59" fmla="*/ 2190750 h 2343150"/>
              <a:gd name="connsiteX60" fmla="*/ 505018 w 1114618"/>
              <a:gd name="connsiteY60" fmla="*/ 2209800 h 2343150"/>
              <a:gd name="connsiteX61" fmla="*/ 495493 w 1114618"/>
              <a:gd name="connsiteY61" fmla="*/ 2266950 h 2343150"/>
              <a:gd name="connsiteX62" fmla="*/ 466918 w 1114618"/>
              <a:gd name="connsiteY62" fmla="*/ 2276475 h 2343150"/>
              <a:gd name="connsiteX63" fmla="*/ 352618 w 1114618"/>
              <a:gd name="connsiteY63" fmla="*/ 2286000 h 2343150"/>
              <a:gd name="connsiteX64" fmla="*/ 343093 w 1114618"/>
              <a:gd name="connsiteY64" fmla="*/ 2314575 h 2343150"/>
              <a:gd name="connsiteX65" fmla="*/ 314518 w 1114618"/>
              <a:gd name="connsiteY65" fmla="*/ 2324100 h 2343150"/>
              <a:gd name="connsiteX66" fmla="*/ 285943 w 1114618"/>
              <a:gd name="connsiteY66" fmla="*/ 2343150 h 2343150"/>
              <a:gd name="connsiteX67" fmla="*/ 247843 w 1114618"/>
              <a:gd name="connsiteY67" fmla="*/ 2333625 h 2343150"/>
              <a:gd name="connsiteX68" fmla="*/ 266893 w 1114618"/>
              <a:gd name="connsiteY68" fmla="*/ 2219325 h 2343150"/>
              <a:gd name="connsiteX69" fmla="*/ 238318 w 1114618"/>
              <a:gd name="connsiteY69" fmla="*/ 2124075 h 2343150"/>
              <a:gd name="connsiteX70" fmla="*/ 200218 w 1114618"/>
              <a:gd name="connsiteY70" fmla="*/ 2095500 h 2343150"/>
              <a:gd name="connsiteX71" fmla="*/ 181168 w 1114618"/>
              <a:gd name="connsiteY71" fmla="*/ 2057400 h 2343150"/>
              <a:gd name="connsiteX72" fmla="*/ 209743 w 1114618"/>
              <a:gd name="connsiteY72" fmla="*/ 2038350 h 2343150"/>
              <a:gd name="connsiteX73" fmla="*/ 276418 w 1114618"/>
              <a:gd name="connsiteY73" fmla="*/ 2047875 h 2343150"/>
              <a:gd name="connsiteX74" fmla="*/ 333568 w 1114618"/>
              <a:gd name="connsiteY74" fmla="*/ 2009775 h 2343150"/>
              <a:gd name="connsiteX75" fmla="*/ 543118 w 1114618"/>
              <a:gd name="connsiteY75" fmla="*/ 1990725 h 2343150"/>
              <a:gd name="connsiteX76" fmla="*/ 533593 w 1114618"/>
              <a:gd name="connsiteY76" fmla="*/ 1924050 h 2343150"/>
              <a:gd name="connsiteX77" fmla="*/ 505018 w 1114618"/>
              <a:gd name="connsiteY77" fmla="*/ 1914525 h 2343150"/>
              <a:gd name="connsiteX78" fmla="*/ 495493 w 1114618"/>
              <a:gd name="connsiteY78" fmla="*/ 1885950 h 2343150"/>
              <a:gd name="connsiteX79" fmla="*/ 638368 w 1114618"/>
              <a:gd name="connsiteY79" fmla="*/ 1857375 h 2343150"/>
              <a:gd name="connsiteX80" fmla="*/ 695518 w 1114618"/>
              <a:gd name="connsiteY80" fmla="*/ 1800225 h 2343150"/>
              <a:gd name="connsiteX81" fmla="*/ 714568 w 1114618"/>
              <a:gd name="connsiteY81" fmla="*/ 1771650 h 2343150"/>
              <a:gd name="connsiteX82" fmla="*/ 762193 w 1114618"/>
              <a:gd name="connsiteY82" fmla="*/ 1714500 h 2343150"/>
              <a:gd name="connsiteX83" fmla="*/ 771718 w 1114618"/>
              <a:gd name="connsiteY83" fmla="*/ 1685925 h 2343150"/>
              <a:gd name="connsiteX84" fmla="*/ 752668 w 1114618"/>
              <a:gd name="connsiteY84" fmla="*/ 1571625 h 2343150"/>
              <a:gd name="connsiteX85" fmla="*/ 733618 w 1114618"/>
              <a:gd name="connsiteY85" fmla="*/ 1485900 h 2343150"/>
              <a:gd name="connsiteX86" fmla="*/ 743143 w 1114618"/>
              <a:gd name="connsiteY86" fmla="*/ 1400175 h 2343150"/>
              <a:gd name="connsiteX87" fmla="*/ 752668 w 1114618"/>
              <a:gd name="connsiteY87" fmla="*/ 1333500 h 2343150"/>
              <a:gd name="connsiteX88" fmla="*/ 743143 w 1114618"/>
              <a:gd name="connsiteY88" fmla="*/ 1219200 h 2343150"/>
              <a:gd name="connsiteX89" fmla="*/ 705043 w 1114618"/>
              <a:gd name="connsiteY89" fmla="*/ 1171575 h 2343150"/>
              <a:gd name="connsiteX90" fmla="*/ 676468 w 1114618"/>
              <a:gd name="connsiteY90" fmla="*/ 1143000 h 2343150"/>
              <a:gd name="connsiteX91" fmla="*/ 638368 w 1114618"/>
              <a:gd name="connsiteY91" fmla="*/ 1123950 h 2343150"/>
              <a:gd name="connsiteX92" fmla="*/ 609793 w 1114618"/>
              <a:gd name="connsiteY92" fmla="*/ 1104900 h 2343150"/>
              <a:gd name="connsiteX93" fmla="*/ 590743 w 1114618"/>
              <a:gd name="connsiteY93" fmla="*/ 1066800 h 2343150"/>
              <a:gd name="connsiteX94" fmla="*/ 581218 w 1114618"/>
              <a:gd name="connsiteY94" fmla="*/ 1038225 h 2343150"/>
              <a:gd name="connsiteX95" fmla="*/ 533593 w 1114618"/>
              <a:gd name="connsiteY95" fmla="*/ 981075 h 2343150"/>
              <a:gd name="connsiteX96" fmla="*/ 524068 w 1114618"/>
              <a:gd name="connsiteY96" fmla="*/ 952500 h 2343150"/>
              <a:gd name="connsiteX97" fmla="*/ 505018 w 1114618"/>
              <a:gd name="connsiteY97" fmla="*/ 923925 h 2343150"/>
              <a:gd name="connsiteX98" fmla="*/ 495493 w 1114618"/>
              <a:gd name="connsiteY98" fmla="*/ 885825 h 2343150"/>
              <a:gd name="connsiteX99" fmla="*/ 476443 w 1114618"/>
              <a:gd name="connsiteY99" fmla="*/ 857250 h 2343150"/>
              <a:gd name="connsiteX100" fmla="*/ 381193 w 1114618"/>
              <a:gd name="connsiteY100" fmla="*/ 771525 h 2343150"/>
              <a:gd name="connsiteX101" fmla="*/ 333568 w 1114618"/>
              <a:gd name="connsiteY101" fmla="*/ 714375 h 2343150"/>
              <a:gd name="connsiteX102" fmla="*/ 304993 w 1114618"/>
              <a:gd name="connsiteY102" fmla="*/ 695325 h 2343150"/>
              <a:gd name="connsiteX103" fmla="*/ 219268 w 1114618"/>
              <a:gd name="connsiteY103" fmla="*/ 685800 h 2343150"/>
              <a:gd name="connsiteX104" fmla="*/ 228793 w 1114618"/>
              <a:gd name="connsiteY104" fmla="*/ 619125 h 2343150"/>
              <a:gd name="connsiteX105" fmla="*/ 304993 w 1114618"/>
              <a:gd name="connsiteY105" fmla="*/ 609600 h 2343150"/>
              <a:gd name="connsiteX106" fmla="*/ 324043 w 1114618"/>
              <a:gd name="connsiteY106" fmla="*/ 581025 h 2343150"/>
              <a:gd name="connsiteX107" fmla="*/ 314518 w 1114618"/>
              <a:gd name="connsiteY107" fmla="*/ 542925 h 2343150"/>
              <a:gd name="connsiteX108" fmla="*/ 276418 w 1114618"/>
              <a:gd name="connsiteY108" fmla="*/ 514350 h 2343150"/>
              <a:gd name="connsiteX109" fmla="*/ 219268 w 1114618"/>
              <a:gd name="connsiteY109" fmla="*/ 476250 h 2343150"/>
              <a:gd name="connsiteX110" fmla="*/ 171643 w 1114618"/>
              <a:gd name="connsiteY110" fmla="*/ 419100 h 2343150"/>
              <a:gd name="connsiteX111" fmla="*/ 143068 w 1114618"/>
              <a:gd name="connsiteY111" fmla="*/ 390525 h 2343150"/>
              <a:gd name="connsiteX112" fmla="*/ 95443 w 1114618"/>
              <a:gd name="connsiteY112" fmla="*/ 342900 h 2343150"/>
              <a:gd name="connsiteX113" fmla="*/ 66868 w 1114618"/>
              <a:gd name="connsiteY113" fmla="*/ 352425 h 2343150"/>
              <a:gd name="connsiteX114" fmla="*/ 28768 w 1114618"/>
              <a:gd name="connsiteY114" fmla="*/ 276225 h 2343150"/>
              <a:gd name="connsiteX115" fmla="*/ 19243 w 1114618"/>
              <a:gd name="connsiteY115" fmla="*/ 190500 h 2343150"/>
              <a:gd name="connsiteX116" fmla="*/ 9718 w 1114618"/>
              <a:gd name="connsiteY116" fmla="*/ 161925 h 2343150"/>
              <a:gd name="connsiteX117" fmla="*/ 28768 w 1114618"/>
              <a:gd name="connsiteY117" fmla="*/ 133350 h 2343150"/>
              <a:gd name="connsiteX118" fmla="*/ 57343 w 1114618"/>
              <a:gd name="connsiteY118" fmla="*/ 142875 h 2343150"/>
              <a:gd name="connsiteX119" fmla="*/ 85918 w 1114618"/>
              <a:gd name="connsiteY119" fmla="*/ 161925 h 2343150"/>
              <a:gd name="connsiteX120" fmla="*/ 257368 w 1114618"/>
              <a:gd name="connsiteY120" fmla="*/ 152400 h 2343150"/>
              <a:gd name="connsiteX121" fmla="*/ 285943 w 1114618"/>
              <a:gd name="connsiteY121" fmla="*/ 133350 h 2343150"/>
              <a:gd name="connsiteX122" fmla="*/ 247843 w 1114618"/>
              <a:gd name="connsiteY122" fmla="*/ 114300 h 2343150"/>
              <a:gd name="connsiteX123" fmla="*/ 276418 w 1114618"/>
              <a:gd name="connsiteY123" fmla="*/ 123825 h 2343150"/>
              <a:gd name="connsiteX124" fmla="*/ 276418 w 1114618"/>
              <a:gd name="connsiteY124" fmla="*/ 142875 h 2343150"/>
              <a:gd name="connsiteX125" fmla="*/ 257368 w 1114618"/>
              <a:gd name="connsiteY125" fmla="*/ 114300 h 2343150"/>
              <a:gd name="connsiteX126" fmla="*/ 209743 w 1114618"/>
              <a:gd name="connsiteY126" fmla="*/ 161925 h 2343150"/>
              <a:gd name="connsiteX127" fmla="*/ 143068 w 1114618"/>
              <a:gd name="connsiteY127" fmla="*/ 142875 h 2343150"/>
              <a:gd name="connsiteX128" fmla="*/ 114493 w 1114618"/>
              <a:gd name="connsiteY128" fmla="*/ 123825 h 2343150"/>
              <a:gd name="connsiteX129" fmla="*/ 66868 w 1114618"/>
              <a:gd name="connsiteY129" fmla="*/ 104775 h 2343150"/>
              <a:gd name="connsiteX130" fmla="*/ 47818 w 1114618"/>
              <a:gd name="connsiteY130" fmla="*/ 133350 h 2343150"/>
              <a:gd name="connsiteX131" fmla="*/ 193 w 1114618"/>
              <a:gd name="connsiteY131" fmla="*/ 142875 h 2343150"/>
              <a:gd name="connsiteX132" fmla="*/ 9718 w 1114618"/>
              <a:gd name="connsiteY132" fmla="*/ 257175 h 2343150"/>
              <a:gd name="connsiteX133" fmla="*/ 19243 w 1114618"/>
              <a:gd name="connsiteY133" fmla="*/ 285750 h 2343150"/>
              <a:gd name="connsiteX134" fmla="*/ 28768 w 1114618"/>
              <a:gd name="connsiteY134" fmla="*/ 333375 h 2343150"/>
              <a:gd name="connsiteX135" fmla="*/ 38293 w 1114618"/>
              <a:gd name="connsiteY135" fmla="*/ 304800 h 2343150"/>
              <a:gd name="connsiteX136" fmla="*/ 19243 w 1114618"/>
              <a:gd name="connsiteY136" fmla="*/ 180975 h 2343150"/>
              <a:gd name="connsiteX137" fmla="*/ 9718 w 1114618"/>
              <a:gd name="connsiteY137" fmla="*/ 266700 h 2343150"/>
              <a:gd name="connsiteX138" fmla="*/ 193 w 1114618"/>
              <a:gd name="connsiteY138" fmla="*/ 219075 h 2343150"/>
              <a:gd name="connsiteX139" fmla="*/ 9718 w 1114618"/>
              <a:gd name="connsiteY139" fmla="*/ 152400 h 2343150"/>
              <a:gd name="connsiteX140" fmla="*/ 47818 w 1114618"/>
              <a:gd name="connsiteY140" fmla="*/ 142875 h 2343150"/>
              <a:gd name="connsiteX141" fmla="*/ 133543 w 1114618"/>
              <a:gd name="connsiteY141" fmla="*/ 152400 h 2343150"/>
              <a:gd name="connsiteX142" fmla="*/ 228793 w 1114618"/>
              <a:gd name="connsiteY142" fmla="*/ 171450 h 2343150"/>
              <a:gd name="connsiteX143" fmla="*/ 276418 w 1114618"/>
              <a:gd name="connsiteY143" fmla="*/ 15240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114618" h="2343150">
                <a:moveTo>
                  <a:pt x="9718" y="123825"/>
                </a:moveTo>
                <a:cubicBezTo>
                  <a:pt x="95443" y="120650"/>
                  <a:pt x="181535" y="122836"/>
                  <a:pt x="266893" y="114300"/>
                </a:cubicBezTo>
                <a:cubicBezTo>
                  <a:pt x="278284" y="113161"/>
                  <a:pt x="285229" y="100370"/>
                  <a:pt x="295468" y="95250"/>
                </a:cubicBezTo>
                <a:cubicBezTo>
                  <a:pt x="304448" y="90760"/>
                  <a:pt x="315063" y="90215"/>
                  <a:pt x="324043" y="85725"/>
                </a:cubicBezTo>
                <a:cubicBezTo>
                  <a:pt x="334282" y="80605"/>
                  <a:pt x="342379" y="71795"/>
                  <a:pt x="352618" y="66675"/>
                </a:cubicBezTo>
                <a:cubicBezTo>
                  <a:pt x="361598" y="62185"/>
                  <a:pt x="371965" y="61105"/>
                  <a:pt x="381193" y="57150"/>
                </a:cubicBezTo>
                <a:cubicBezTo>
                  <a:pt x="394244" y="51557"/>
                  <a:pt x="406593" y="44450"/>
                  <a:pt x="419293" y="38100"/>
                </a:cubicBezTo>
                <a:cubicBezTo>
                  <a:pt x="425643" y="28575"/>
                  <a:pt x="429404" y="16676"/>
                  <a:pt x="438343" y="9525"/>
                </a:cubicBezTo>
                <a:cubicBezTo>
                  <a:pt x="446183" y="3253"/>
                  <a:pt x="456878" y="0"/>
                  <a:pt x="466918" y="0"/>
                </a:cubicBezTo>
                <a:cubicBezTo>
                  <a:pt x="514649" y="0"/>
                  <a:pt x="562168" y="6350"/>
                  <a:pt x="609793" y="9525"/>
                </a:cubicBezTo>
                <a:cubicBezTo>
                  <a:pt x="612968" y="25400"/>
                  <a:pt x="609379" y="44371"/>
                  <a:pt x="619318" y="57150"/>
                </a:cubicBezTo>
                <a:cubicBezTo>
                  <a:pt x="633374" y="75222"/>
                  <a:pt x="657418" y="82550"/>
                  <a:pt x="676468" y="95250"/>
                </a:cubicBezTo>
                <a:cubicBezTo>
                  <a:pt x="713397" y="119869"/>
                  <a:pt x="694183" y="110680"/>
                  <a:pt x="733618" y="123825"/>
                </a:cubicBezTo>
                <a:cubicBezTo>
                  <a:pt x="741365" y="147066"/>
                  <a:pt x="743729" y="162511"/>
                  <a:pt x="762193" y="180975"/>
                </a:cubicBezTo>
                <a:cubicBezTo>
                  <a:pt x="795725" y="214507"/>
                  <a:pt x="801385" y="197719"/>
                  <a:pt x="819343" y="238125"/>
                </a:cubicBezTo>
                <a:cubicBezTo>
                  <a:pt x="827498" y="256475"/>
                  <a:pt x="838393" y="295275"/>
                  <a:pt x="838393" y="295275"/>
                </a:cubicBezTo>
                <a:cubicBezTo>
                  <a:pt x="812928" y="371670"/>
                  <a:pt x="858833" y="262598"/>
                  <a:pt x="752668" y="333375"/>
                </a:cubicBezTo>
                <a:cubicBezTo>
                  <a:pt x="748915" y="335877"/>
                  <a:pt x="743462" y="399731"/>
                  <a:pt x="733618" y="409575"/>
                </a:cubicBezTo>
                <a:cubicBezTo>
                  <a:pt x="726518" y="416675"/>
                  <a:pt x="714568" y="415925"/>
                  <a:pt x="705043" y="419100"/>
                </a:cubicBezTo>
                <a:cubicBezTo>
                  <a:pt x="695518" y="428625"/>
                  <a:pt x="687676" y="440203"/>
                  <a:pt x="676468" y="447675"/>
                </a:cubicBezTo>
                <a:cubicBezTo>
                  <a:pt x="668114" y="453244"/>
                  <a:pt x="654993" y="450100"/>
                  <a:pt x="647893" y="457200"/>
                </a:cubicBezTo>
                <a:cubicBezTo>
                  <a:pt x="631704" y="473389"/>
                  <a:pt x="628843" y="501650"/>
                  <a:pt x="609793" y="514350"/>
                </a:cubicBezTo>
                <a:lnTo>
                  <a:pt x="552643" y="552450"/>
                </a:lnTo>
                <a:cubicBezTo>
                  <a:pt x="528702" y="624274"/>
                  <a:pt x="560997" y="535742"/>
                  <a:pt x="524068" y="609600"/>
                </a:cubicBezTo>
                <a:cubicBezTo>
                  <a:pt x="484633" y="688470"/>
                  <a:pt x="550088" y="584858"/>
                  <a:pt x="495493" y="666750"/>
                </a:cubicBezTo>
                <a:cubicBezTo>
                  <a:pt x="497642" y="679643"/>
                  <a:pt x="506793" y="743916"/>
                  <a:pt x="514543" y="762000"/>
                </a:cubicBezTo>
                <a:cubicBezTo>
                  <a:pt x="519052" y="772522"/>
                  <a:pt x="527913" y="780636"/>
                  <a:pt x="533593" y="790575"/>
                </a:cubicBezTo>
                <a:cubicBezTo>
                  <a:pt x="540638" y="802903"/>
                  <a:pt x="545598" y="816347"/>
                  <a:pt x="552643" y="828675"/>
                </a:cubicBezTo>
                <a:cubicBezTo>
                  <a:pt x="562883" y="846596"/>
                  <a:pt x="582757" y="874880"/>
                  <a:pt x="600268" y="885825"/>
                </a:cubicBezTo>
                <a:cubicBezTo>
                  <a:pt x="614767" y="894887"/>
                  <a:pt x="632018" y="898525"/>
                  <a:pt x="647893" y="904875"/>
                </a:cubicBezTo>
                <a:cubicBezTo>
                  <a:pt x="655180" y="934022"/>
                  <a:pt x="654542" y="949624"/>
                  <a:pt x="676468" y="971550"/>
                </a:cubicBezTo>
                <a:cubicBezTo>
                  <a:pt x="684563" y="979645"/>
                  <a:pt x="695518" y="984250"/>
                  <a:pt x="705043" y="990600"/>
                </a:cubicBezTo>
                <a:cubicBezTo>
                  <a:pt x="711393" y="1000125"/>
                  <a:pt x="718413" y="1009236"/>
                  <a:pt x="724093" y="1019175"/>
                </a:cubicBezTo>
                <a:cubicBezTo>
                  <a:pt x="731138" y="1031503"/>
                  <a:pt x="734053" y="1046367"/>
                  <a:pt x="743143" y="1057275"/>
                </a:cubicBezTo>
                <a:cubicBezTo>
                  <a:pt x="750472" y="1066069"/>
                  <a:pt x="763162" y="1068720"/>
                  <a:pt x="771718" y="1076325"/>
                </a:cubicBezTo>
                <a:cubicBezTo>
                  <a:pt x="804175" y="1105175"/>
                  <a:pt x="820384" y="1133996"/>
                  <a:pt x="857443" y="1152525"/>
                </a:cubicBezTo>
                <a:cubicBezTo>
                  <a:pt x="866423" y="1157015"/>
                  <a:pt x="877241" y="1157174"/>
                  <a:pt x="886018" y="1162050"/>
                </a:cubicBezTo>
                <a:cubicBezTo>
                  <a:pt x="906032" y="1173169"/>
                  <a:pt x="943168" y="1200150"/>
                  <a:pt x="943168" y="1200150"/>
                </a:cubicBezTo>
                <a:cubicBezTo>
                  <a:pt x="949518" y="1219200"/>
                  <a:pt x="957348" y="1237819"/>
                  <a:pt x="962218" y="1257300"/>
                </a:cubicBezTo>
                <a:cubicBezTo>
                  <a:pt x="965393" y="1270000"/>
                  <a:pt x="966586" y="1283368"/>
                  <a:pt x="971743" y="1295400"/>
                </a:cubicBezTo>
                <a:cubicBezTo>
                  <a:pt x="976252" y="1305922"/>
                  <a:pt x="981854" y="1316824"/>
                  <a:pt x="990793" y="1323975"/>
                </a:cubicBezTo>
                <a:cubicBezTo>
                  <a:pt x="998633" y="1330247"/>
                  <a:pt x="1010388" y="1329010"/>
                  <a:pt x="1019368" y="1333500"/>
                </a:cubicBezTo>
                <a:cubicBezTo>
                  <a:pt x="1029607" y="1338620"/>
                  <a:pt x="1038418" y="1346200"/>
                  <a:pt x="1047943" y="1352550"/>
                </a:cubicBezTo>
                <a:cubicBezTo>
                  <a:pt x="1071884" y="1424374"/>
                  <a:pt x="1039589" y="1335842"/>
                  <a:pt x="1076518" y="1409700"/>
                </a:cubicBezTo>
                <a:cubicBezTo>
                  <a:pt x="1081008" y="1418680"/>
                  <a:pt x="1082868" y="1428750"/>
                  <a:pt x="1086043" y="1438275"/>
                </a:cubicBezTo>
                <a:cubicBezTo>
                  <a:pt x="1089218" y="1460500"/>
                  <a:pt x="1091165" y="1482935"/>
                  <a:pt x="1095568" y="1504950"/>
                </a:cubicBezTo>
                <a:cubicBezTo>
                  <a:pt x="1097537" y="1514795"/>
                  <a:pt x="1104141" y="1523530"/>
                  <a:pt x="1105093" y="1533525"/>
                </a:cubicBezTo>
                <a:cubicBezTo>
                  <a:pt x="1110520" y="1590505"/>
                  <a:pt x="1111443" y="1647825"/>
                  <a:pt x="1114618" y="1704975"/>
                </a:cubicBezTo>
                <a:cubicBezTo>
                  <a:pt x="1113113" y="1726045"/>
                  <a:pt x="1117217" y="1823602"/>
                  <a:pt x="1095568" y="1866900"/>
                </a:cubicBezTo>
                <a:cubicBezTo>
                  <a:pt x="1090448" y="1877139"/>
                  <a:pt x="1084176" y="1886966"/>
                  <a:pt x="1076518" y="1895475"/>
                </a:cubicBezTo>
                <a:cubicBezTo>
                  <a:pt x="1055492" y="1918837"/>
                  <a:pt x="1035995" y="1944715"/>
                  <a:pt x="1009843" y="1962150"/>
                </a:cubicBezTo>
                <a:cubicBezTo>
                  <a:pt x="954929" y="1998759"/>
                  <a:pt x="1007902" y="1967064"/>
                  <a:pt x="952693" y="1990725"/>
                </a:cubicBezTo>
                <a:cubicBezTo>
                  <a:pt x="939642" y="1996318"/>
                  <a:pt x="928063" y="2005285"/>
                  <a:pt x="914593" y="2009775"/>
                </a:cubicBezTo>
                <a:cubicBezTo>
                  <a:pt x="889755" y="2018054"/>
                  <a:pt x="838393" y="2028825"/>
                  <a:pt x="838393" y="2028825"/>
                </a:cubicBezTo>
                <a:cubicBezTo>
                  <a:pt x="828868" y="2035175"/>
                  <a:pt x="820537" y="2043855"/>
                  <a:pt x="809818" y="2047875"/>
                </a:cubicBezTo>
                <a:cubicBezTo>
                  <a:pt x="781122" y="2058636"/>
                  <a:pt x="679326" y="2065687"/>
                  <a:pt x="666943" y="2066925"/>
                </a:cubicBezTo>
                <a:cubicBezTo>
                  <a:pt x="657418" y="2070100"/>
                  <a:pt x="645468" y="2069350"/>
                  <a:pt x="638368" y="2076450"/>
                </a:cubicBezTo>
                <a:cubicBezTo>
                  <a:pt x="631268" y="2083550"/>
                  <a:pt x="633719" y="2096248"/>
                  <a:pt x="628843" y="2105025"/>
                </a:cubicBezTo>
                <a:cubicBezTo>
                  <a:pt x="617724" y="2125039"/>
                  <a:pt x="606932" y="2145986"/>
                  <a:pt x="590743" y="2162175"/>
                </a:cubicBezTo>
                <a:cubicBezTo>
                  <a:pt x="581218" y="2171700"/>
                  <a:pt x="573943" y="2184208"/>
                  <a:pt x="562168" y="2190750"/>
                </a:cubicBezTo>
                <a:cubicBezTo>
                  <a:pt x="544615" y="2200502"/>
                  <a:pt x="505018" y="2209800"/>
                  <a:pt x="505018" y="2209800"/>
                </a:cubicBezTo>
                <a:cubicBezTo>
                  <a:pt x="501843" y="2228850"/>
                  <a:pt x="505075" y="2250182"/>
                  <a:pt x="495493" y="2266950"/>
                </a:cubicBezTo>
                <a:cubicBezTo>
                  <a:pt x="490512" y="2275667"/>
                  <a:pt x="476870" y="2275148"/>
                  <a:pt x="466918" y="2276475"/>
                </a:cubicBezTo>
                <a:cubicBezTo>
                  <a:pt x="429021" y="2281528"/>
                  <a:pt x="390718" y="2282825"/>
                  <a:pt x="352618" y="2286000"/>
                </a:cubicBezTo>
                <a:cubicBezTo>
                  <a:pt x="349443" y="2295525"/>
                  <a:pt x="350193" y="2307475"/>
                  <a:pt x="343093" y="2314575"/>
                </a:cubicBezTo>
                <a:cubicBezTo>
                  <a:pt x="335993" y="2321675"/>
                  <a:pt x="323498" y="2319610"/>
                  <a:pt x="314518" y="2324100"/>
                </a:cubicBezTo>
                <a:cubicBezTo>
                  <a:pt x="304279" y="2329220"/>
                  <a:pt x="295468" y="2336800"/>
                  <a:pt x="285943" y="2343150"/>
                </a:cubicBezTo>
                <a:cubicBezTo>
                  <a:pt x="273243" y="2339975"/>
                  <a:pt x="251605" y="2346164"/>
                  <a:pt x="247843" y="2333625"/>
                </a:cubicBezTo>
                <a:cubicBezTo>
                  <a:pt x="237769" y="2300045"/>
                  <a:pt x="255508" y="2253481"/>
                  <a:pt x="266893" y="2219325"/>
                </a:cubicBezTo>
                <a:cubicBezTo>
                  <a:pt x="260898" y="2177358"/>
                  <a:pt x="267196" y="2152953"/>
                  <a:pt x="238318" y="2124075"/>
                </a:cubicBezTo>
                <a:cubicBezTo>
                  <a:pt x="227093" y="2112850"/>
                  <a:pt x="212918" y="2105025"/>
                  <a:pt x="200218" y="2095500"/>
                </a:cubicBezTo>
                <a:cubicBezTo>
                  <a:pt x="193868" y="2082800"/>
                  <a:pt x="178834" y="2071406"/>
                  <a:pt x="181168" y="2057400"/>
                </a:cubicBezTo>
                <a:cubicBezTo>
                  <a:pt x="183050" y="2046108"/>
                  <a:pt x="198352" y="2039489"/>
                  <a:pt x="209743" y="2038350"/>
                </a:cubicBezTo>
                <a:cubicBezTo>
                  <a:pt x="232082" y="2036116"/>
                  <a:pt x="254193" y="2044700"/>
                  <a:pt x="276418" y="2047875"/>
                </a:cubicBezTo>
                <a:cubicBezTo>
                  <a:pt x="295468" y="2035175"/>
                  <a:pt x="311356" y="2015328"/>
                  <a:pt x="333568" y="2009775"/>
                </a:cubicBezTo>
                <a:cubicBezTo>
                  <a:pt x="427197" y="1986368"/>
                  <a:pt x="358597" y="2000976"/>
                  <a:pt x="543118" y="1990725"/>
                </a:cubicBezTo>
                <a:cubicBezTo>
                  <a:pt x="539943" y="1968500"/>
                  <a:pt x="543633" y="1944130"/>
                  <a:pt x="533593" y="1924050"/>
                </a:cubicBezTo>
                <a:cubicBezTo>
                  <a:pt x="529103" y="1915070"/>
                  <a:pt x="512118" y="1921625"/>
                  <a:pt x="505018" y="1914525"/>
                </a:cubicBezTo>
                <a:cubicBezTo>
                  <a:pt x="497918" y="1907425"/>
                  <a:pt x="498668" y="1895475"/>
                  <a:pt x="495493" y="1885950"/>
                </a:cubicBezTo>
                <a:cubicBezTo>
                  <a:pt x="585751" y="1840821"/>
                  <a:pt x="468102" y="1893861"/>
                  <a:pt x="638368" y="1857375"/>
                </a:cubicBezTo>
                <a:cubicBezTo>
                  <a:pt x="662773" y="1852145"/>
                  <a:pt x="684174" y="1816106"/>
                  <a:pt x="695518" y="1800225"/>
                </a:cubicBezTo>
                <a:cubicBezTo>
                  <a:pt x="702172" y="1790910"/>
                  <a:pt x="707239" y="1780444"/>
                  <a:pt x="714568" y="1771650"/>
                </a:cubicBezTo>
                <a:cubicBezTo>
                  <a:pt x="740900" y="1740052"/>
                  <a:pt x="744456" y="1749973"/>
                  <a:pt x="762193" y="1714500"/>
                </a:cubicBezTo>
                <a:cubicBezTo>
                  <a:pt x="766683" y="1705520"/>
                  <a:pt x="768543" y="1695450"/>
                  <a:pt x="771718" y="1685925"/>
                </a:cubicBezTo>
                <a:lnTo>
                  <a:pt x="752668" y="1571625"/>
                </a:lnTo>
                <a:cubicBezTo>
                  <a:pt x="741492" y="1504571"/>
                  <a:pt x="749250" y="1532797"/>
                  <a:pt x="733618" y="1485900"/>
                </a:cubicBezTo>
                <a:cubicBezTo>
                  <a:pt x="736793" y="1457325"/>
                  <a:pt x="736170" y="1428067"/>
                  <a:pt x="743143" y="1400175"/>
                </a:cubicBezTo>
                <a:cubicBezTo>
                  <a:pt x="761232" y="1327818"/>
                  <a:pt x="774372" y="1420316"/>
                  <a:pt x="752668" y="1333500"/>
                </a:cubicBezTo>
                <a:cubicBezTo>
                  <a:pt x="749493" y="1295400"/>
                  <a:pt x="748196" y="1257097"/>
                  <a:pt x="743143" y="1219200"/>
                </a:cubicBezTo>
                <a:cubicBezTo>
                  <a:pt x="738061" y="1181086"/>
                  <a:pt x="732779" y="1194688"/>
                  <a:pt x="705043" y="1171575"/>
                </a:cubicBezTo>
                <a:cubicBezTo>
                  <a:pt x="694695" y="1162951"/>
                  <a:pt x="687429" y="1150830"/>
                  <a:pt x="676468" y="1143000"/>
                </a:cubicBezTo>
                <a:cubicBezTo>
                  <a:pt x="664914" y="1134747"/>
                  <a:pt x="650696" y="1130995"/>
                  <a:pt x="638368" y="1123950"/>
                </a:cubicBezTo>
                <a:cubicBezTo>
                  <a:pt x="628429" y="1118270"/>
                  <a:pt x="619318" y="1111250"/>
                  <a:pt x="609793" y="1104900"/>
                </a:cubicBezTo>
                <a:cubicBezTo>
                  <a:pt x="603443" y="1092200"/>
                  <a:pt x="596336" y="1079851"/>
                  <a:pt x="590743" y="1066800"/>
                </a:cubicBezTo>
                <a:cubicBezTo>
                  <a:pt x="586788" y="1057572"/>
                  <a:pt x="585708" y="1047205"/>
                  <a:pt x="581218" y="1038225"/>
                </a:cubicBezTo>
                <a:cubicBezTo>
                  <a:pt x="567957" y="1011703"/>
                  <a:pt x="554659" y="1002141"/>
                  <a:pt x="533593" y="981075"/>
                </a:cubicBezTo>
                <a:cubicBezTo>
                  <a:pt x="530418" y="971550"/>
                  <a:pt x="528558" y="961480"/>
                  <a:pt x="524068" y="952500"/>
                </a:cubicBezTo>
                <a:cubicBezTo>
                  <a:pt x="518948" y="942261"/>
                  <a:pt x="509527" y="934447"/>
                  <a:pt x="505018" y="923925"/>
                </a:cubicBezTo>
                <a:cubicBezTo>
                  <a:pt x="499861" y="911893"/>
                  <a:pt x="500650" y="897857"/>
                  <a:pt x="495493" y="885825"/>
                </a:cubicBezTo>
                <a:cubicBezTo>
                  <a:pt x="490984" y="875303"/>
                  <a:pt x="484101" y="865759"/>
                  <a:pt x="476443" y="857250"/>
                </a:cubicBezTo>
                <a:cubicBezTo>
                  <a:pt x="420366" y="794942"/>
                  <a:pt x="429112" y="803471"/>
                  <a:pt x="381193" y="771525"/>
                </a:cubicBezTo>
                <a:cubicBezTo>
                  <a:pt x="362462" y="743428"/>
                  <a:pt x="361070" y="737294"/>
                  <a:pt x="333568" y="714375"/>
                </a:cubicBezTo>
                <a:cubicBezTo>
                  <a:pt x="324774" y="707046"/>
                  <a:pt x="316099" y="698101"/>
                  <a:pt x="304993" y="695325"/>
                </a:cubicBezTo>
                <a:cubicBezTo>
                  <a:pt x="277101" y="688352"/>
                  <a:pt x="247843" y="688975"/>
                  <a:pt x="219268" y="685800"/>
                </a:cubicBezTo>
                <a:cubicBezTo>
                  <a:pt x="222443" y="663575"/>
                  <a:pt x="212013" y="634040"/>
                  <a:pt x="228793" y="619125"/>
                </a:cubicBezTo>
                <a:cubicBezTo>
                  <a:pt x="247925" y="602119"/>
                  <a:pt x="281226" y="619107"/>
                  <a:pt x="304993" y="609600"/>
                </a:cubicBezTo>
                <a:cubicBezTo>
                  <a:pt x="315622" y="605348"/>
                  <a:pt x="317693" y="590550"/>
                  <a:pt x="324043" y="581025"/>
                </a:cubicBezTo>
                <a:cubicBezTo>
                  <a:pt x="320868" y="568325"/>
                  <a:pt x="322127" y="553577"/>
                  <a:pt x="314518" y="542925"/>
                </a:cubicBezTo>
                <a:cubicBezTo>
                  <a:pt x="305291" y="530007"/>
                  <a:pt x="289423" y="523454"/>
                  <a:pt x="276418" y="514350"/>
                </a:cubicBezTo>
                <a:cubicBezTo>
                  <a:pt x="257661" y="501220"/>
                  <a:pt x="235457" y="492439"/>
                  <a:pt x="219268" y="476250"/>
                </a:cubicBezTo>
                <a:cubicBezTo>
                  <a:pt x="135786" y="392768"/>
                  <a:pt x="237948" y="498666"/>
                  <a:pt x="171643" y="419100"/>
                </a:cubicBezTo>
                <a:cubicBezTo>
                  <a:pt x="163019" y="408752"/>
                  <a:pt x="151692" y="400873"/>
                  <a:pt x="143068" y="390525"/>
                </a:cubicBezTo>
                <a:cubicBezTo>
                  <a:pt x="103381" y="342900"/>
                  <a:pt x="147830" y="377825"/>
                  <a:pt x="95443" y="342900"/>
                </a:cubicBezTo>
                <a:cubicBezTo>
                  <a:pt x="85918" y="346075"/>
                  <a:pt x="75848" y="356915"/>
                  <a:pt x="66868" y="352425"/>
                </a:cubicBezTo>
                <a:cubicBezTo>
                  <a:pt x="39112" y="338547"/>
                  <a:pt x="34991" y="301116"/>
                  <a:pt x="28768" y="276225"/>
                </a:cubicBezTo>
                <a:cubicBezTo>
                  <a:pt x="25593" y="247650"/>
                  <a:pt x="23970" y="218860"/>
                  <a:pt x="19243" y="190500"/>
                </a:cubicBezTo>
                <a:cubicBezTo>
                  <a:pt x="17592" y="180596"/>
                  <a:pt x="8067" y="171829"/>
                  <a:pt x="9718" y="161925"/>
                </a:cubicBezTo>
                <a:cubicBezTo>
                  <a:pt x="11600" y="150633"/>
                  <a:pt x="22418" y="142875"/>
                  <a:pt x="28768" y="133350"/>
                </a:cubicBezTo>
                <a:cubicBezTo>
                  <a:pt x="38293" y="136525"/>
                  <a:pt x="48363" y="138385"/>
                  <a:pt x="57343" y="142875"/>
                </a:cubicBezTo>
                <a:cubicBezTo>
                  <a:pt x="67582" y="147995"/>
                  <a:pt x="74483" y="161380"/>
                  <a:pt x="85918" y="161925"/>
                </a:cubicBezTo>
                <a:lnTo>
                  <a:pt x="257368" y="152400"/>
                </a:lnTo>
                <a:cubicBezTo>
                  <a:pt x="266893" y="146050"/>
                  <a:pt x="281691" y="143979"/>
                  <a:pt x="285943" y="133350"/>
                </a:cubicBezTo>
                <a:cubicBezTo>
                  <a:pt x="305481" y="84504"/>
                  <a:pt x="253705" y="112346"/>
                  <a:pt x="247843" y="114300"/>
                </a:cubicBezTo>
                <a:cubicBezTo>
                  <a:pt x="257368" y="117475"/>
                  <a:pt x="276418" y="113785"/>
                  <a:pt x="276418" y="123825"/>
                </a:cubicBezTo>
                <a:cubicBezTo>
                  <a:pt x="276418" y="147608"/>
                  <a:pt x="208474" y="165523"/>
                  <a:pt x="276418" y="142875"/>
                </a:cubicBezTo>
                <a:cubicBezTo>
                  <a:pt x="270068" y="133350"/>
                  <a:pt x="268660" y="116182"/>
                  <a:pt x="257368" y="114300"/>
                </a:cubicBezTo>
                <a:cubicBezTo>
                  <a:pt x="220199" y="108105"/>
                  <a:pt x="216750" y="140905"/>
                  <a:pt x="209743" y="161925"/>
                </a:cubicBezTo>
                <a:cubicBezTo>
                  <a:pt x="187518" y="155575"/>
                  <a:pt x="164529" y="151459"/>
                  <a:pt x="143068" y="142875"/>
                </a:cubicBezTo>
                <a:cubicBezTo>
                  <a:pt x="132439" y="138623"/>
                  <a:pt x="124732" y="128945"/>
                  <a:pt x="114493" y="123825"/>
                </a:cubicBezTo>
                <a:cubicBezTo>
                  <a:pt x="99200" y="116179"/>
                  <a:pt x="82743" y="111125"/>
                  <a:pt x="66868" y="104775"/>
                </a:cubicBezTo>
                <a:cubicBezTo>
                  <a:pt x="85245" y="196659"/>
                  <a:pt x="85192" y="138022"/>
                  <a:pt x="47818" y="133350"/>
                </a:cubicBezTo>
                <a:cubicBezTo>
                  <a:pt x="31754" y="131342"/>
                  <a:pt x="16068" y="139700"/>
                  <a:pt x="193" y="142875"/>
                </a:cubicBezTo>
                <a:cubicBezTo>
                  <a:pt x="3368" y="180975"/>
                  <a:pt x="4665" y="219278"/>
                  <a:pt x="9718" y="257175"/>
                </a:cubicBezTo>
                <a:cubicBezTo>
                  <a:pt x="11045" y="267127"/>
                  <a:pt x="16808" y="276010"/>
                  <a:pt x="19243" y="285750"/>
                </a:cubicBezTo>
                <a:cubicBezTo>
                  <a:pt x="23170" y="301456"/>
                  <a:pt x="25593" y="317500"/>
                  <a:pt x="28768" y="333375"/>
                </a:cubicBezTo>
                <a:cubicBezTo>
                  <a:pt x="31943" y="323850"/>
                  <a:pt x="38293" y="314840"/>
                  <a:pt x="38293" y="304800"/>
                </a:cubicBezTo>
                <a:cubicBezTo>
                  <a:pt x="38293" y="249947"/>
                  <a:pt x="30746" y="226987"/>
                  <a:pt x="19243" y="180975"/>
                </a:cubicBezTo>
                <a:cubicBezTo>
                  <a:pt x="16068" y="209550"/>
                  <a:pt x="22576" y="240984"/>
                  <a:pt x="9718" y="266700"/>
                </a:cubicBezTo>
                <a:cubicBezTo>
                  <a:pt x="2478" y="281180"/>
                  <a:pt x="193" y="235264"/>
                  <a:pt x="193" y="219075"/>
                </a:cubicBezTo>
                <a:cubicBezTo>
                  <a:pt x="193" y="196624"/>
                  <a:pt x="-2181" y="171438"/>
                  <a:pt x="9718" y="152400"/>
                </a:cubicBezTo>
                <a:cubicBezTo>
                  <a:pt x="16656" y="141299"/>
                  <a:pt x="35118" y="146050"/>
                  <a:pt x="47818" y="142875"/>
                </a:cubicBezTo>
                <a:cubicBezTo>
                  <a:pt x="76393" y="146050"/>
                  <a:pt x="105144" y="147916"/>
                  <a:pt x="133543" y="152400"/>
                </a:cubicBezTo>
                <a:cubicBezTo>
                  <a:pt x="165526" y="157450"/>
                  <a:pt x="228793" y="171450"/>
                  <a:pt x="228793" y="171450"/>
                </a:cubicBezTo>
                <a:cubicBezTo>
                  <a:pt x="290372" y="161187"/>
                  <a:pt x="299599" y="175581"/>
                  <a:pt x="276418" y="152400"/>
                </a:cubicBezTo>
              </a:path>
            </a:pathLst>
          </a:cu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0" y="3581400"/>
            <a:ext cx="609600" cy="457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9800" y="3276600"/>
            <a:ext cx="457200" cy="457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1752600" y="6400800"/>
            <a:ext cx="541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Bản  đồ  khu  vực  Đông  Nam  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can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14301"/>
            <a:ext cx="5170488" cy="654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5486400" y="838200"/>
            <a:ext cx="3581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xác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: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Dãy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núi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Dãy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núi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nentro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scan0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2133600" y="533400"/>
            <a:ext cx="8382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1905000" y="457200"/>
            <a:ext cx="1295400" cy="685800"/>
          </a:xfrm>
          <a:custGeom>
            <a:avLst/>
            <a:gdLst>
              <a:gd name="T0" fmla="*/ 2147483647 w 475"/>
              <a:gd name="T1" fmla="*/ 2147483647 h 409"/>
              <a:gd name="T2" fmla="*/ 2147483647 w 475"/>
              <a:gd name="T3" fmla="*/ 2147483647 h 409"/>
              <a:gd name="T4" fmla="*/ 2147483647 w 475"/>
              <a:gd name="T5" fmla="*/ 2147483647 h 409"/>
              <a:gd name="T6" fmla="*/ 2147483647 w 475"/>
              <a:gd name="T7" fmla="*/ 2147483647 h 409"/>
              <a:gd name="T8" fmla="*/ 2147483647 w 475"/>
              <a:gd name="T9" fmla="*/ 2147483647 h 409"/>
              <a:gd name="T10" fmla="*/ 2147483647 w 475"/>
              <a:gd name="T11" fmla="*/ 2147483647 h 409"/>
              <a:gd name="T12" fmla="*/ 2147483647 w 475"/>
              <a:gd name="T13" fmla="*/ 2147483647 h 409"/>
              <a:gd name="T14" fmla="*/ 2147483647 w 475"/>
              <a:gd name="T15" fmla="*/ 2147483647 h 409"/>
              <a:gd name="T16" fmla="*/ 2147483647 w 475"/>
              <a:gd name="T17" fmla="*/ 2147483647 h 409"/>
              <a:gd name="T18" fmla="*/ 2147483647 w 475"/>
              <a:gd name="T19" fmla="*/ 2147483647 h 409"/>
              <a:gd name="T20" fmla="*/ 2147483647 w 475"/>
              <a:gd name="T21" fmla="*/ 2147483647 h 409"/>
              <a:gd name="T22" fmla="*/ 2147483647 w 475"/>
              <a:gd name="T23" fmla="*/ 2147483647 h 409"/>
              <a:gd name="T24" fmla="*/ 2147483647 w 475"/>
              <a:gd name="T25" fmla="*/ 2147483647 h 409"/>
              <a:gd name="T26" fmla="*/ 2147483647 w 475"/>
              <a:gd name="T27" fmla="*/ 2147483647 h 409"/>
              <a:gd name="T28" fmla="*/ 2147483647 w 475"/>
              <a:gd name="T29" fmla="*/ 2147483647 h 409"/>
              <a:gd name="T30" fmla="*/ 2147483647 w 475"/>
              <a:gd name="T31" fmla="*/ 2147483647 h 409"/>
              <a:gd name="T32" fmla="*/ 2147483647 w 475"/>
              <a:gd name="T33" fmla="*/ 2147483647 h 409"/>
              <a:gd name="T34" fmla="*/ 2147483647 w 475"/>
              <a:gd name="T35" fmla="*/ 2147483647 h 409"/>
              <a:gd name="T36" fmla="*/ 2147483647 w 475"/>
              <a:gd name="T37" fmla="*/ 2147483647 h 409"/>
              <a:gd name="T38" fmla="*/ 2147483647 w 475"/>
              <a:gd name="T39" fmla="*/ 2147483647 h 409"/>
              <a:gd name="T40" fmla="*/ 2147483647 w 475"/>
              <a:gd name="T41" fmla="*/ 2147483647 h 409"/>
              <a:gd name="T42" fmla="*/ 2147483647 w 475"/>
              <a:gd name="T43" fmla="*/ 2147483647 h 4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75"/>
              <a:gd name="T67" fmla="*/ 0 h 409"/>
              <a:gd name="T68" fmla="*/ 475 w 475"/>
              <a:gd name="T69" fmla="*/ 409 h 40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75" h="409">
                <a:moveTo>
                  <a:pt x="33" y="25"/>
                </a:moveTo>
                <a:cubicBezTo>
                  <a:pt x="33" y="25"/>
                  <a:pt x="44" y="41"/>
                  <a:pt x="49" y="49"/>
                </a:cubicBezTo>
                <a:cubicBezTo>
                  <a:pt x="65" y="46"/>
                  <a:pt x="82" y="48"/>
                  <a:pt x="97" y="41"/>
                </a:cubicBezTo>
                <a:cubicBezTo>
                  <a:pt x="154" y="12"/>
                  <a:pt x="56" y="6"/>
                  <a:pt x="153" y="25"/>
                </a:cubicBezTo>
                <a:cubicBezTo>
                  <a:pt x="158" y="33"/>
                  <a:pt x="165" y="40"/>
                  <a:pt x="169" y="49"/>
                </a:cubicBezTo>
                <a:cubicBezTo>
                  <a:pt x="173" y="57"/>
                  <a:pt x="170" y="68"/>
                  <a:pt x="177" y="73"/>
                </a:cubicBezTo>
                <a:cubicBezTo>
                  <a:pt x="191" y="83"/>
                  <a:pt x="209" y="84"/>
                  <a:pt x="225" y="89"/>
                </a:cubicBezTo>
                <a:cubicBezTo>
                  <a:pt x="233" y="92"/>
                  <a:pt x="249" y="97"/>
                  <a:pt x="249" y="97"/>
                </a:cubicBezTo>
                <a:cubicBezTo>
                  <a:pt x="306" y="154"/>
                  <a:pt x="329" y="198"/>
                  <a:pt x="409" y="225"/>
                </a:cubicBezTo>
                <a:cubicBezTo>
                  <a:pt x="427" y="252"/>
                  <a:pt x="450" y="266"/>
                  <a:pt x="473" y="289"/>
                </a:cubicBezTo>
                <a:cubicBezTo>
                  <a:pt x="470" y="313"/>
                  <a:pt x="475" y="339"/>
                  <a:pt x="465" y="361"/>
                </a:cubicBezTo>
                <a:cubicBezTo>
                  <a:pt x="455" y="382"/>
                  <a:pt x="417" y="409"/>
                  <a:pt x="417" y="409"/>
                </a:cubicBezTo>
                <a:cubicBezTo>
                  <a:pt x="380" y="402"/>
                  <a:pt x="357" y="386"/>
                  <a:pt x="321" y="377"/>
                </a:cubicBezTo>
                <a:cubicBezTo>
                  <a:pt x="290" y="346"/>
                  <a:pt x="277" y="338"/>
                  <a:pt x="233" y="329"/>
                </a:cubicBezTo>
                <a:cubicBezTo>
                  <a:pt x="188" y="299"/>
                  <a:pt x="181" y="285"/>
                  <a:pt x="145" y="249"/>
                </a:cubicBezTo>
                <a:cubicBezTo>
                  <a:pt x="148" y="238"/>
                  <a:pt x="150" y="228"/>
                  <a:pt x="153" y="217"/>
                </a:cubicBezTo>
                <a:cubicBezTo>
                  <a:pt x="155" y="209"/>
                  <a:pt x="164" y="201"/>
                  <a:pt x="161" y="193"/>
                </a:cubicBezTo>
                <a:cubicBezTo>
                  <a:pt x="155" y="179"/>
                  <a:pt x="102" y="162"/>
                  <a:pt x="89" y="153"/>
                </a:cubicBezTo>
                <a:cubicBezTo>
                  <a:pt x="84" y="137"/>
                  <a:pt x="78" y="121"/>
                  <a:pt x="73" y="105"/>
                </a:cubicBezTo>
                <a:cubicBezTo>
                  <a:pt x="70" y="97"/>
                  <a:pt x="72" y="86"/>
                  <a:pt x="65" y="81"/>
                </a:cubicBezTo>
                <a:cubicBezTo>
                  <a:pt x="32" y="59"/>
                  <a:pt x="48" y="72"/>
                  <a:pt x="17" y="41"/>
                </a:cubicBezTo>
                <a:cubicBezTo>
                  <a:pt x="7" y="0"/>
                  <a:pt x="0" y="3"/>
                  <a:pt x="33" y="25"/>
                </a:cubicBezTo>
                <a:close/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2667000" y="1828800"/>
            <a:ext cx="25146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2362200" y="1676400"/>
            <a:ext cx="3124200" cy="1447800"/>
          </a:xfrm>
          <a:custGeom>
            <a:avLst/>
            <a:gdLst>
              <a:gd name="T0" fmla="*/ 2147483647 w 475"/>
              <a:gd name="T1" fmla="*/ 2147483647 h 409"/>
              <a:gd name="T2" fmla="*/ 2147483647 w 475"/>
              <a:gd name="T3" fmla="*/ 2147483647 h 409"/>
              <a:gd name="T4" fmla="*/ 2147483647 w 475"/>
              <a:gd name="T5" fmla="*/ 2147483647 h 409"/>
              <a:gd name="T6" fmla="*/ 2147483647 w 475"/>
              <a:gd name="T7" fmla="*/ 2147483647 h 409"/>
              <a:gd name="T8" fmla="*/ 2147483647 w 475"/>
              <a:gd name="T9" fmla="*/ 2147483647 h 409"/>
              <a:gd name="T10" fmla="*/ 2147483647 w 475"/>
              <a:gd name="T11" fmla="*/ 2147483647 h 409"/>
              <a:gd name="T12" fmla="*/ 2147483647 w 475"/>
              <a:gd name="T13" fmla="*/ 2147483647 h 409"/>
              <a:gd name="T14" fmla="*/ 2147483647 w 475"/>
              <a:gd name="T15" fmla="*/ 2147483647 h 409"/>
              <a:gd name="T16" fmla="*/ 2147483647 w 475"/>
              <a:gd name="T17" fmla="*/ 2147483647 h 409"/>
              <a:gd name="T18" fmla="*/ 2147483647 w 475"/>
              <a:gd name="T19" fmla="*/ 2147483647 h 409"/>
              <a:gd name="T20" fmla="*/ 2147483647 w 475"/>
              <a:gd name="T21" fmla="*/ 2147483647 h 409"/>
              <a:gd name="T22" fmla="*/ 2147483647 w 475"/>
              <a:gd name="T23" fmla="*/ 2147483647 h 409"/>
              <a:gd name="T24" fmla="*/ 2147483647 w 475"/>
              <a:gd name="T25" fmla="*/ 2147483647 h 409"/>
              <a:gd name="T26" fmla="*/ 2147483647 w 475"/>
              <a:gd name="T27" fmla="*/ 2147483647 h 409"/>
              <a:gd name="T28" fmla="*/ 2147483647 w 475"/>
              <a:gd name="T29" fmla="*/ 2147483647 h 409"/>
              <a:gd name="T30" fmla="*/ 2147483647 w 475"/>
              <a:gd name="T31" fmla="*/ 2147483647 h 409"/>
              <a:gd name="T32" fmla="*/ 2147483647 w 475"/>
              <a:gd name="T33" fmla="*/ 2147483647 h 409"/>
              <a:gd name="T34" fmla="*/ 2147483647 w 475"/>
              <a:gd name="T35" fmla="*/ 2147483647 h 409"/>
              <a:gd name="T36" fmla="*/ 2147483647 w 475"/>
              <a:gd name="T37" fmla="*/ 2147483647 h 409"/>
              <a:gd name="T38" fmla="*/ 2147483647 w 475"/>
              <a:gd name="T39" fmla="*/ 2147483647 h 409"/>
              <a:gd name="T40" fmla="*/ 2147483647 w 475"/>
              <a:gd name="T41" fmla="*/ 2147483647 h 409"/>
              <a:gd name="T42" fmla="*/ 2147483647 w 475"/>
              <a:gd name="T43" fmla="*/ 2147483647 h 4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75"/>
              <a:gd name="T67" fmla="*/ 0 h 409"/>
              <a:gd name="T68" fmla="*/ 475 w 475"/>
              <a:gd name="T69" fmla="*/ 409 h 40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75" h="409">
                <a:moveTo>
                  <a:pt x="33" y="25"/>
                </a:moveTo>
                <a:cubicBezTo>
                  <a:pt x="33" y="25"/>
                  <a:pt x="44" y="41"/>
                  <a:pt x="49" y="49"/>
                </a:cubicBezTo>
                <a:cubicBezTo>
                  <a:pt x="65" y="46"/>
                  <a:pt x="82" y="48"/>
                  <a:pt x="97" y="41"/>
                </a:cubicBezTo>
                <a:cubicBezTo>
                  <a:pt x="154" y="12"/>
                  <a:pt x="56" y="6"/>
                  <a:pt x="153" y="25"/>
                </a:cubicBezTo>
                <a:cubicBezTo>
                  <a:pt x="158" y="33"/>
                  <a:pt x="165" y="40"/>
                  <a:pt x="169" y="49"/>
                </a:cubicBezTo>
                <a:cubicBezTo>
                  <a:pt x="173" y="57"/>
                  <a:pt x="170" y="68"/>
                  <a:pt x="177" y="73"/>
                </a:cubicBezTo>
                <a:cubicBezTo>
                  <a:pt x="191" y="83"/>
                  <a:pt x="209" y="84"/>
                  <a:pt x="225" y="89"/>
                </a:cubicBezTo>
                <a:cubicBezTo>
                  <a:pt x="233" y="92"/>
                  <a:pt x="249" y="97"/>
                  <a:pt x="249" y="97"/>
                </a:cubicBezTo>
                <a:cubicBezTo>
                  <a:pt x="306" y="154"/>
                  <a:pt x="329" y="198"/>
                  <a:pt x="409" y="225"/>
                </a:cubicBezTo>
                <a:cubicBezTo>
                  <a:pt x="427" y="252"/>
                  <a:pt x="450" y="266"/>
                  <a:pt x="473" y="289"/>
                </a:cubicBezTo>
                <a:cubicBezTo>
                  <a:pt x="470" y="313"/>
                  <a:pt x="475" y="339"/>
                  <a:pt x="465" y="361"/>
                </a:cubicBezTo>
                <a:cubicBezTo>
                  <a:pt x="455" y="382"/>
                  <a:pt x="417" y="409"/>
                  <a:pt x="417" y="409"/>
                </a:cubicBezTo>
                <a:cubicBezTo>
                  <a:pt x="380" y="402"/>
                  <a:pt x="357" y="386"/>
                  <a:pt x="321" y="377"/>
                </a:cubicBezTo>
                <a:cubicBezTo>
                  <a:pt x="290" y="346"/>
                  <a:pt x="277" y="338"/>
                  <a:pt x="233" y="329"/>
                </a:cubicBezTo>
                <a:cubicBezTo>
                  <a:pt x="188" y="299"/>
                  <a:pt x="181" y="285"/>
                  <a:pt x="145" y="249"/>
                </a:cubicBezTo>
                <a:cubicBezTo>
                  <a:pt x="148" y="238"/>
                  <a:pt x="150" y="228"/>
                  <a:pt x="153" y="217"/>
                </a:cubicBezTo>
                <a:cubicBezTo>
                  <a:pt x="155" y="209"/>
                  <a:pt x="164" y="201"/>
                  <a:pt x="161" y="193"/>
                </a:cubicBezTo>
                <a:cubicBezTo>
                  <a:pt x="155" y="179"/>
                  <a:pt x="102" y="162"/>
                  <a:pt x="89" y="153"/>
                </a:cubicBezTo>
                <a:cubicBezTo>
                  <a:pt x="84" y="137"/>
                  <a:pt x="78" y="121"/>
                  <a:pt x="73" y="105"/>
                </a:cubicBezTo>
                <a:cubicBezTo>
                  <a:pt x="70" y="97"/>
                  <a:pt x="72" y="86"/>
                  <a:pt x="65" y="81"/>
                </a:cubicBezTo>
                <a:cubicBezTo>
                  <a:pt x="32" y="59"/>
                  <a:pt x="48" y="72"/>
                  <a:pt x="17" y="41"/>
                </a:cubicBezTo>
                <a:cubicBezTo>
                  <a:pt x="7" y="0"/>
                  <a:pt x="0" y="3"/>
                  <a:pt x="33" y="25"/>
                </a:cubicBezTo>
                <a:close/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7" descr="ha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4711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4800600" y="304800"/>
            <a:ext cx="4191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xác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: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Bắc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̣?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̣?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7" descr="han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429418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0" descr="h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533400"/>
            <a:ext cx="2819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9" descr="h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733800"/>
            <a:ext cx="2819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438400" y="1371600"/>
            <a:ext cx="297180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362200" y="5410200"/>
            <a:ext cx="3276600" cy="304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924800" y="792653"/>
            <a:ext cx="1219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ĐỒNG BẰNG BẮC BỘ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48600" y="4953000"/>
            <a:ext cx="1219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ĐỒNG BẰNG NAM BỘ</a:t>
            </a:r>
          </a:p>
        </p:txBody>
      </p:sp>
      <p:sp>
        <p:nvSpPr>
          <p:cNvPr id="13" name="Oval 12"/>
          <p:cNvSpPr/>
          <p:nvPr/>
        </p:nvSpPr>
        <p:spPr>
          <a:xfrm>
            <a:off x="1219200" y="4953000"/>
            <a:ext cx="1600200" cy="1219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1143000"/>
            <a:ext cx="838200" cy="5334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4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4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4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4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4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4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7" descr="Hong nhung"/>
          <p:cNvPicPr>
            <a:picLocks noChangeAspect="1" noChangeArrowheads="1"/>
          </p:cNvPicPr>
          <p:nvPr/>
        </p:nvPicPr>
        <p:blipFill>
          <a:blip r:embed="rId2">
            <a:lum contrast="60000"/>
          </a:blip>
          <a:srcRect l="15219" t="5801" r="6038" b="6525"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4840288" y="990600"/>
            <a:ext cx="430371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4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Hồng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Thái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Bình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Mã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Rằng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Tiền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Hậu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DEO_FILES_RECORD" val="&lt;Videos&gt;&lt;Video Name=&quot;vietnam_286_1_01394_268_1_13486.flv&quot; Position=&quot;1&quot; SlideID=&quot;268&quot;/&gt;&lt;/Videos&gt;&#10;"/>
  <p:tag name="VIOLETID" val="11323393"/>
  <p:tag name="VIOLETTITLE" val="Địa lý: Lớp 5: Ôn tập (T7)"/>
  <p:tag name="VIOLETLESSON" val="7"/>
  <p:tag name="VIOLETCATID" val="8048935"/>
  <p:tag name="VIOLETSUBJECT" val="Địa lý 5"/>
  <p:tag name="VIOLETAUTHORID" val="6277989"/>
  <p:tag name="VIOLETAUTHORNAME" val="Bùi Thị Khuyên"/>
  <p:tag name="VIOLETAUTHORAVATAR" val="6277989.jpg"/>
  <p:tag name="VIOLETAUTHORADDRESS" val="Trường Tiểu học Sơn Diệm - Ha Tinh"/>
  <p:tag name="VIOLETDATE" val="2012-10-17 19:14:50"/>
  <p:tag name="VIOLETHIT" val="53"/>
  <p:tag name="VIOLETLIKE" val="0"/>
  <p:tag name="MMPROD_UIDATA" val="&lt;database version=&quot;10.0&quot;&gt;&lt;object type=&quot;1&quot; unique_id=&quot;10001&quot;&gt;&lt;property id=&quot;20226&quot; value=&quot;D:\Giao an dien tu khoi 5\Dia li\Dia t7 k5.pptx&quot;/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147&quot;&gt;&lt;property id=&quot;20148&quot; value=&quot;5&quot;/&gt;&lt;property id=&quot;20300&quot; value=&quot;Slide 12&quot;/&gt;&lt;property id=&quot;20307&quot; value=&quot;269&quot;/&gt;&lt;/object&gt;&lt;object type=&quot;3&quot; unique_id=&quot;10496&quot;&gt;&lt;property id=&quot;20148&quot; value=&quot;5&quot;/&gt;&lt;property id=&quot;20300&quot; value=&quot;Slide 4&quot;/&gt;&lt;property id=&quot;20307&quot; value=&quot;272&quot;/&gt;&lt;/object&gt;&lt;object type=&quot;3&quot; unique_id=&quot;11085&quot;&gt;&lt;property id=&quot;20148&quot; value=&quot;5&quot;/&gt;&lt;property id=&quot;20300&quot; value=&quot;Slide 3&quot;/&gt;&lt;property id=&quot;20307&quot; value=&quot;276&quot;/&gt;&lt;/object&gt;&lt;object type=&quot;3&quot; unique_id=&quot;12219&quot;&gt;&lt;property id=&quot;20148&quot; value=&quot;5&quot;/&gt;&lt;property id=&quot;20300&quot; value=&quot;Slide 10&quot;/&gt;&lt;property id=&quot;20307&quot; value=&quot;280&quot;/&gt;&lt;/object&gt;&lt;object type=&quot;3&quot; unique_id=&quot;12409&quot;&gt;&lt;property id=&quot;20148&quot; value=&quot;5&quot;/&gt;&lt;property id=&quot;20300&quot; value=&quot;Slide 11&quot;/&gt;&lt;property id=&quot;20307&quot; value=&quot;281&quot;/&gt;&lt;/object&gt;&lt;object type=&quot;3&quot; unique_id=&quot;42568&quot;&gt;&lt;property id=&quot;20148&quot; value=&quot;5&quot;/&gt;&lt;property id=&quot;20300&quot; value=&quot;Slide 17&quot;/&gt;&lt;property id=&quot;20307&quot; value=&quot;288&quot;/&gt;&lt;/object&gt;&lt;object type=&quot;3&quot; unique_id=&quot;42594&quot;&gt;&lt;property id=&quot;20148&quot; value=&quot;5&quot;/&gt;&lt;property id=&quot;20300&quot; value=&quot;Slide 2&quot;/&gt;&lt;property id=&quot;20307&quot; value=&quot;289&quot;/&gt;&lt;/object&gt;&lt;object type=&quot;3&quot; unique_id=&quot;42595&quot;&gt;&lt;property id=&quot;20148&quot; value=&quot;5&quot;/&gt;&lt;property id=&quot;20300&quot; value=&quot;Slide 13&quot;/&gt;&lt;property id=&quot;20307&quot; value=&quot;291&quot;/&gt;&lt;/object&gt;&lt;object type=&quot;3&quot; unique_id=&quot;42596&quot;&gt;&lt;property id=&quot;20148&quot; value=&quot;5&quot;/&gt;&lt;property id=&quot;20300&quot; value=&quot;Slide 14&quot;/&gt;&lt;property id=&quot;20307&quot; value=&quot;292&quot;/&gt;&lt;/object&gt;&lt;object type=&quot;3&quot; unique_id=&quot;42597&quot;&gt;&lt;property id=&quot;20148&quot; value=&quot;5&quot;/&gt;&lt;property id=&quot;20300&quot; value=&quot;Slide 15&quot;/&gt;&lt;property id=&quot;20307&quot; value=&quot;293&quot;/&gt;&lt;/object&gt;&lt;object type=&quot;3&quot; unique_id=&quot;42598&quot;&gt;&lt;property id=&quot;20148&quot; value=&quot;5&quot;/&gt;&lt;property id=&quot;20300&quot; value=&quot;Slide 16&quot;/&gt;&lt;property id=&quot;20307&quot; value=&quot;294&quot;/&gt;&lt;/object&gt;&lt;object type=&quot;3&quot; unique_id=&quot;42599&quot;&gt;&lt;property id=&quot;20148&quot; value=&quot;5&quot;/&gt;&lt;property id=&quot;20300&quot; value=&quot;Slide 1&quot;/&gt;&lt;property id=&quot;20307&quot; value=&quot;296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435</TotalTime>
  <Words>528</Words>
  <Application>Microsoft Office PowerPoint</Application>
  <PresentationFormat>On-screen Show (4:3)</PresentationFormat>
  <Paragraphs>115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115</cp:revision>
  <dcterms:created xsi:type="dcterms:W3CDTF">2012-09-27T02:17:17Z</dcterms:created>
  <dcterms:modified xsi:type="dcterms:W3CDTF">2020-10-12T05:35:48Z</dcterms:modified>
</cp:coreProperties>
</file>