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2" r:id="rId7"/>
    <p:sldId id="263" r:id="rId8"/>
    <p:sldId id="264" r:id="rId9"/>
    <p:sldId id="267" r:id="rId10"/>
    <p:sldId id="266" r:id="rId11"/>
    <p:sldId id="265" r:id="rId12"/>
    <p:sldId id="269" r:id="rId13"/>
    <p:sldId id="270" r:id="rId14"/>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99"/>
    <a:srgbClr val="FF0000"/>
    <a:srgbClr val="3366FF"/>
    <a:srgbClr val="FF6600"/>
    <a:srgbClr val="0099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D4AB7B-1BC7-47DC-9064-584056E7CC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A99FF-1C15-4057-AE19-B7F0A7FA78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52AFBE-BDAB-4ADF-849F-6B95D50C01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A2F42-4DDE-47F0-B605-4E15A11C20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D311-A5E1-4A70-A71F-FA702C88FC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BF1A70-CB7F-4E15-9C57-95989E1E3A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15ADF4-1307-4AEC-A058-FF41ABA187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77509F-56F1-4F89-828F-D0F63BD1E1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024D82-D116-45BF-923D-E1C94AE104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514169-5D17-4F2F-AFA4-69805EDE3A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92B5D-A35F-4385-BF81-0809767A76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D06A39B-E627-4916-B20E-0C82ACA790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5" name="WordArt 7"/>
          <p:cNvSpPr>
            <a:spLocks noChangeArrowheads="1" noChangeShapeType="1" noTextEdit="1"/>
          </p:cNvSpPr>
          <p:nvPr/>
        </p:nvSpPr>
        <p:spPr bwMode="auto">
          <a:xfrm>
            <a:off x="914400" y="2743200"/>
            <a:ext cx="7391400" cy="2362200"/>
          </a:xfrm>
          <a:prstGeom prst="rect">
            <a:avLst/>
          </a:prstGeom>
        </p:spPr>
        <p:txBody>
          <a:bodyPr wrap="none" fromWordArt="1">
            <a:prstTxWarp prst="textCanUp">
              <a:avLst>
                <a:gd name="adj" fmla="val 85713"/>
              </a:avLst>
            </a:prstTxWarp>
          </a:bodyPr>
          <a:lstStyle/>
          <a:p>
            <a:pPr algn="ctr"/>
            <a:r>
              <a:rPr lang="en-US" b="1" kern="10" dirty="0" err="1">
                <a:ln w="12700">
                  <a:solidFill>
                    <a:srgbClr val="EAEAEA"/>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35921" dir="2700000" sy="50000" kx="2115830" algn="bl" rotWithShape="0">
                    <a:srgbClr val="C0C0C0">
                      <a:alpha val="79999"/>
                    </a:srgbClr>
                  </a:outerShdw>
                </a:effectLst>
                <a:latin typeface="Arial"/>
                <a:cs typeface="Arial"/>
              </a:rPr>
              <a:t>Môn</a:t>
            </a:r>
            <a:r>
              <a:rPr lang="en-US" b="1" kern="10" dirty="0">
                <a:ln w="12700">
                  <a:solidFill>
                    <a:srgbClr val="EAEAEA"/>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35921" dir="2700000" sy="50000" kx="2115830" algn="bl" rotWithShape="0">
                    <a:srgbClr val="C0C0C0">
                      <a:alpha val="79999"/>
                    </a:srgbClr>
                  </a:outerShdw>
                </a:effectLst>
                <a:latin typeface="Arial"/>
                <a:cs typeface="Arial"/>
              </a:rPr>
              <a:t>: </a:t>
            </a:r>
            <a:r>
              <a:rPr lang="en-US" b="1" kern="10" dirty="0" err="1">
                <a:ln w="12700">
                  <a:solidFill>
                    <a:srgbClr val="EAEAEA"/>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35921" dir="2700000" sy="50000" kx="2115830" algn="bl" rotWithShape="0">
                    <a:srgbClr val="C0C0C0">
                      <a:alpha val="79999"/>
                    </a:srgbClr>
                  </a:outerShdw>
                </a:effectLst>
                <a:latin typeface="Arial"/>
                <a:cs typeface="Arial"/>
              </a:rPr>
              <a:t>Chính</a:t>
            </a:r>
            <a:r>
              <a:rPr lang="en-US" b="1" kern="10" dirty="0">
                <a:ln w="12700">
                  <a:solidFill>
                    <a:srgbClr val="EAEAEA"/>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35921" dir="2700000" sy="50000" kx="2115830" algn="bl" rotWithShape="0">
                    <a:srgbClr val="C0C0C0">
                      <a:alpha val="79999"/>
                    </a:srgbClr>
                  </a:outerShdw>
                </a:effectLst>
                <a:latin typeface="Arial"/>
                <a:cs typeface="Arial"/>
              </a:rPr>
              <a:t> </a:t>
            </a:r>
            <a:r>
              <a:rPr lang="en-US" b="1" kern="10" dirty="0" err="1">
                <a:ln w="12700">
                  <a:solidFill>
                    <a:srgbClr val="EAEAEA"/>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35921" dir="2700000" sy="50000" kx="2115830" algn="bl" rotWithShape="0">
                    <a:srgbClr val="C0C0C0">
                      <a:alpha val="79999"/>
                    </a:srgbClr>
                  </a:outerShdw>
                </a:effectLst>
                <a:latin typeface="Arial"/>
                <a:cs typeface="Arial"/>
              </a:rPr>
              <a:t>tả</a:t>
            </a:r>
            <a:endParaRPr lang="en-US" b="1" kern="10" dirty="0">
              <a:ln w="12700">
                <a:solidFill>
                  <a:srgbClr val="EAEAEA"/>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35921" dir="2700000" sy="50000" kx="2115830" algn="bl" rotWithShape="0">
                  <a:srgbClr val="C0C0C0">
                    <a:alpha val="79999"/>
                  </a:srgbClr>
                </a:outerShdw>
              </a:effectLst>
              <a:latin typeface="Arial"/>
              <a:cs typeface="Arial"/>
            </a:endParaRPr>
          </a:p>
        </p:txBody>
      </p:sp>
    </p:spTree>
  </p:cSld>
  <p:clrMapOvr>
    <a:masterClrMapping/>
  </p:clrMapOvr>
  <p:transition spd="med">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1000" fill="hold"/>
                                        <p:tgtEl>
                                          <p:spTgt spid="2055"/>
                                        </p:tgtEl>
                                        <p:attrNameLst>
                                          <p:attrName>ppt_w</p:attrName>
                                        </p:attrNameLst>
                                      </p:cBhvr>
                                      <p:tavLst>
                                        <p:tav tm="0">
                                          <p:val>
                                            <p:fltVal val="0"/>
                                          </p:val>
                                        </p:tav>
                                        <p:tav tm="100000">
                                          <p:val>
                                            <p:strVal val="#ppt_w"/>
                                          </p:val>
                                        </p:tav>
                                      </p:tavLst>
                                    </p:anim>
                                    <p:anim calcmode="lin" valueType="num">
                                      <p:cBhvr>
                                        <p:cTn id="8" dur="1000" fill="hold"/>
                                        <p:tgtEl>
                                          <p:spTgt spid="20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Tu the ngoi viet"/>
          <p:cNvPicPr>
            <a:picLocks noGrp="1" noChangeAspect="1" noChangeArrowheads="1"/>
          </p:cNvPicPr>
          <p:nvPr>
            <p:ph type="body" idx="1"/>
          </p:nvPr>
        </p:nvPicPr>
        <p:blipFill>
          <a:blip r:embed="rId3"/>
          <a:srcRect l="1234" t="2496" b="2626"/>
          <a:stretch>
            <a:fillRect/>
          </a:stretch>
        </p:blipFill>
        <p:spPr>
          <a:xfrm>
            <a:off x="0" y="1143000"/>
            <a:ext cx="9144000" cy="6877050"/>
          </a:xfrm>
          <a:noFill/>
        </p:spPr>
      </p:pic>
      <p:sp>
        <p:nvSpPr>
          <p:cNvPr id="11267" name="Rectangle 5"/>
          <p:cNvSpPr>
            <a:spLocks noChangeArrowheads="1"/>
          </p:cNvSpPr>
          <p:nvPr/>
        </p:nvSpPr>
        <p:spPr bwMode="auto">
          <a:xfrm>
            <a:off x="0" y="5105400"/>
            <a:ext cx="9144000" cy="2971800"/>
          </a:xfrm>
          <a:prstGeom prst="rect">
            <a:avLst/>
          </a:prstGeom>
          <a:solidFill>
            <a:schemeClr val="bg1"/>
          </a:solidFill>
          <a:ln w="9525">
            <a:noFill/>
            <a:miter lim="800000"/>
            <a:headEnd/>
            <a:tailEnd/>
          </a:ln>
        </p:spPr>
        <p:txBody>
          <a:bodyPr wrap="none" anchor="ctr"/>
          <a:lstStyle/>
          <a:p>
            <a:endParaRPr lang="en-US"/>
          </a:p>
        </p:txBody>
      </p:sp>
      <p:pic>
        <p:nvPicPr>
          <p:cNvPr id="11268" name="Picture 6" descr="8184-003-02-1027"/>
          <p:cNvPicPr>
            <a:picLocks noChangeAspect="1" noChangeArrowheads="1" noCrop="1"/>
          </p:cNvPicPr>
          <p:nvPr/>
        </p:nvPicPr>
        <p:blipFill>
          <a:blip r:embed="rId4"/>
          <a:srcRect/>
          <a:stretch>
            <a:fillRect/>
          </a:stretch>
        </p:blipFill>
        <p:spPr bwMode="auto">
          <a:xfrm>
            <a:off x="0" y="5762625"/>
            <a:ext cx="1295400" cy="1095375"/>
          </a:xfrm>
          <a:prstGeom prst="rect">
            <a:avLst/>
          </a:prstGeom>
          <a:noFill/>
          <a:ln w="9525">
            <a:noFill/>
            <a:miter lim="800000"/>
            <a:headEnd/>
            <a:tailEnd/>
          </a:ln>
        </p:spPr>
      </p:pic>
      <p:pic>
        <p:nvPicPr>
          <p:cNvPr id="11269" name="Picture 7" descr="8184-003-02-1027"/>
          <p:cNvPicPr>
            <a:picLocks noChangeAspect="1" noChangeArrowheads="1" noCrop="1"/>
          </p:cNvPicPr>
          <p:nvPr/>
        </p:nvPicPr>
        <p:blipFill>
          <a:blip r:embed="rId4"/>
          <a:srcRect/>
          <a:stretch>
            <a:fillRect/>
          </a:stretch>
        </p:blipFill>
        <p:spPr bwMode="auto">
          <a:xfrm>
            <a:off x="1295400" y="5762625"/>
            <a:ext cx="1295400" cy="1095375"/>
          </a:xfrm>
          <a:prstGeom prst="rect">
            <a:avLst/>
          </a:prstGeom>
          <a:noFill/>
          <a:ln w="9525">
            <a:noFill/>
            <a:miter lim="800000"/>
            <a:headEnd/>
            <a:tailEnd/>
          </a:ln>
        </p:spPr>
      </p:pic>
      <p:pic>
        <p:nvPicPr>
          <p:cNvPr id="11270" name="Picture 8" descr="8184-003-02-1027"/>
          <p:cNvPicPr>
            <a:picLocks noChangeAspect="1" noChangeArrowheads="1" noCrop="1"/>
          </p:cNvPicPr>
          <p:nvPr/>
        </p:nvPicPr>
        <p:blipFill>
          <a:blip r:embed="rId4"/>
          <a:srcRect/>
          <a:stretch>
            <a:fillRect/>
          </a:stretch>
        </p:blipFill>
        <p:spPr bwMode="auto">
          <a:xfrm>
            <a:off x="2590800" y="5762625"/>
            <a:ext cx="1295400" cy="1095375"/>
          </a:xfrm>
          <a:prstGeom prst="rect">
            <a:avLst/>
          </a:prstGeom>
          <a:noFill/>
          <a:ln w="9525">
            <a:noFill/>
            <a:miter lim="800000"/>
            <a:headEnd/>
            <a:tailEnd/>
          </a:ln>
        </p:spPr>
      </p:pic>
      <p:pic>
        <p:nvPicPr>
          <p:cNvPr id="11271" name="Picture 9" descr="8184-003-02-1027"/>
          <p:cNvPicPr>
            <a:picLocks noChangeAspect="1" noChangeArrowheads="1" noCrop="1"/>
          </p:cNvPicPr>
          <p:nvPr/>
        </p:nvPicPr>
        <p:blipFill>
          <a:blip r:embed="rId4"/>
          <a:srcRect/>
          <a:stretch>
            <a:fillRect/>
          </a:stretch>
        </p:blipFill>
        <p:spPr bwMode="auto">
          <a:xfrm>
            <a:off x="3886200" y="5762625"/>
            <a:ext cx="1295400" cy="1095375"/>
          </a:xfrm>
          <a:prstGeom prst="rect">
            <a:avLst/>
          </a:prstGeom>
          <a:noFill/>
          <a:ln w="9525">
            <a:noFill/>
            <a:miter lim="800000"/>
            <a:headEnd/>
            <a:tailEnd/>
          </a:ln>
        </p:spPr>
      </p:pic>
      <p:pic>
        <p:nvPicPr>
          <p:cNvPr id="11272" name="Picture 10" descr="8184-003-02-1027"/>
          <p:cNvPicPr>
            <a:picLocks noChangeAspect="1" noChangeArrowheads="1" noCrop="1"/>
          </p:cNvPicPr>
          <p:nvPr/>
        </p:nvPicPr>
        <p:blipFill>
          <a:blip r:embed="rId4"/>
          <a:srcRect/>
          <a:stretch>
            <a:fillRect/>
          </a:stretch>
        </p:blipFill>
        <p:spPr bwMode="auto">
          <a:xfrm>
            <a:off x="5181600" y="5762625"/>
            <a:ext cx="1295400" cy="1095375"/>
          </a:xfrm>
          <a:prstGeom prst="rect">
            <a:avLst/>
          </a:prstGeom>
          <a:noFill/>
          <a:ln w="9525">
            <a:noFill/>
            <a:miter lim="800000"/>
            <a:headEnd/>
            <a:tailEnd/>
          </a:ln>
        </p:spPr>
      </p:pic>
      <p:pic>
        <p:nvPicPr>
          <p:cNvPr id="11273" name="Picture 11" descr="8184-003-02-1027"/>
          <p:cNvPicPr>
            <a:picLocks noChangeAspect="1" noChangeArrowheads="1" noCrop="1"/>
          </p:cNvPicPr>
          <p:nvPr/>
        </p:nvPicPr>
        <p:blipFill>
          <a:blip r:embed="rId4"/>
          <a:srcRect/>
          <a:stretch>
            <a:fillRect/>
          </a:stretch>
        </p:blipFill>
        <p:spPr bwMode="auto">
          <a:xfrm>
            <a:off x="6477000" y="5762625"/>
            <a:ext cx="1295400" cy="1095375"/>
          </a:xfrm>
          <a:prstGeom prst="rect">
            <a:avLst/>
          </a:prstGeom>
          <a:noFill/>
          <a:ln w="9525">
            <a:noFill/>
            <a:miter lim="800000"/>
            <a:headEnd/>
            <a:tailEnd/>
          </a:ln>
        </p:spPr>
      </p:pic>
      <p:pic>
        <p:nvPicPr>
          <p:cNvPr id="11274" name="Picture 12" descr="8184-003-02-1027"/>
          <p:cNvPicPr>
            <a:picLocks noChangeAspect="1" noChangeArrowheads="1" noCrop="1"/>
          </p:cNvPicPr>
          <p:nvPr/>
        </p:nvPicPr>
        <p:blipFill>
          <a:blip r:embed="rId4"/>
          <a:srcRect/>
          <a:stretch>
            <a:fillRect/>
          </a:stretch>
        </p:blipFill>
        <p:spPr bwMode="auto">
          <a:xfrm>
            <a:off x="7772400" y="5762625"/>
            <a:ext cx="1371600" cy="1095375"/>
          </a:xfrm>
          <a:prstGeom prst="rect">
            <a:avLst/>
          </a:prstGeom>
          <a:noFill/>
          <a:ln w="9525">
            <a:noFill/>
            <a:miter lim="800000"/>
            <a:headEnd/>
            <a:tailEnd/>
          </a:ln>
        </p:spPr>
      </p:pic>
      <p:pic>
        <p:nvPicPr>
          <p:cNvPr id="11275" name="Picture 13" descr="Picture21"/>
          <p:cNvPicPr>
            <a:picLocks noChangeAspect="1" noChangeArrowheads="1" noCrop="1"/>
          </p:cNvPicPr>
          <p:nvPr/>
        </p:nvPicPr>
        <p:blipFill>
          <a:blip r:embed="rId5"/>
          <a:srcRect/>
          <a:stretch>
            <a:fillRect/>
          </a:stretch>
        </p:blipFill>
        <p:spPr bwMode="auto">
          <a:xfrm>
            <a:off x="0" y="0"/>
            <a:ext cx="1000125" cy="1095375"/>
          </a:xfrm>
          <a:prstGeom prst="rect">
            <a:avLst/>
          </a:prstGeom>
          <a:noFill/>
          <a:ln w="9525">
            <a:noFill/>
            <a:miter lim="800000"/>
            <a:headEnd/>
            <a:tailEnd/>
          </a:ln>
        </p:spPr>
      </p:pic>
      <p:pic>
        <p:nvPicPr>
          <p:cNvPr id="11276" name="Picture 14" descr="Picture21"/>
          <p:cNvPicPr>
            <a:picLocks noChangeAspect="1" noChangeArrowheads="1" noCrop="1"/>
          </p:cNvPicPr>
          <p:nvPr/>
        </p:nvPicPr>
        <p:blipFill>
          <a:blip r:embed="rId5"/>
          <a:srcRect/>
          <a:stretch>
            <a:fillRect/>
          </a:stretch>
        </p:blipFill>
        <p:spPr bwMode="auto">
          <a:xfrm>
            <a:off x="990600" y="0"/>
            <a:ext cx="1000125" cy="1095375"/>
          </a:xfrm>
          <a:prstGeom prst="rect">
            <a:avLst/>
          </a:prstGeom>
          <a:noFill/>
          <a:ln w="9525">
            <a:noFill/>
            <a:miter lim="800000"/>
            <a:headEnd/>
            <a:tailEnd/>
          </a:ln>
        </p:spPr>
      </p:pic>
      <p:pic>
        <p:nvPicPr>
          <p:cNvPr id="11277" name="Picture 15" descr="Picture21"/>
          <p:cNvPicPr>
            <a:picLocks noChangeAspect="1" noChangeArrowheads="1" noCrop="1"/>
          </p:cNvPicPr>
          <p:nvPr/>
        </p:nvPicPr>
        <p:blipFill>
          <a:blip r:embed="rId5"/>
          <a:srcRect/>
          <a:stretch>
            <a:fillRect/>
          </a:stretch>
        </p:blipFill>
        <p:spPr bwMode="auto">
          <a:xfrm>
            <a:off x="1981200" y="0"/>
            <a:ext cx="1000125" cy="1095375"/>
          </a:xfrm>
          <a:prstGeom prst="rect">
            <a:avLst/>
          </a:prstGeom>
          <a:noFill/>
          <a:ln w="9525">
            <a:noFill/>
            <a:miter lim="800000"/>
            <a:headEnd/>
            <a:tailEnd/>
          </a:ln>
        </p:spPr>
      </p:pic>
      <p:pic>
        <p:nvPicPr>
          <p:cNvPr id="11278" name="Picture 16" descr="Picture21"/>
          <p:cNvPicPr>
            <a:picLocks noChangeAspect="1" noChangeArrowheads="1" noCrop="1"/>
          </p:cNvPicPr>
          <p:nvPr/>
        </p:nvPicPr>
        <p:blipFill>
          <a:blip r:embed="rId5"/>
          <a:srcRect/>
          <a:stretch>
            <a:fillRect/>
          </a:stretch>
        </p:blipFill>
        <p:spPr bwMode="auto">
          <a:xfrm>
            <a:off x="2971800" y="0"/>
            <a:ext cx="1000125" cy="1095375"/>
          </a:xfrm>
          <a:prstGeom prst="rect">
            <a:avLst/>
          </a:prstGeom>
          <a:noFill/>
          <a:ln w="9525">
            <a:noFill/>
            <a:miter lim="800000"/>
            <a:headEnd/>
            <a:tailEnd/>
          </a:ln>
        </p:spPr>
      </p:pic>
      <p:pic>
        <p:nvPicPr>
          <p:cNvPr id="11279" name="Picture 17" descr="Picture21"/>
          <p:cNvPicPr>
            <a:picLocks noChangeAspect="1" noChangeArrowheads="1" noCrop="1"/>
          </p:cNvPicPr>
          <p:nvPr/>
        </p:nvPicPr>
        <p:blipFill>
          <a:blip r:embed="rId5"/>
          <a:srcRect/>
          <a:stretch>
            <a:fillRect/>
          </a:stretch>
        </p:blipFill>
        <p:spPr bwMode="auto">
          <a:xfrm>
            <a:off x="3962400" y="0"/>
            <a:ext cx="1000125" cy="1095375"/>
          </a:xfrm>
          <a:prstGeom prst="rect">
            <a:avLst/>
          </a:prstGeom>
          <a:noFill/>
          <a:ln w="9525">
            <a:noFill/>
            <a:miter lim="800000"/>
            <a:headEnd/>
            <a:tailEnd/>
          </a:ln>
        </p:spPr>
      </p:pic>
      <p:pic>
        <p:nvPicPr>
          <p:cNvPr id="11280" name="Picture 18" descr="Picture21"/>
          <p:cNvPicPr>
            <a:picLocks noChangeAspect="1" noChangeArrowheads="1" noCrop="1"/>
          </p:cNvPicPr>
          <p:nvPr/>
        </p:nvPicPr>
        <p:blipFill>
          <a:blip r:embed="rId5"/>
          <a:srcRect/>
          <a:stretch>
            <a:fillRect/>
          </a:stretch>
        </p:blipFill>
        <p:spPr bwMode="auto">
          <a:xfrm>
            <a:off x="4953000" y="0"/>
            <a:ext cx="1000125" cy="1095375"/>
          </a:xfrm>
          <a:prstGeom prst="rect">
            <a:avLst/>
          </a:prstGeom>
          <a:noFill/>
          <a:ln w="9525">
            <a:noFill/>
            <a:miter lim="800000"/>
            <a:headEnd/>
            <a:tailEnd/>
          </a:ln>
        </p:spPr>
      </p:pic>
      <p:pic>
        <p:nvPicPr>
          <p:cNvPr id="11281" name="Picture 19" descr="Picture21"/>
          <p:cNvPicPr>
            <a:picLocks noChangeAspect="1" noChangeArrowheads="1" noCrop="1"/>
          </p:cNvPicPr>
          <p:nvPr/>
        </p:nvPicPr>
        <p:blipFill>
          <a:blip r:embed="rId5"/>
          <a:srcRect/>
          <a:stretch>
            <a:fillRect/>
          </a:stretch>
        </p:blipFill>
        <p:spPr bwMode="auto">
          <a:xfrm>
            <a:off x="5943600" y="0"/>
            <a:ext cx="1000125" cy="1095375"/>
          </a:xfrm>
          <a:prstGeom prst="rect">
            <a:avLst/>
          </a:prstGeom>
          <a:noFill/>
          <a:ln w="9525">
            <a:noFill/>
            <a:miter lim="800000"/>
            <a:headEnd/>
            <a:tailEnd/>
          </a:ln>
        </p:spPr>
      </p:pic>
      <p:pic>
        <p:nvPicPr>
          <p:cNvPr id="11282" name="Picture 20" descr="Picture21"/>
          <p:cNvPicPr>
            <a:picLocks noChangeAspect="1" noChangeArrowheads="1" noCrop="1"/>
          </p:cNvPicPr>
          <p:nvPr/>
        </p:nvPicPr>
        <p:blipFill>
          <a:blip r:embed="rId5"/>
          <a:srcRect/>
          <a:stretch>
            <a:fillRect/>
          </a:stretch>
        </p:blipFill>
        <p:spPr bwMode="auto">
          <a:xfrm>
            <a:off x="6934200" y="0"/>
            <a:ext cx="1000125" cy="1095375"/>
          </a:xfrm>
          <a:prstGeom prst="rect">
            <a:avLst/>
          </a:prstGeom>
          <a:noFill/>
          <a:ln w="9525">
            <a:noFill/>
            <a:miter lim="800000"/>
            <a:headEnd/>
            <a:tailEnd/>
          </a:ln>
        </p:spPr>
      </p:pic>
      <p:pic>
        <p:nvPicPr>
          <p:cNvPr id="11283" name="Picture 21" descr="Picture21"/>
          <p:cNvPicPr>
            <a:picLocks noChangeAspect="1" noChangeArrowheads="1" noCrop="1"/>
          </p:cNvPicPr>
          <p:nvPr/>
        </p:nvPicPr>
        <p:blipFill>
          <a:blip r:embed="rId5"/>
          <a:srcRect/>
          <a:stretch>
            <a:fillRect/>
          </a:stretch>
        </p:blipFill>
        <p:spPr bwMode="auto">
          <a:xfrm>
            <a:off x="7848600" y="0"/>
            <a:ext cx="1000125" cy="109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6" name="Oval 4"/>
          <p:cNvSpPr>
            <a:spLocks noChangeArrowheads="1"/>
          </p:cNvSpPr>
          <p:nvPr/>
        </p:nvSpPr>
        <p:spPr bwMode="auto">
          <a:xfrm>
            <a:off x="0" y="0"/>
            <a:ext cx="7772400" cy="1524000"/>
          </a:xfrm>
          <a:prstGeom prst="ellipse">
            <a:avLst/>
          </a:prstGeom>
          <a:gradFill rotWithShape="1">
            <a:gsLst>
              <a:gs pos="0">
                <a:schemeClr val="bg1"/>
              </a:gs>
              <a:gs pos="50000">
                <a:schemeClr val="accent1"/>
              </a:gs>
              <a:gs pos="100000">
                <a:schemeClr val="bg1"/>
              </a:gs>
            </a:gsLst>
            <a:lin ang="5400000" scaled="1"/>
          </a:gradFill>
          <a:ln w="9525">
            <a:noFill/>
            <a:round/>
            <a:headEnd/>
            <a:tailEnd/>
          </a:ln>
          <a:effectLst/>
        </p:spPr>
        <p:txBody>
          <a:bodyPr wrap="none" anchor="ctr"/>
          <a:lstStyle/>
          <a:p>
            <a:pPr>
              <a:defRPr/>
            </a:pPr>
            <a:r>
              <a:rPr lang="en-US" sz="2800" b="1" u="sng">
                <a:solidFill>
                  <a:srgbClr val="FF0000"/>
                </a:solidFill>
                <a:latin typeface="Arial"/>
              </a:rPr>
              <a:t>Hoạt động 3</a:t>
            </a:r>
            <a:r>
              <a:rPr lang="en-US" sz="2800" b="1">
                <a:solidFill>
                  <a:srgbClr val="FF0000"/>
                </a:solidFill>
                <a:latin typeface="Arial"/>
              </a:rPr>
              <a:t>:</a:t>
            </a:r>
            <a:r>
              <a:rPr lang="en-US" sz="2800" b="1">
                <a:solidFill>
                  <a:srgbClr val="3366FF"/>
                </a:solidFill>
                <a:latin typeface="Arial"/>
              </a:rPr>
              <a:t> </a:t>
            </a:r>
            <a:r>
              <a:rPr lang="en-US" sz="2800" b="1">
                <a:solidFill>
                  <a:srgbClr val="3333FF"/>
                </a:solidFill>
                <a:latin typeface="Arial"/>
              </a:rPr>
              <a:t>Viết chính tả</a:t>
            </a:r>
          </a:p>
        </p:txBody>
      </p:sp>
    </p:spTree>
  </p:cSld>
  <p:clrMapOvr>
    <a:masterClrMapping/>
  </p:clrMapOvr>
  <p:transition spd="med">
    <p:newsflash/>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438400" y="1143000"/>
            <a:ext cx="4756150" cy="579438"/>
          </a:xfrm>
          <a:prstGeom prst="rect">
            <a:avLst/>
          </a:prstGeom>
          <a:noFill/>
          <a:ln w="9525">
            <a:noFill/>
            <a:miter lim="800000"/>
            <a:headEnd/>
            <a:tailEnd/>
          </a:ln>
        </p:spPr>
        <p:txBody>
          <a:bodyPr wrap="none">
            <a:spAutoFit/>
          </a:bodyPr>
          <a:lstStyle/>
          <a:p>
            <a:r>
              <a:rPr lang="en-US" sz="3200" b="1">
                <a:solidFill>
                  <a:srgbClr val="FF00FF"/>
                </a:solidFill>
              </a:rPr>
              <a:t>Chiều trên sông Hương</a:t>
            </a:r>
          </a:p>
        </p:txBody>
      </p:sp>
      <p:sp>
        <p:nvSpPr>
          <p:cNvPr id="17413" name="Rectangle 5"/>
          <p:cNvSpPr>
            <a:spLocks noChangeArrowheads="1"/>
          </p:cNvSpPr>
          <p:nvPr/>
        </p:nvSpPr>
        <p:spPr bwMode="auto">
          <a:xfrm>
            <a:off x="457200" y="1828800"/>
            <a:ext cx="8226425" cy="946150"/>
          </a:xfrm>
          <a:prstGeom prst="rect">
            <a:avLst/>
          </a:prstGeom>
          <a:noFill/>
          <a:ln w="9525">
            <a:noFill/>
            <a:miter lim="800000"/>
            <a:headEnd/>
            <a:tailEnd/>
          </a:ln>
        </p:spPr>
        <p:txBody>
          <a:bodyPr wrap="none">
            <a:spAutoFit/>
          </a:bodyPr>
          <a:lstStyle/>
          <a:p>
            <a:r>
              <a:rPr lang="en-US" sz="2800" b="1">
                <a:solidFill>
                  <a:srgbClr val="009900"/>
                </a:solidFill>
              </a:rPr>
              <a:t>	Cuối buổi chiều, Huế thường trở về trong </a:t>
            </a:r>
          </a:p>
          <a:p>
            <a:r>
              <a:rPr lang="en-US" sz="2800" b="1">
                <a:solidFill>
                  <a:srgbClr val="009900"/>
                </a:solidFill>
              </a:rPr>
              <a:t>một vẻ yên tĩnh lạ lùng…</a:t>
            </a:r>
          </a:p>
        </p:txBody>
      </p:sp>
      <p:sp>
        <p:nvSpPr>
          <p:cNvPr id="17414" name="Rectangle 6"/>
          <p:cNvSpPr>
            <a:spLocks noChangeArrowheads="1"/>
          </p:cNvSpPr>
          <p:nvPr/>
        </p:nvSpPr>
        <p:spPr bwMode="auto">
          <a:xfrm>
            <a:off x="4724400" y="2209800"/>
            <a:ext cx="3544888" cy="519113"/>
          </a:xfrm>
          <a:prstGeom prst="rect">
            <a:avLst/>
          </a:prstGeom>
          <a:noFill/>
          <a:ln w="9525">
            <a:noFill/>
            <a:miter lim="800000"/>
            <a:headEnd/>
            <a:tailEnd/>
          </a:ln>
        </p:spPr>
        <p:txBody>
          <a:bodyPr wrap="none">
            <a:spAutoFit/>
          </a:bodyPr>
          <a:lstStyle/>
          <a:p>
            <a:r>
              <a:rPr lang="en-US" sz="2800" b="1">
                <a:solidFill>
                  <a:srgbClr val="009900"/>
                </a:solidFill>
              </a:rPr>
              <a:t>Phía bên sông, xóm</a:t>
            </a:r>
          </a:p>
        </p:txBody>
      </p:sp>
      <p:sp>
        <p:nvSpPr>
          <p:cNvPr id="17415" name="Rectangle 7"/>
          <p:cNvSpPr>
            <a:spLocks noChangeArrowheads="1"/>
          </p:cNvSpPr>
          <p:nvPr/>
        </p:nvSpPr>
        <p:spPr bwMode="auto">
          <a:xfrm>
            <a:off x="457200" y="2743200"/>
            <a:ext cx="8066088" cy="519113"/>
          </a:xfrm>
          <a:prstGeom prst="rect">
            <a:avLst/>
          </a:prstGeom>
          <a:noFill/>
          <a:ln w="9525">
            <a:noFill/>
            <a:miter lim="800000"/>
            <a:headEnd/>
            <a:tailEnd/>
          </a:ln>
        </p:spPr>
        <p:txBody>
          <a:bodyPr wrap="none">
            <a:spAutoFit/>
          </a:bodyPr>
          <a:lstStyle/>
          <a:p>
            <a:r>
              <a:rPr lang="en-US" sz="2800" b="1">
                <a:solidFill>
                  <a:srgbClr val="009900"/>
                </a:solidFill>
              </a:rPr>
              <a:t>Cồn Hến nấu cơm chiều sớm nhất trong thành</a:t>
            </a:r>
          </a:p>
        </p:txBody>
      </p:sp>
      <p:sp>
        <p:nvSpPr>
          <p:cNvPr id="17416" name="Rectangle 8"/>
          <p:cNvSpPr>
            <a:spLocks noChangeArrowheads="1"/>
          </p:cNvSpPr>
          <p:nvPr/>
        </p:nvSpPr>
        <p:spPr bwMode="auto">
          <a:xfrm>
            <a:off x="457200" y="3200400"/>
            <a:ext cx="8410575" cy="519113"/>
          </a:xfrm>
          <a:prstGeom prst="rect">
            <a:avLst/>
          </a:prstGeom>
          <a:noFill/>
          <a:ln w="9525">
            <a:noFill/>
            <a:miter lim="800000"/>
            <a:headEnd/>
            <a:tailEnd/>
          </a:ln>
        </p:spPr>
        <p:txBody>
          <a:bodyPr>
            <a:spAutoFit/>
          </a:bodyPr>
          <a:lstStyle/>
          <a:p>
            <a:r>
              <a:rPr lang="en-US" sz="2800" b="1">
                <a:solidFill>
                  <a:srgbClr val="009900"/>
                </a:solidFill>
              </a:rPr>
              <a:t>phố, thả khói nghi ngút cả một vùng tre trúc trên</a:t>
            </a:r>
          </a:p>
        </p:txBody>
      </p:sp>
      <p:sp>
        <p:nvSpPr>
          <p:cNvPr id="17417" name="Rectangle 9"/>
          <p:cNvSpPr>
            <a:spLocks noChangeArrowheads="1"/>
          </p:cNvSpPr>
          <p:nvPr/>
        </p:nvSpPr>
        <p:spPr bwMode="auto">
          <a:xfrm>
            <a:off x="457200" y="3657600"/>
            <a:ext cx="1939925" cy="519113"/>
          </a:xfrm>
          <a:prstGeom prst="rect">
            <a:avLst/>
          </a:prstGeom>
          <a:noFill/>
          <a:ln w="9525">
            <a:noFill/>
            <a:miter lim="800000"/>
            <a:headEnd/>
            <a:tailEnd/>
          </a:ln>
        </p:spPr>
        <p:txBody>
          <a:bodyPr wrap="none">
            <a:spAutoFit/>
          </a:bodyPr>
          <a:lstStyle/>
          <a:p>
            <a:r>
              <a:rPr lang="en-US" sz="2800" b="1">
                <a:solidFill>
                  <a:srgbClr val="009900"/>
                </a:solidFill>
              </a:rPr>
              <a:t>mặt nước.</a:t>
            </a:r>
          </a:p>
        </p:txBody>
      </p:sp>
      <p:sp>
        <p:nvSpPr>
          <p:cNvPr id="17418" name="Rectangle 10"/>
          <p:cNvSpPr>
            <a:spLocks noChangeArrowheads="1"/>
          </p:cNvSpPr>
          <p:nvPr/>
        </p:nvSpPr>
        <p:spPr bwMode="auto">
          <a:xfrm>
            <a:off x="2362200" y="3657600"/>
            <a:ext cx="6534150" cy="519113"/>
          </a:xfrm>
          <a:prstGeom prst="rect">
            <a:avLst/>
          </a:prstGeom>
          <a:noFill/>
          <a:ln w="9525">
            <a:noFill/>
            <a:miter lim="800000"/>
            <a:headEnd/>
            <a:tailEnd/>
          </a:ln>
        </p:spPr>
        <p:txBody>
          <a:bodyPr wrap="none">
            <a:spAutoFit/>
          </a:bodyPr>
          <a:lstStyle/>
          <a:p>
            <a:r>
              <a:rPr lang="en-US" sz="2800" b="1">
                <a:solidFill>
                  <a:srgbClr val="009900"/>
                </a:solidFill>
              </a:rPr>
              <a:t>Đâu đó, từ sau khúc quanh vắng lặng</a:t>
            </a:r>
          </a:p>
        </p:txBody>
      </p:sp>
      <p:sp>
        <p:nvSpPr>
          <p:cNvPr id="17419" name="Rectangle 11"/>
          <p:cNvSpPr>
            <a:spLocks noChangeArrowheads="1"/>
          </p:cNvSpPr>
          <p:nvPr/>
        </p:nvSpPr>
        <p:spPr bwMode="auto">
          <a:xfrm>
            <a:off x="457200" y="4114800"/>
            <a:ext cx="8315325" cy="519113"/>
          </a:xfrm>
          <a:prstGeom prst="rect">
            <a:avLst/>
          </a:prstGeom>
          <a:noFill/>
          <a:ln w="9525">
            <a:noFill/>
            <a:miter lim="800000"/>
            <a:headEnd/>
            <a:tailEnd/>
          </a:ln>
        </p:spPr>
        <p:txBody>
          <a:bodyPr wrap="none">
            <a:spAutoFit/>
          </a:bodyPr>
          <a:lstStyle/>
          <a:p>
            <a:r>
              <a:rPr lang="en-US" sz="2800" b="1">
                <a:solidFill>
                  <a:srgbClr val="009900"/>
                </a:solidFill>
              </a:rPr>
              <a:t>của dòng sông, tiếng lanh canh của thuyền chài</a:t>
            </a:r>
          </a:p>
        </p:txBody>
      </p:sp>
      <p:sp>
        <p:nvSpPr>
          <p:cNvPr id="17420" name="Rectangle 12"/>
          <p:cNvSpPr>
            <a:spLocks noChangeArrowheads="1"/>
          </p:cNvSpPr>
          <p:nvPr/>
        </p:nvSpPr>
        <p:spPr bwMode="auto">
          <a:xfrm>
            <a:off x="381000" y="4572000"/>
            <a:ext cx="8489950" cy="519113"/>
          </a:xfrm>
          <a:prstGeom prst="rect">
            <a:avLst/>
          </a:prstGeom>
          <a:noFill/>
          <a:ln w="9525">
            <a:noFill/>
            <a:miter lim="800000"/>
            <a:headEnd/>
            <a:tailEnd/>
          </a:ln>
        </p:spPr>
        <p:txBody>
          <a:bodyPr wrap="none">
            <a:spAutoFit/>
          </a:bodyPr>
          <a:lstStyle/>
          <a:p>
            <a:r>
              <a:rPr lang="en-US" sz="2800" b="1">
                <a:solidFill>
                  <a:srgbClr val="009900"/>
                </a:solidFill>
              </a:rPr>
              <a:t>gõ những mẻ cá cuối cùng, khiến mặt sông nghe</a:t>
            </a:r>
          </a:p>
        </p:txBody>
      </p:sp>
      <p:sp>
        <p:nvSpPr>
          <p:cNvPr id="17421" name="Rectangle 13"/>
          <p:cNvSpPr>
            <a:spLocks noChangeArrowheads="1"/>
          </p:cNvSpPr>
          <p:nvPr/>
        </p:nvSpPr>
        <p:spPr bwMode="auto">
          <a:xfrm>
            <a:off x="457200" y="5029200"/>
            <a:ext cx="3005138" cy="519113"/>
          </a:xfrm>
          <a:prstGeom prst="rect">
            <a:avLst/>
          </a:prstGeom>
          <a:noFill/>
          <a:ln w="9525">
            <a:noFill/>
            <a:miter lim="800000"/>
            <a:headEnd/>
            <a:tailEnd/>
          </a:ln>
        </p:spPr>
        <p:txBody>
          <a:bodyPr wrap="none">
            <a:spAutoFit/>
          </a:bodyPr>
          <a:lstStyle/>
          <a:p>
            <a:pPr>
              <a:spcBef>
                <a:spcPct val="50000"/>
              </a:spcBef>
            </a:pPr>
            <a:r>
              <a:rPr lang="en-US" sz="2800" b="1">
                <a:solidFill>
                  <a:srgbClr val="009900"/>
                </a:solidFill>
              </a:rPr>
              <a:t>như rộng hơn…</a:t>
            </a:r>
            <a:r>
              <a:rPr lang="en-US" sz="2800"/>
              <a:t> </a:t>
            </a:r>
          </a:p>
        </p:txBody>
      </p:sp>
      <p:sp>
        <p:nvSpPr>
          <p:cNvPr id="17422" name="Rectangle 14"/>
          <p:cNvSpPr>
            <a:spLocks noChangeArrowheads="1"/>
          </p:cNvSpPr>
          <p:nvPr/>
        </p:nvSpPr>
        <p:spPr bwMode="auto">
          <a:xfrm>
            <a:off x="4038600" y="5410200"/>
            <a:ext cx="4311650" cy="519113"/>
          </a:xfrm>
          <a:prstGeom prst="rect">
            <a:avLst/>
          </a:prstGeom>
          <a:noFill/>
          <a:ln w="9525">
            <a:noFill/>
            <a:miter lim="800000"/>
            <a:headEnd/>
            <a:tailEnd/>
          </a:ln>
        </p:spPr>
        <p:txBody>
          <a:bodyPr wrap="none">
            <a:spAutoFit/>
          </a:bodyPr>
          <a:lstStyle/>
          <a:p>
            <a:pPr>
              <a:spcBef>
                <a:spcPct val="50000"/>
              </a:spcBef>
            </a:pPr>
            <a:r>
              <a:rPr lang="en-US" sz="2800" b="1">
                <a:solidFill>
                  <a:srgbClr val="009900"/>
                </a:solidFill>
              </a:rPr>
              <a:t>Hoàng Phủ Ngọc Tường</a:t>
            </a:r>
          </a:p>
        </p:txBody>
      </p:sp>
      <p:pic>
        <p:nvPicPr>
          <p:cNvPr id="13325" name="Picture 22" descr="Daisy-05"/>
          <p:cNvPicPr>
            <a:picLocks noChangeAspect="1" noChangeArrowheads="1" noCrop="1"/>
          </p:cNvPicPr>
          <p:nvPr/>
        </p:nvPicPr>
        <p:blipFill>
          <a:blip r:embed="rId3"/>
          <a:srcRect/>
          <a:stretch>
            <a:fillRect/>
          </a:stretch>
        </p:blipFill>
        <p:spPr bwMode="auto">
          <a:xfrm>
            <a:off x="0" y="0"/>
            <a:ext cx="762000" cy="1295400"/>
          </a:xfrm>
          <a:prstGeom prst="rect">
            <a:avLst/>
          </a:prstGeom>
          <a:noFill/>
          <a:ln w="9525">
            <a:noFill/>
            <a:miter lim="800000"/>
            <a:headEnd/>
            <a:tailEnd/>
          </a:ln>
        </p:spPr>
      </p:pic>
      <p:pic>
        <p:nvPicPr>
          <p:cNvPr id="13326" name="Picture 23" descr="Daisy-05"/>
          <p:cNvPicPr>
            <a:picLocks noChangeAspect="1" noChangeArrowheads="1" noCrop="1"/>
          </p:cNvPicPr>
          <p:nvPr/>
        </p:nvPicPr>
        <p:blipFill>
          <a:blip r:embed="rId3"/>
          <a:srcRect/>
          <a:stretch>
            <a:fillRect/>
          </a:stretch>
        </p:blipFill>
        <p:spPr bwMode="auto">
          <a:xfrm>
            <a:off x="914400" y="-228600"/>
            <a:ext cx="762000" cy="1295400"/>
          </a:xfrm>
          <a:prstGeom prst="rect">
            <a:avLst/>
          </a:prstGeom>
          <a:noFill/>
          <a:ln w="9525">
            <a:noFill/>
            <a:miter lim="800000"/>
            <a:headEnd/>
            <a:tailEnd/>
          </a:ln>
        </p:spPr>
      </p:pic>
      <p:pic>
        <p:nvPicPr>
          <p:cNvPr id="13327" name="Picture 24" descr="Daisy-05"/>
          <p:cNvPicPr>
            <a:picLocks noChangeAspect="1" noChangeArrowheads="1" noCrop="1"/>
          </p:cNvPicPr>
          <p:nvPr/>
        </p:nvPicPr>
        <p:blipFill>
          <a:blip r:embed="rId3"/>
          <a:srcRect/>
          <a:stretch>
            <a:fillRect/>
          </a:stretch>
        </p:blipFill>
        <p:spPr bwMode="auto">
          <a:xfrm>
            <a:off x="1828800" y="0"/>
            <a:ext cx="762000" cy="1295400"/>
          </a:xfrm>
          <a:prstGeom prst="rect">
            <a:avLst/>
          </a:prstGeom>
          <a:noFill/>
          <a:ln w="9525">
            <a:noFill/>
            <a:miter lim="800000"/>
            <a:headEnd/>
            <a:tailEnd/>
          </a:ln>
        </p:spPr>
      </p:pic>
      <p:pic>
        <p:nvPicPr>
          <p:cNvPr id="13328" name="Picture 25" descr="Daisy-05"/>
          <p:cNvPicPr>
            <a:picLocks noChangeAspect="1" noChangeArrowheads="1" noCrop="1"/>
          </p:cNvPicPr>
          <p:nvPr/>
        </p:nvPicPr>
        <p:blipFill>
          <a:blip r:embed="rId3"/>
          <a:srcRect/>
          <a:stretch>
            <a:fillRect/>
          </a:stretch>
        </p:blipFill>
        <p:spPr bwMode="auto">
          <a:xfrm>
            <a:off x="2743200" y="-228600"/>
            <a:ext cx="762000" cy="1295400"/>
          </a:xfrm>
          <a:prstGeom prst="rect">
            <a:avLst/>
          </a:prstGeom>
          <a:noFill/>
          <a:ln w="9525">
            <a:noFill/>
            <a:miter lim="800000"/>
            <a:headEnd/>
            <a:tailEnd/>
          </a:ln>
        </p:spPr>
      </p:pic>
      <p:pic>
        <p:nvPicPr>
          <p:cNvPr id="13329" name="Picture 26" descr="Daisy-05"/>
          <p:cNvPicPr>
            <a:picLocks noChangeAspect="1" noChangeArrowheads="1" noCrop="1"/>
          </p:cNvPicPr>
          <p:nvPr/>
        </p:nvPicPr>
        <p:blipFill>
          <a:blip r:embed="rId3"/>
          <a:srcRect/>
          <a:stretch>
            <a:fillRect/>
          </a:stretch>
        </p:blipFill>
        <p:spPr bwMode="auto">
          <a:xfrm>
            <a:off x="3657600" y="-228600"/>
            <a:ext cx="762000" cy="1295400"/>
          </a:xfrm>
          <a:prstGeom prst="rect">
            <a:avLst/>
          </a:prstGeom>
          <a:noFill/>
          <a:ln w="9525">
            <a:noFill/>
            <a:miter lim="800000"/>
            <a:headEnd/>
            <a:tailEnd/>
          </a:ln>
        </p:spPr>
      </p:pic>
      <p:pic>
        <p:nvPicPr>
          <p:cNvPr id="13330" name="Picture 27" descr="Daisy-05"/>
          <p:cNvPicPr>
            <a:picLocks noChangeAspect="1" noChangeArrowheads="1" noCrop="1"/>
          </p:cNvPicPr>
          <p:nvPr/>
        </p:nvPicPr>
        <p:blipFill>
          <a:blip r:embed="rId3"/>
          <a:srcRect/>
          <a:stretch>
            <a:fillRect/>
          </a:stretch>
        </p:blipFill>
        <p:spPr bwMode="auto">
          <a:xfrm>
            <a:off x="4648200" y="-304800"/>
            <a:ext cx="762000" cy="1295400"/>
          </a:xfrm>
          <a:prstGeom prst="rect">
            <a:avLst/>
          </a:prstGeom>
          <a:noFill/>
          <a:ln w="9525">
            <a:noFill/>
            <a:miter lim="800000"/>
            <a:headEnd/>
            <a:tailEnd/>
          </a:ln>
        </p:spPr>
      </p:pic>
      <p:pic>
        <p:nvPicPr>
          <p:cNvPr id="13331" name="Picture 28" descr="Daisy-05"/>
          <p:cNvPicPr>
            <a:picLocks noChangeAspect="1" noChangeArrowheads="1" noCrop="1"/>
          </p:cNvPicPr>
          <p:nvPr/>
        </p:nvPicPr>
        <p:blipFill>
          <a:blip r:embed="rId3"/>
          <a:srcRect/>
          <a:stretch>
            <a:fillRect/>
          </a:stretch>
        </p:blipFill>
        <p:spPr bwMode="auto">
          <a:xfrm>
            <a:off x="6553200" y="-304800"/>
            <a:ext cx="762000" cy="1295400"/>
          </a:xfrm>
          <a:prstGeom prst="rect">
            <a:avLst/>
          </a:prstGeom>
          <a:noFill/>
          <a:ln w="9525">
            <a:noFill/>
            <a:miter lim="800000"/>
            <a:headEnd/>
            <a:tailEnd/>
          </a:ln>
        </p:spPr>
      </p:pic>
      <p:pic>
        <p:nvPicPr>
          <p:cNvPr id="13332" name="Picture 29" descr="Daisy-05"/>
          <p:cNvPicPr>
            <a:picLocks noChangeAspect="1" noChangeArrowheads="1" noCrop="1"/>
          </p:cNvPicPr>
          <p:nvPr/>
        </p:nvPicPr>
        <p:blipFill>
          <a:blip r:embed="rId3"/>
          <a:srcRect/>
          <a:stretch>
            <a:fillRect/>
          </a:stretch>
        </p:blipFill>
        <p:spPr bwMode="auto">
          <a:xfrm>
            <a:off x="5638800" y="-228600"/>
            <a:ext cx="762000" cy="1295400"/>
          </a:xfrm>
          <a:prstGeom prst="rect">
            <a:avLst/>
          </a:prstGeom>
          <a:noFill/>
          <a:ln w="9525">
            <a:noFill/>
            <a:miter lim="800000"/>
            <a:headEnd/>
            <a:tailEnd/>
          </a:ln>
        </p:spPr>
      </p:pic>
      <p:pic>
        <p:nvPicPr>
          <p:cNvPr id="13333" name="Picture 30" descr="Daisy-05"/>
          <p:cNvPicPr>
            <a:picLocks noChangeAspect="1" noChangeArrowheads="1" noCrop="1"/>
          </p:cNvPicPr>
          <p:nvPr/>
        </p:nvPicPr>
        <p:blipFill>
          <a:blip r:embed="rId3"/>
          <a:srcRect/>
          <a:stretch>
            <a:fillRect/>
          </a:stretch>
        </p:blipFill>
        <p:spPr bwMode="auto">
          <a:xfrm>
            <a:off x="7543800" y="0"/>
            <a:ext cx="762000" cy="1295400"/>
          </a:xfrm>
          <a:prstGeom prst="rect">
            <a:avLst/>
          </a:prstGeom>
          <a:noFill/>
          <a:ln w="9525">
            <a:noFill/>
            <a:miter lim="800000"/>
            <a:headEnd/>
            <a:tailEnd/>
          </a:ln>
        </p:spPr>
      </p:pic>
      <p:pic>
        <p:nvPicPr>
          <p:cNvPr id="13334" name="Picture 31" descr="Daisy-05"/>
          <p:cNvPicPr>
            <a:picLocks noChangeAspect="1" noChangeArrowheads="1" noCrop="1"/>
          </p:cNvPicPr>
          <p:nvPr/>
        </p:nvPicPr>
        <p:blipFill>
          <a:blip r:embed="rId3"/>
          <a:srcRect/>
          <a:stretch>
            <a:fillRect/>
          </a:stretch>
        </p:blipFill>
        <p:spPr bwMode="auto">
          <a:xfrm>
            <a:off x="8382000" y="-304800"/>
            <a:ext cx="762000" cy="1295400"/>
          </a:xfrm>
          <a:prstGeom prst="rect">
            <a:avLst/>
          </a:prstGeom>
          <a:noFill/>
          <a:ln w="9525">
            <a:noFill/>
            <a:miter lim="800000"/>
            <a:headEnd/>
            <a:tailEnd/>
          </a:ln>
        </p:spPr>
      </p:pic>
      <p:pic>
        <p:nvPicPr>
          <p:cNvPr id="13335" name="Picture 32" descr="Daisy-05"/>
          <p:cNvPicPr>
            <a:picLocks noChangeAspect="1" noChangeArrowheads="1" noCrop="1"/>
          </p:cNvPicPr>
          <p:nvPr/>
        </p:nvPicPr>
        <p:blipFill>
          <a:blip r:embed="rId3"/>
          <a:srcRect/>
          <a:stretch>
            <a:fillRect/>
          </a:stretch>
        </p:blipFill>
        <p:spPr bwMode="auto">
          <a:xfrm>
            <a:off x="0" y="1219200"/>
            <a:ext cx="582613" cy="990600"/>
          </a:xfrm>
          <a:prstGeom prst="rect">
            <a:avLst/>
          </a:prstGeom>
          <a:noFill/>
          <a:ln w="9525">
            <a:noFill/>
            <a:miter lim="800000"/>
            <a:headEnd/>
            <a:tailEnd/>
          </a:ln>
        </p:spPr>
      </p:pic>
      <p:pic>
        <p:nvPicPr>
          <p:cNvPr id="13336" name="Picture 33" descr="Daisy-05"/>
          <p:cNvPicPr>
            <a:picLocks noChangeAspect="1" noChangeArrowheads="1" noCrop="1"/>
          </p:cNvPicPr>
          <p:nvPr/>
        </p:nvPicPr>
        <p:blipFill>
          <a:blip r:embed="rId3"/>
          <a:srcRect/>
          <a:stretch>
            <a:fillRect/>
          </a:stretch>
        </p:blipFill>
        <p:spPr bwMode="auto">
          <a:xfrm>
            <a:off x="8561388" y="1219200"/>
            <a:ext cx="582612" cy="990600"/>
          </a:xfrm>
          <a:prstGeom prst="rect">
            <a:avLst/>
          </a:prstGeom>
          <a:noFill/>
          <a:ln w="9525">
            <a:noFill/>
            <a:miter lim="800000"/>
            <a:headEnd/>
            <a:tailEnd/>
          </a:ln>
        </p:spPr>
      </p:pic>
      <p:pic>
        <p:nvPicPr>
          <p:cNvPr id="13337" name="Picture 46" descr="8731-001-01-1062"/>
          <p:cNvPicPr>
            <a:picLocks noChangeAspect="1" noChangeArrowheads="1" noCrop="1"/>
          </p:cNvPicPr>
          <p:nvPr/>
        </p:nvPicPr>
        <p:blipFill>
          <a:blip r:embed="rId4"/>
          <a:srcRect/>
          <a:stretch>
            <a:fillRect/>
          </a:stretch>
        </p:blipFill>
        <p:spPr bwMode="auto">
          <a:xfrm>
            <a:off x="0" y="6096000"/>
            <a:ext cx="762000" cy="762000"/>
          </a:xfrm>
          <a:prstGeom prst="rect">
            <a:avLst/>
          </a:prstGeom>
          <a:noFill/>
          <a:ln w="9525">
            <a:noFill/>
            <a:miter lim="800000"/>
            <a:headEnd/>
            <a:tailEnd/>
          </a:ln>
        </p:spPr>
      </p:pic>
      <p:pic>
        <p:nvPicPr>
          <p:cNvPr id="13338" name="Picture 47" descr="8731-001-01-1062"/>
          <p:cNvPicPr>
            <a:picLocks noChangeAspect="1" noChangeArrowheads="1" noCrop="1"/>
          </p:cNvPicPr>
          <p:nvPr/>
        </p:nvPicPr>
        <p:blipFill>
          <a:blip r:embed="rId4"/>
          <a:srcRect/>
          <a:stretch>
            <a:fillRect/>
          </a:stretch>
        </p:blipFill>
        <p:spPr bwMode="auto">
          <a:xfrm>
            <a:off x="762000" y="6096000"/>
            <a:ext cx="762000" cy="762000"/>
          </a:xfrm>
          <a:prstGeom prst="rect">
            <a:avLst/>
          </a:prstGeom>
          <a:noFill/>
          <a:ln w="9525">
            <a:noFill/>
            <a:miter lim="800000"/>
            <a:headEnd/>
            <a:tailEnd/>
          </a:ln>
        </p:spPr>
      </p:pic>
      <p:pic>
        <p:nvPicPr>
          <p:cNvPr id="13339" name="Picture 48" descr="8731-001-01-1062"/>
          <p:cNvPicPr>
            <a:picLocks noChangeAspect="1" noChangeArrowheads="1" noCrop="1"/>
          </p:cNvPicPr>
          <p:nvPr/>
        </p:nvPicPr>
        <p:blipFill>
          <a:blip r:embed="rId4"/>
          <a:srcRect/>
          <a:stretch>
            <a:fillRect/>
          </a:stretch>
        </p:blipFill>
        <p:spPr bwMode="auto">
          <a:xfrm>
            <a:off x="1524000" y="6096000"/>
            <a:ext cx="762000" cy="762000"/>
          </a:xfrm>
          <a:prstGeom prst="rect">
            <a:avLst/>
          </a:prstGeom>
          <a:noFill/>
          <a:ln w="9525">
            <a:noFill/>
            <a:miter lim="800000"/>
            <a:headEnd/>
            <a:tailEnd/>
          </a:ln>
        </p:spPr>
      </p:pic>
      <p:pic>
        <p:nvPicPr>
          <p:cNvPr id="13340" name="Picture 49" descr="8731-001-01-1062"/>
          <p:cNvPicPr>
            <a:picLocks noChangeAspect="1" noChangeArrowheads="1" noCrop="1"/>
          </p:cNvPicPr>
          <p:nvPr/>
        </p:nvPicPr>
        <p:blipFill>
          <a:blip r:embed="rId4"/>
          <a:srcRect/>
          <a:stretch>
            <a:fillRect/>
          </a:stretch>
        </p:blipFill>
        <p:spPr bwMode="auto">
          <a:xfrm>
            <a:off x="2286000" y="6096000"/>
            <a:ext cx="762000" cy="762000"/>
          </a:xfrm>
          <a:prstGeom prst="rect">
            <a:avLst/>
          </a:prstGeom>
          <a:noFill/>
          <a:ln w="9525">
            <a:noFill/>
            <a:miter lim="800000"/>
            <a:headEnd/>
            <a:tailEnd/>
          </a:ln>
        </p:spPr>
      </p:pic>
      <p:pic>
        <p:nvPicPr>
          <p:cNvPr id="13341" name="Picture 50" descr="8731-001-01-1062"/>
          <p:cNvPicPr>
            <a:picLocks noChangeAspect="1" noChangeArrowheads="1" noCrop="1"/>
          </p:cNvPicPr>
          <p:nvPr/>
        </p:nvPicPr>
        <p:blipFill>
          <a:blip r:embed="rId4"/>
          <a:srcRect/>
          <a:stretch>
            <a:fillRect/>
          </a:stretch>
        </p:blipFill>
        <p:spPr bwMode="auto">
          <a:xfrm>
            <a:off x="3048000" y="6096000"/>
            <a:ext cx="762000" cy="762000"/>
          </a:xfrm>
          <a:prstGeom prst="rect">
            <a:avLst/>
          </a:prstGeom>
          <a:noFill/>
          <a:ln w="9525">
            <a:noFill/>
            <a:miter lim="800000"/>
            <a:headEnd/>
            <a:tailEnd/>
          </a:ln>
        </p:spPr>
      </p:pic>
      <p:pic>
        <p:nvPicPr>
          <p:cNvPr id="13342" name="Picture 51" descr="8731-001-01-1062"/>
          <p:cNvPicPr>
            <a:picLocks noChangeAspect="1" noChangeArrowheads="1" noCrop="1"/>
          </p:cNvPicPr>
          <p:nvPr/>
        </p:nvPicPr>
        <p:blipFill>
          <a:blip r:embed="rId4"/>
          <a:srcRect/>
          <a:stretch>
            <a:fillRect/>
          </a:stretch>
        </p:blipFill>
        <p:spPr bwMode="auto">
          <a:xfrm>
            <a:off x="3810000" y="6096000"/>
            <a:ext cx="762000" cy="762000"/>
          </a:xfrm>
          <a:prstGeom prst="rect">
            <a:avLst/>
          </a:prstGeom>
          <a:noFill/>
          <a:ln w="9525">
            <a:noFill/>
            <a:miter lim="800000"/>
            <a:headEnd/>
            <a:tailEnd/>
          </a:ln>
        </p:spPr>
      </p:pic>
      <p:pic>
        <p:nvPicPr>
          <p:cNvPr id="13343" name="Picture 52" descr="8731-001-01-1062"/>
          <p:cNvPicPr>
            <a:picLocks noChangeAspect="1" noChangeArrowheads="1" noCrop="1"/>
          </p:cNvPicPr>
          <p:nvPr/>
        </p:nvPicPr>
        <p:blipFill>
          <a:blip r:embed="rId4"/>
          <a:srcRect/>
          <a:stretch>
            <a:fillRect/>
          </a:stretch>
        </p:blipFill>
        <p:spPr bwMode="auto">
          <a:xfrm>
            <a:off x="4572000" y="6096000"/>
            <a:ext cx="762000" cy="762000"/>
          </a:xfrm>
          <a:prstGeom prst="rect">
            <a:avLst/>
          </a:prstGeom>
          <a:noFill/>
          <a:ln w="9525">
            <a:noFill/>
            <a:miter lim="800000"/>
            <a:headEnd/>
            <a:tailEnd/>
          </a:ln>
        </p:spPr>
      </p:pic>
      <p:pic>
        <p:nvPicPr>
          <p:cNvPr id="13344" name="Picture 53" descr="8731-001-01-1062"/>
          <p:cNvPicPr>
            <a:picLocks noChangeAspect="1" noChangeArrowheads="1" noCrop="1"/>
          </p:cNvPicPr>
          <p:nvPr/>
        </p:nvPicPr>
        <p:blipFill>
          <a:blip r:embed="rId4"/>
          <a:srcRect/>
          <a:stretch>
            <a:fillRect/>
          </a:stretch>
        </p:blipFill>
        <p:spPr bwMode="auto">
          <a:xfrm>
            <a:off x="5334000" y="6096000"/>
            <a:ext cx="762000" cy="762000"/>
          </a:xfrm>
          <a:prstGeom prst="rect">
            <a:avLst/>
          </a:prstGeom>
          <a:noFill/>
          <a:ln w="9525">
            <a:noFill/>
            <a:miter lim="800000"/>
            <a:headEnd/>
            <a:tailEnd/>
          </a:ln>
        </p:spPr>
      </p:pic>
      <p:pic>
        <p:nvPicPr>
          <p:cNvPr id="13345" name="Picture 54" descr="8731-001-01-1062"/>
          <p:cNvPicPr>
            <a:picLocks noChangeAspect="1" noChangeArrowheads="1" noCrop="1"/>
          </p:cNvPicPr>
          <p:nvPr/>
        </p:nvPicPr>
        <p:blipFill>
          <a:blip r:embed="rId4"/>
          <a:srcRect/>
          <a:stretch>
            <a:fillRect/>
          </a:stretch>
        </p:blipFill>
        <p:spPr bwMode="auto">
          <a:xfrm>
            <a:off x="6858000" y="6096000"/>
            <a:ext cx="762000" cy="762000"/>
          </a:xfrm>
          <a:prstGeom prst="rect">
            <a:avLst/>
          </a:prstGeom>
          <a:noFill/>
          <a:ln w="9525">
            <a:noFill/>
            <a:miter lim="800000"/>
            <a:headEnd/>
            <a:tailEnd/>
          </a:ln>
        </p:spPr>
      </p:pic>
      <p:pic>
        <p:nvPicPr>
          <p:cNvPr id="13346" name="Picture 55" descr="8731-001-01-1062"/>
          <p:cNvPicPr>
            <a:picLocks noChangeAspect="1" noChangeArrowheads="1" noCrop="1"/>
          </p:cNvPicPr>
          <p:nvPr/>
        </p:nvPicPr>
        <p:blipFill>
          <a:blip r:embed="rId4"/>
          <a:srcRect/>
          <a:stretch>
            <a:fillRect/>
          </a:stretch>
        </p:blipFill>
        <p:spPr bwMode="auto">
          <a:xfrm>
            <a:off x="6096000" y="6096000"/>
            <a:ext cx="762000" cy="762000"/>
          </a:xfrm>
          <a:prstGeom prst="rect">
            <a:avLst/>
          </a:prstGeom>
          <a:noFill/>
          <a:ln w="9525">
            <a:noFill/>
            <a:miter lim="800000"/>
            <a:headEnd/>
            <a:tailEnd/>
          </a:ln>
        </p:spPr>
      </p:pic>
      <p:pic>
        <p:nvPicPr>
          <p:cNvPr id="13347" name="Picture 56" descr="8731-001-01-1062"/>
          <p:cNvPicPr>
            <a:picLocks noChangeAspect="1" noChangeArrowheads="1" noCrop="1"/>
          </p:cNvPicPr>
          <p:nvPr/>
        </p:nvPicPr>
        <p:blipFill>
          <a:blip r:embed="rId4"/>
          <a:srcRect/>
          <a:stretch>
            <a:fillRect/>
          </a:stretch>
        </p:blipFill>
        <p:spPr bwMode="auto">
          <a:xfrm>
            <a:off x="7620000" y="6096000"/>
            <a:ext cx="762000" cy="762000"/>
          </a:xfrm>
          <a:prstGeom prst="rect">
            <a:avLst/>
          </a:prstGeom>
          <a:noFill/>
          <a:ln w="9525">
            <a:noFill/>
            <a:miter lim="800000"/>
            <a:headEnd/>
            <a:tailEnd/>
          </a:ln>
        </p:spPr>
      </p:pic>
      <p:pic>
        <p:nvPicPr>
          <p:cNvPr id="13348" name="Picture 57" descr="8731-001-01-1062"/>
          <p:cNvPicPr>
            <a:picLocks noChangeAspect="1" noChangeArrowheads="1" noCrop="1"/>
          </p:cNvPicPr>
          <p:nvPr/>
        </p:nvPicPr>
        <p:blipFill>
          <a:blip r:embed="rId4"/>
          <a:srcRect/>
          <a:stretch>
            <a:fillRect/>
          </a:stretch>
        </p:blipFill>
        <p:spPr bwMode="auto">
          <a:xfrm>
            <a:off x="8382000" y="6096000"/>
            <a:ext cx="762000" cy="762000"/>
          </a:xfrm>
          <a:prstGeom prst="rect">
            <a:avLst/>
          </a:prstGeom>
          <a:noFill/>
          <a:ln w="9525">
            <a:noFill/>
            <a:miter lim="800000"/>
            <a:headEnd/>
            <a:tailEnd/>
          </a:ln>
        </p:spPr>
      </p:pic>
    </p:spTree>
  </p:cSld>
  <p:clrMapOvr>
    <a:masterClrMapping/>
  </p:clrMapOvr>
  <p:transition spd="med">
    <p:wheel/>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3"/>
                                        </p:tgtEl>
                                        <p:attrNameLst>
                                          <p:attrName>ppt_y</p:attrName>
                                        </p:attrNameLst>
                                      </p:cBhvr>
                                      <p:tavLst>
                                        <p:tav tm="0">
                                          <p:val>
                                            <p:strVal val="#ppt_y"/>
                                          </p:val>
                                        </p:tav>
                                        <p:tav tm="100000">
                                          <p:val>
                                            <p:strVal val="#ppt_y"/>
                                          </p:val>
                                        </p:tav>
                                      </p:tavLst>
                                    </p:anim>
                                    <p:anim calcmode="lin" valueType="num">
                                      <p:cBhvr>
                                        <p:cTn id="9" dur="500" fill="hold"/>
                                        <p:tgtEl>
                                          <p:spTgt spid="174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7414"/>
                                        </p:tgtEl>
                                        <p:attrNameLst>
                                          <p:attrName>style.visibility</p:attrName>
                                        </p:attrNameLst>
                                      </p:cBhvr>
                                      <p:to>
                                        <p:strVal val="visible"/>
                                      </p:to>
                                    </p:set>
                                    <p:anim calcmode="lin" valueType="num">
                                      <p:cBhvr>
                                        <p:cTn id="16" dur="500" fill="hold"/>
                                        <p:tgtEl>
                                          <p:spTgt spid="174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414"/>
                                        </p:tgtEl>
                                        <p:attrNameLst>
                                          <p:attrName>ppt_y</p:attrName>
                                        </p:attrNameLst>
                                      </p:cBhvr>
                                      <p:tavLst>
                                        <p:tav tm="0">
                                          <p:val>
                                            <p:strVal val="#ppt_y"/>
                                          </p:val>
                                        </p:tav>
                                        <p:tav tm="100000">
                                          <p:val>
                                            <p:strVal val="#ppt_y"/>
                                          </p:val>
                                        </p:tav>
                                      </p:tavLst>
                                    </p:anim>
                                    <p:anim calcmode="lin" valueType="num">
                                      <p:cBhvr>
                                        <p:cTn id="18" dur="500" fill="hold"/>
                                        <p:tgtEl>
                                          <p:spTgt spid="174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4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414"/>
                                        </p:tgtEl>
                                      </p:cBhvr>
                                    </p:animEffect>
                                  </p:childTnLst>
                                </p:cTn>
                              </p:par>
                            </p:childTnLst>
                          </p:cTn>
                        </p:par>
                        <p:par>
                          <p:cTn id="21" fill="hold" nodeType="afterGroup">
                            <p:stCondLst>
                              <p:cond delay="12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415"/>
                                        </p:tgtEl>
                                        <p:attrNameLst>
                                          <p:attrName>style.visibility</p:attrName>
                                        </p:attrNameLst>
                                      </p:cBhvr>
                                      <p:to>
                                        <p:strVal val="visible"/>
                                      </p:to>
                                    </p:set>
                                    <p:anim calcmode="lin" valueType="num">
                                      <p:cBhvr>
                                        <p:cTn id="24" dur="500" fill="hold"/>
                                        <p:tgtEl>
                                          <p:spTgt spid="1741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415"/>
                                        </p:tgtEl>
                                        <p:attrNameLst>
                                          <p:attrName>ppt_y</p:attrName>
                                        </p:attrNameLst>
                                      </p:cBhvr>
                                      <p:tavLst>
                                        <p:tav tm="0">
                                          <p:val>
                                            <p:strVal val="#ppt_y"/>
                                          </p:val>
                                        </p:tav>
                                        <p:tav tm="100000">
                                          <p:val>
                                            <p:strVal val="#ppt_y"/>
                                          </p:val>
                                        </p:tav>
                                      </p:tavLst>
                                    </p:anim>
                                    <p:anim calcmode="lin" valueType="num">
                                      <p:cBhvr>
                                        <p:cTn id="26" dur="500" fill="hold"/>
                                        <p:tgtEl>
                                          <p:spTgt spid="1741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41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415"/>
                                        </p:tgtEl>
                                      </p:cBhvr>
                                    </p:animEffect>
                                  </p:childTnLst>
                                </p:cTn>
                              </p:par>
                            </p:childTnLst>
                          </p:cTn>
                        </p:par>
                        <p:par>
                          <p:cTn id="29" fill="hold" nodeType="afterGroup">
                            <p:stCondLst>
                              <p:cond delay="335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7416"/>
                                        </p:tgtEl>
                                        <p:attrNameLst>
                                          <p:attrName>style.visibility</p:attrName>
                                        </p:attrNameLst>
                                      </p:cBhvr>
                                      <p:to>
                                        <p:strVal val="visible"/>
                                      </p:to>
                                    </p:set>
                                    <p:anim calcmode="lin" valueType="num">
                                      <p:cBhvr>
                                        <p:cTn id="32" dur="500" fill="hold"/>
                                        <p:tgtEl>
                                          <p:spTgt spid="1741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7416"/>
                                        </p:tgtEl>
                                        <p:attrNameLst>
                                          <p:attrName>ppt_y</p:attrName>
                                        </p:attrNameLst>
                                      </p:cBhvr>
                                      <p:tavLst>
                                        <p:tav tm="0">
                                          <p:val>
                                            <p:strVal val="#ppt_y"/>
                                          </p:val>
                                        </p:tav>
                                        <p:tav tm="100000">
                                          <p:val>
                                            <p:strVal val="#ppt_y"/>
                                          </p:val>
                                        </p:tav>
                                      </p:tavLst>
                                    </p:anim>
                                    <p:anim calcmode="lin" valueType="num">
                                      <p:cBhvr>
                                        <p:cTn id="34" dur="500" fill="hold"/>
                                        <p:tgtEl>
                                          <p:spTgt spid="1741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741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7416"/>
                                        </p:tgtEl>
                                      </p:cBhvr>
                                    </p:animEffect>
                                  </p:childTnLst>
                                </p:cTn>
                              </p:par>
                            </p:childTnLst>
                          </p:cTn>
                        </p:par>
                        <p:par>
                          <p:cTn id="37" fill="hold" nodeType="afterGroup">
                            <p:stCondLst>
                              <p:cond delay="57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7417"/>
                                        </p:tgtEl>
                                        <p:attrNameLst>
                                          <p:attrName>style.visibility</p:attrName>
                                        </p:attrNameLst>
                                      </p:cBhvr>
                                      <p:to>
                                        <p:strVal val="visible"/>
                                      </p:to>
                                    </p:set>
                                    <p:anim calcmode="lin" valueType="num">
                                      <p:cBhvr>
                                        <p:cTn id="40" dur="500" fill="hold"/>
                                        <p:tgtEl>
                                          <p:spTgt spid="17417"/>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7417"/>
                                        </p:tgtEl>
                                        <p:attrNameLst>
                                          <p:attrName>ppt_y</p:attrName>
                                        </p:attrNameLst>
                                      </p:cBhvr>
                                      <p:tavLst>
                                        <p:tav tm="0">
                                          <p:val>
                                            <p:strVal val="#ppt_y"/>
                                          </p:val>
                                        </p:tav>
                                        <p:tav tm="100000">
                                          <p:val>
                                            <p:strVal val="#ppt_y"/>
                                          </p:val>
                                        </p:tav>
                                      </p:tavLst>
                                    </p:anim>
                                    <p:anim calcmode="lin" valueType="num">
                                      <p:cBhvr>
                                        <p:cTn id="42" dur="500" fill="hold"/>
                                        <p:tgtEl>
                                          <p:spTgt spid="17417"/>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741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74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7418"/>
                                        </p:tgtEl>
                                        <p:attrNameLst>
                                          <p:attrName>style.visibility</p:attrName>
                                        </p:attrNameLst>
                                      </p:cBhvr>
                                      <p:to>
                                        <p:strVal val="visible"/>
                                      </p:to>
                                    </p:set>
                                    <p:anim calcmode="lin" valueType="num">
                                      <p:cBhvr>
                                        <p:cTn id="49" dur="500" fill="hold"/>
                                        <p:tgtEl>
                                          <p:spTgt spid="17418"/>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7418"/>
                                        </p:tgtEl>
                                        <p:attrNameLst>
                                          <p:attrName>ppt_y</p:attrName>
                                        </p:attrNameLst>
                                      </p:cBhvr>
                                      <p:tavLst>
                                        <p:tav tm="0">
                                          <p:val>
                                            <p:strVal val="#ppt_y"/>
                                          </p:val>
                                        </p:tav>
                                        <p:tav tm="100000">
                                          <p:val>
                                            <p:strVal val="#ppt_y"/>
                                          </p:val>
                                        </p:tav>
                                      </p:tavLst>
                                    </p:anim>
                                    <p:anim calcmode="lin" valueType="num">
                                      <p:cBhvr>
                                        <p:cTn id="51" dur="500" fill="hold"/>
                                        <p:tgtEl>
                                          <p:spTgt spid="17418"/>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7418"/>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7418"/>
                                        </p:tgtEl>
                                      </p:cBhvr>
                                    </p:animEffect>
                                  </p:childTnLst>
                                </p:cTn>
                              </p:par>
                            </p:childTnLst>
                          </p:cTn>
                        </p:par>
                        <p:par>
                          <p:cTn id="54" fill="hold" nodeType="afterGroup">
                            <p:stCondLst>
                              <p:cond delay="18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7419"/>
                                        </p:tgtEl>
                                        <p:attrNameLst>
                                          <p:attrName>style.visibility</p:attrName>
                                        </p:attrNameLst>
                                      </p:cBhvr>
                                      <p:to>
                                        <p:strVal val="visible"/>
                                      </p:to>
                                    </p:set>
                                    <p:anim calcmode="lin" valueType="num">
                                      <p:cBhvr>
                                        <p:cTn id="57" dur="500" fill="hold"/>
                                        <p:tgtEl>
                                          <p:spTgt spid="1741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7419"/>
                                        </p:tgtEl>
                                        <p:attrNameLst>
                                          <p:attrName>ppt_y</p:attrName>
                                        </p:attrNameLst>
                                      </p:cBhvr>
                                      <p:tavLst>
                                        <p:tav tm="0">
                                          <p:val>
                                            <p:strVal val="#ppt_y"/>
                                          </p:val>
                                        </p:tav>
                                        <p:tav tm="100000">
                                          <p:val>
                                            <p:strVal val="#ppt_y"/>
                                          </p:val>
                                        </p:tav>
                                      </p:tavLst>
                                    </p:anim>
                                    <p:anim calcmode="lin" valueType="num">
                                      <p:cBhvr>
                                        <p:cTn id="59" dur="500" fill="hold"/>
                                        <p:tgtEl>
                                          <p:spTgt spid="1741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741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7419"/>
                                        </p:tgtEl>
                                      </p:cBhvr>
                                    </p:animEffect>
                                  </p:childTnLst>
                                </p:cTn>
                              </p:par>
                            </p:childTnLst>
                          </p:cTn>
                        </p:par>
                        <p:par>
                          <p:cTn id="62" fill="hold" nodeType="afterGroup">
                            <p:stCondLst>
                              <p:cond delay="42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7420"/>
                                        </p:tgtEl>
                                        <p:attrNameLst>
                                          <p:attrName>style.visibility</p:attrName>
                                        </p:attrNameLst>
                                      </p:cBhvr>
                                      <p:to>
                                        <p:strVal val="visible"/>
                                      </p:to>
                                    </p:set>
                                    <p:anim calcmode="lin" valueType="num">
                                      <p:cBhvr>
                                        <p:cTn id="65" dur="500" fill="hold"/>
                                        <p:tgtEl>
                                          <p:spTgt spid="17420"/>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7420"/>
                                        </p:tgtEl>
                                        <p:attrNameLst>
                                          <p:attrName>ppt_y</p:attrName>
                                        </p:attrNameLst>
                                      </p:cBhvr>
                                      <p:tavLst>
                                        <p:tav tm="0">
                                          <p:val>
                                            <p:strVal val="#ppt_y"/>
                                          </p:val>
                                        </p:tav>
                                        <p:tav tm="100000">
                                          <p:val>
                                            <p:strVal val="#ppt_y"/>
                                          </p:val>
                                        </p:tav>
                                      </p:tavLst>
                                    </p:anim>
                                    <p:anim calcmode="lin" valueType="num">
                                      <p:cBhvr>
                                        <p:cTn id="67" dur="500" fill="hold"/>
                                        <p:tgtEl>
                                          <p:spTgt spid="17420"/>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7420"/>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7420"/>
                                        </p:tgtEl>
                                      </p:cBhvr>
                                    </p:animEffect>
                                  </p:childTnLst>
                                </p:cTn>
                              </p:par>
                            </p:childTnLst>
                          </p:cTn>
                        </p:par>
                        <p:par>
                          <p:cTn id="70" fill="hold" nodeType="afterGroup">
                            <p:stCondLst>
                              <p:cond delay="645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7421"/>
                                        </p:tgtEl>
                                        <p:attrNameLst>
                                          <p:attrName>style.visibility</p:attrName>
                                        </p:attrNameLst>
                                      </p:cBhvr>
                                      <p:to>
                                        <p:strVal val="visible"/>
                                      </p:to>
                                    </p:set>
                                    <p:anim calcmode="lin" valueType="num">
                                      <p:cBhvr>
                                        <p:cTn id="73" dur="500" fill="hold"/>
                                        <p:tgtEl>
                                          <p:spTgt spid="17421"/>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421"/>
                                        </p:tgtEl>
                                        <p:attrNameLst>
                                          <p:attrName>ppt_y</p:attrName>
                                        </p:attrNameLst>
                                      </p:cBhvr>
                                      <p:tavLst>
                                        <p:tav tm="0">
                                          <p:val>
                                            <p:strVal val="#ppt_y"/>
                                          </p:val>
                                        </p:tav>
                                        <p:tav tm="100000">
                                          <p:val>
                                            <p:strVal val="#ppt_y"/>
                                          </p:val>
                                        </p:tav>
                                      </p:tavLst>
                                    </p:anim>
                                    <p:anim calcmode="lin" valueType="num">
                                      <p:cBhvr>
                                        <p:cTn id="75" dur="500" fill="hold"/>
                                        <p:tgtEl>
                                          <p:spTgt spid="17421"/>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421"/>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4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1" presetClass="entr" presetSubtype="0" fill="hold" grpId="0" nodeType="clickEffect">
                                  <p:stCondLst>
                                    <p:cond delay="0"/>
                                  </p:stCondLst>
                                  <p:iterate type="lt">
                                    <p:tmPct val="10000"/>
                                  </p:iterate>
                                  <p:childTnLst>
                                    <p:set>
                                      <p:cBhvr>
                                        <p:cTn id="81" dur="1" fill="hold">
                                          <p:stCondLst>
                                            <p:cond delay="0"/>
                                          </p:stCondLst>
                                        </p:cTn>
                                        <p:tgtEl>
                                          <p:spTgt spid="17422"/>
                                        </p:tgtEl>
                                        <p:attrNameLst>
                                          <p:attrName>style.visibility</p:attrName>
                                        </p:attrNameLst>
                                      </p:cBhvr>
                                      <p:to>
                                        <p:strVal val="visible"/>
                                      </p:to>
                                    </p:set>
                                    <p:anim calcmode="lin" valueType="num">
                                      <p:cBhvr>
                                        <p:cTn id="82" dur="500" fill="hold"/>
                                        <p:tgtEl>
                                          <p:spTgt spid="1742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7422"/>
                                        </p:tgtEl>
                                        <p:attrNameLst>
                                          <p:attrName>ppt_y</p:attrName>
                                        </p:attrNameLst>
                                      </p:cBhvr>
                                      <p:tavLst>
                                        <p:tav tm="0">
                                          <p:val>
                                            <p:strVal val="#ppt_y"/>
                                          </p:val>
                                        </p:tav>
                                        <p:tav tm="100000">
                                          <p:val>
                                            <p:strVal val="#ppt_y"/>
                                          </p:val>
                                        </p:tav>
                                      </p:tavLst>
                                    </p:anim>
                                    <p:anim calcmode="lin" valueType="num">
                                      <p:cBhvr>
                                        <p:cTn id="84" dur="500" fill="hold"/>
                                        <p:tgtEl>
                                          <p:spTgt spid="1742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742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5" grpId="0"/>
      <p:bldP spid="17416" grpId="0"/>
      <p:bldP spid="17417" grpId="0"/>
      <p:bldP spid="17418" grpId="0"/>
      <p:bldP spid="17419" grpId="0"/>
      <p:bldP spid="17420" grpId="0"/>
      <p:bldP spid="17421" grpId="0"/>
      <p:bldP spid="174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WordArt 5"/>
          <p:cNvSpPr>
            <a:spLocks noChangeArrowheads="1" noChangeShapeType="1" noTextEdit="1"/>
          </p:cNvSpPr>
          <p:nvPr/>
        </p:nvSpPr>
        <p:spPr bwMode="auto">
          <a:xfrm>
            <a:off x="1828800" y="1371600"/>
            <a:ext cx="2819400" cy="914400"/>
          </a:xfrm>
          <a:prstGeom prst="rect">
            <a:avLst/>
          </a:prstGeom>
        </p:spPr>
        <p:txBody>
          <a:bodyPr wrap="none" fromWordArt="1">
            <a:prstTxWarp prst="textPlain">
              <a:avLst>
                <a:gd name="adj" fmla="val 50000"/>
              </a:avLst>
            </a:prstTxWarp>
          </a:bodyPr>
          <a:lstStyle/>
          <a:p>
            <a:pPr algn="ctr"/>
            <a:r>
              <a:rPr lang="en-US"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Dặn dò:</a:t>
            </a:r>
          </a:p>
        </p:txBody>
      </p:sp>
      <p:sp>
        <p:nvSpPr>
          <p:cNvPr id="14339" name="Text Box 6"/>
          <p:cNvSpPr txBox="1">
            <a:spLocks noChangeArrowheads="1"/>
          </p:cNvSpPr>
          <p:nvPr/>
        </p:nvSpPr>
        <p:spPr bwMode="auto">
          <a:xfrm>
            <a:off x="1219200" y="2743200"/>
            <a:ext cx="7010400" cy="1311275"/>
          </a:xfrm>
          <a:prstGeom prst="rect">
            <a:avLst/>
          </a:prstGeom>
          <a:noFill/>
          <a:ln w="9525">
            <a:noFill/>
            <a:miter lim="800000"/>
            <a:headEnd/>
            <a:tailEnd/>
          </a:ln>
        </p:spPr>
        <p:txBody>
          <a:bodyPr>
            <a:spAutoFit/>
          </a:bodyPr>
          <a:lstStyle/>
          <a:p>
            <a:pPr>
              <a:spcBef>
                <a:spcPct val="50000"/>
              </a:spcBef>
              <a:buFontTx/>
              <a:buChar char="-"/>
            </a:pPr>
            <a:r>
              <a:rPr lang="en-US" sz="3200" b="1">
                <a:solidFill>
                  <a:srgbClr val="009900"/>
                </a:solidFill>
              </a:rPr>
              <a:t> Luyện viết lại những từ viết sai</a:t>
            </a:r>
          </a:p>
          <a:p>
            <a:pPr>
              <a:spcBef>
                <a:spcPct val="50000"/>
              </a:spcBef>
              <a:buFontTx/>
              <a:buChar char="-"/>
            </a:pPr>
            <a:r>
              <a:rPr lang="en-US" sz="3200" b="1">
                <a:solidFill>
                  <a:srgbClr val="009900"/>
                </a:solidFill>
              </a:rPr>
              <a:t> Chuẩn bị bài: Cảnh đẹp non sông</a:t>
            </a:r>
          </a:p>
        </p:txBody>
      </p:sp>
    </p:spTree>
  </p:cSld>
  <p:clrMapOvr>
    <a:masterClrMapping/>
  </p:clrMapOvr>
  <p:transition spd="med">
    <p:cover dir="rd"/>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00" name="AutoShape 4"/>
          <p:cNvSpPr>
            <a:spLocks noChangeArrowheads="1"/>
          </p:cNvSpPr>
          <p:nvPr/>
        </p:nvSpPr>
        <p:spPr bwMode="auto">
          <a:xfrm>
            <a:off x="914400" y="609600"/>
            <a:ext cx="4114800" cy="1219200"/>
          </a:xfrm>
          <a:prstGeom prst="star32">
            <a:avLst>
              <a:gd name="adj" fmla="val 37500"/>
            </a:avLst>
          </a:prstGeom>
          <a:gradFill rotWithShape="0">
            <a:gsLst>
              <a:gs pos="0">
                <a:srgbClr val="0000FF"/>
              </a:gs>
              <a:gs pos="50000">
                <a:srgbClr val="FFFF00"/>
              </a:gs>
              <a:gs pos="100000">
                <a:srgbClr val="0000FF"/>
              </a:gs>
            </a:gsLst>
            <a:lin ang="5400000" scaled="1"/>
          </a:gradFill>
          <a:ln w="9525">
            <a:noFill/>
            <a:miter lim="800000"/>
            <a:headEnd/>
            <a:tailEnd/>
          </a:ln>
        </p:spPr>
        <p:txBody>
          <a:bodyPr wrap="none" anchor="ctr"/>
          <a:lstStyle/>
          <a:p>
            <a:pPr algn="ctr"/>
            <a:r>
              <a:rPr lang="en-US" sz="3200" b="1" dirty="0" err="1">
                <a:solidFill>
                  <a:srgbClr val="FF0000"/>
                </a:solidFill>
              </a:rPr>
              <a:t>Ôn</a:t>
            </a:r>
            <a:r>
              <a:rPr lang="en-US" sz="3200" b="1" dirty="0">
                <a:solidFill>
                  <a:srgbClr val="FF0000"/>
                </a:solidFill>
              </a:rPr>
              <a:t> </a:t>
            </a:r>
            <a:r>
              <a:rPr lang="en-US" sz="3200" b="1" dirty="0" err="1">
                <a:solidFill>
                  <a:srgbClr val="FF0000"/>
                </a:solidFill>
              </a:rPr>
              <a:t>bài</a:t>
            </a:r>
            <a:r>
              <a:rPr lang="en-US" sz="3200" b="1" dirty="0">
                <a:solidFill>
                  <a:srgbClr val="FF0000"/>
                </a:solidFill>
              </a:rPr>
              <a:t> </a:t>
            </a:r>
            <a:r>
              <a:rPr lang="en-US" sz="3200" b="1" dirty="0" err="1">
                <a:solidFill>
                  <a:srgbClr val="FF0000"/>
                </a:solidFill>
              </a:rPr>
              <a:t>cũ</a:t>
            </a:r>
            <a:endParaRPr lang="en-US" sz="3200" b="1" dirty="0">
              <a:solidFill>
                <a:srgbClr val="FF0000"/>
              </a:solidFill>
            </a:endParaRPr>
          </a:p>
        </p:txBody>
      </p:sp>
      <p:sp>
        <p:nvSpPr>
          <p:cNvPr id="4101" name="Text Box 5"/>
          <p:cNvSpPr txBox="1">
            <a:spLocks noChangeArrowheads="1"/>
          </p:cNvSpPr>
          <p:nvPr/>
        </p:nvSpPr>
        <p:spPr bwMode="auto">
          <a:xfrm>
            <a:off x="4267200" y="1828800"/>
            <a:ext cx="4191000" cy="762000"/>
          </a:xfrm>
          <a:prstGeom prst="rect">
            <a:avLst/>
          </a:prstGeom>
          <a:noFill/>
          <a:ln w="9525">
            <a:noFill/>
            <a:miter lim="800000"/>
            <a:headEnd/>
            <a:tailEnd/>
          </a:ln>
        </p:spPr>
        <p:txBody>
          <a:bodyPr>
            <a:spAutoFit/>
          </a:bodyPr>
          <a:lstStyle/>
          <a:p>
            <a:pPr>
              <a:spcBef>
                <a:spcPct val="50000"/>
              </a:spcBef>
            </a:pPr>
            <a:r>
              <a:rPr lang="en-US" sz="4400" b="1">
                <a:solidFill>
                  <a:srgbClr val="3333FF"/>
                </a:solidFill>
              </a:rPr>
              <a:t>Vẽ quê hương</a:t>
            </a:r>
          </a:p>
        </p:txBody>
      </p:sp>
      <p:sp>
        <p:nvSpPr>
          <p:cNvPr id="4108" name="Text Box 12"/>
          <p:cNvSpPr txBox="1">
            <a:spLocks noChangeArrowheads="1"/>
          </p:cNvSpPr>
          <p:nvPr/>
        </p:nvSpPr>
        <p:spPr bwMode="auto">
          <a:xfrm>
            <a:off x="2743200" y="3962400"/>
            <a:ext cx="4800600" cy="579438"/>
          </a:xfrm>
          <a:prstGeom prst="rect">
            <a:avLst/>
          </a:prstGeom>
          <a:noFill/>
          <a:ln w="9525">
            <a:noFill/>
            <a:miter lim="800000"/>
            <a:headEnd/>
            <a:tailEnd/>
          </a:ln>
        </p:spPr>
        <p:txBody>
          <a:bodyPr>
            <a:spAutoFit/>
          </a:bodyPr>
          <a:lstStyle/>
          <a:p>
            <a:pPr>
              <a:spcBef>
                <a:spcPct val="50000"/>
              </a:spcBef>
            </a:pPr>
            <a:r>
              <a:rPr lang="en-US" sz="3200" b="1">
                <a:solidFill>
                  <a:srgbClr val="FF6600"/>
                </a:solidFill>
              </a:rPr>
              <a:t> Luyện viết từ khó</a:t>
            </a:r>
          </a:p>
        </p:txBody>
      </p:sp>
      <p:sp>
        <p:nvSpPr>
          <p:cNvPr id="4109" name="Text Box 13"/>
          <p:cNvSpPr txBox="1">
            <a:spLocks noChangeArrowheads="1"/>
          </p:cNvSpPr>
          <p:nvPr/>
        </p:nvSpPr>
        <p:spPr bwMode="auto">
          <a:xfrm>
            <a:off x="2895600" y="3276600"/>
            <a:ext cx="4800600" cy="579438"/>
          </a:xfrm>
          <a:prstGeom prst="rect">
            <a:avLst/>
          </a:prstGeom>
          <a:noFill/>
          <a:ln w="9525">
            <a:noFill/>
            <a:miter lim="800000"/>
            <a:headEnd/>
            <a:tailEnd/>
          </a:ln>
        </p:spPr>
        <p:txBody>
          <a:bodyPr>
            <a:spAutoFit/>
          </a:bodyPr>
          <a:lstStyle/>
          <a:p>
            <a:pPr>
              <a:spcBef>
                <a:spcPct val="50000"/>
              </a:spcBef>
            </a:pPr>
            <a:r>
              <a:rPr lang="en-US" sz="3200" b="1">
                <a:solidFill>
                  <a:srgbClr val="FF6600"/>
                </a:solidFill>
              </a:rPr>
              <a:t>Nhận xét bài viết</a:t>
            </a:r>
          </a:p>
        </p:txBody>
      </p:sp>
    </p:spTree>
  </p:cSld>
  <p:clrMapOvr>
    <a:masterClrMapping/>
  </p:clrMapOvr>
  <p:transition spd="med">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ssolve">
                                      <p:cBhvr>
                                        <p:cTn id="7" dur="500"/>
                                        <p:tgtEl>
                                          <p:spTgt spid="4100"/>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4101"/>
                                        </p:tgtEl>
                                        <p:attrNameLst>
                                          <p:attrName>style.visibility</p:attrName>
                                        </p:attrNameLst>
                                      </p:cBhvr>
                                      <p:to>
                                        <p:strVal val="visible"/>
                                      </p:to>
                                    </p:set>
                                    <p:anim calcmode="lin" valueType="num">
                                      <p:cBhvr>
                                        <p:cTn id="11" dur="1000" fill="hold"/>
                                        <p:tgtEl>
                                          <p:spTgt spid="4101"/>
                                        </p:tgtEl>
                                        <p:attrNameLst>
                                          <p:attrName>ppt_w</p:attrName>
                                        </p:attrNameLst>
                                      </p:cBhvr>
                                      <p:tavLst>
                                        <p:tav tm="0">
                                          <p:val>
                                            <p:strVal val="#ppt_w*0.70"/>
                                          </p:val>
                                        </p:tav>
                                        <p:tav tm="100000">
                                          <p:val>
                                            <p:strVal val="#ppt_w"/>
                                          </p:val>
                                        </p:tav>
                                      </p:tavLst>
                                    </p:anim>
                                    <p:anim calcmode="lin" valueType="num">
                                      <p:cBhvr>
                                        <p:cTn id="12" dur="1000" fill="hold"/>
                                        <p:tgtEl>
                                          <p:spTgt spid="4101"/>
                                        </p:tgtEl>
                                        <p:attrNameLst>
                                          <p:attrName>ppt_h</p:attrName>
                                        </p:attrNameLst>
                                      </p:cBhvr>
                                      <p:tavLst>
                                        <p:tav tm="0">
                                          <p:val>
                                            <p:strVal val="#ppt_h"/>
                                          </p:val>
                                        </p:tav>
                                        <p:tav tm="100000">
                                          <p:val>
                                            <p:strVal val="#ppt_h"/>
                                          </p:val>
                                        </p:tav>
                                      </p:tavLst>
                                    </p:anim>
                                    <p:animEffect transition="in" filter="fade">
                                      <p:cBhvr>
                                        <p:cTn id="13" dur="1000"/>
                                        <p:tgtEl>
                                          <p:spTgt spid="41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4109"/>
                                        </p:tgtEl>
                                        <p:attrNameLst>
                                          <p:attrName>style.visibility</p:attrName>
                                        </p:attrNameLst>
                                      </p:cBhvr>
                                      <p:to>
                                        <p:strVal val="visible"/>
                                      </p:to>
                                    </p:set>
                                    <p:anim calcmode="lin" valueType="num">
                                      <p:cBhvr>
                                        <p:cTn id="18" dur="1000" fill="hold"/>
                                        <p:tgtEl>
                                          <p:spTgt spid="4109"/>
                                        </p:tgtEl>
                                        <p:attrNameLst>
                                          <p:attrName>ppt_w</p:attrName>
                                        </p:attrNameLst>
                                      </p:cBhvr>
                                      <p:tavLst>
                                        <p:tav tm="0">
                                          <p:val>
                                            <p:strVal val="#ppt_w*0.70"/>
                                          </p:val>
                                        </p:tav>
                                        <p:tav tm="100000">
                                          <p:val>
                                            <p:strVal val="#ppt_w"/>
                                          </p:val>
                                        </p:tav>
                                      </p:tavLst>
                                    </p:anim>
                                    <p:anim calcmode="lin" valueType="num">
                                      <p:cBhvr>
                                        <p:cTn id="19" dur="1000" fill="hold"/>
                                        <p:tgtEl>
                                          <p:spTgt spid="4109"/>
                                        </p:tgtEl>
                                        <p:attrNameLst>
                                          <p:attrName>ppt_h</p:attrName>
                                        </p:attrNameLst>
                                      </p:cBhvr>
                                      <p:tavLst>
                                        <p:tav tm="0">
                                          <p:val>
                                            <p:strVal val="#ppt_h"/>
                                          </p:val>
                                        </p:tav>
                                        <p:tav tm="100000">
                                          <p:val>
                                            <p:strVal val="#ppt_h"/>
                                          </p:val>
                                        </p:tav>
                                      </p:tavLst>
                                    </p:anim>
                                    <p:animEffect transition="in" filter="fade">
                                      <p:cBhvr>
                                        <p:cTn id="20" dur="1000"/>
                                        <p:tgtEl>
                                          <p:spTgt spid="4109"/>
                                        </p:tgtEl>
                                      </p:cBhvr>
                                    </p:animEffect>
                                  </p:childTnLst>
                                  <p:subTnLst>
                                    <p:audio>
                                      <p:cMediaNode vol="100000">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4108"/>
                                        </p:tgtEl>
                                        <p:attrNameLst>
                                          <p:attrName>style.visibility</p:attrName>
                                        </p:attrNameLst>
                                      </p:cBhvr>
                                      <p:to>
                                        <p:strVal val="visible"/>
                                      </p:to>
                                    </p:set>
                                    <p:anim calcmode="lin" valueType="num">
                                      <p:cBhvr>
                                        <p:cTn id="25" dur="1000" fill="hold"/>
                                        <p:tgtEl>
                                          <p:spTgt spid="4108"/>
                                        </p:tgtEl>
                                        <p:attrNameLst>
                                          <p:attrName>ppt_w</p:attrName>
                                        </p:attrNameLst>
                                      </p:cBhvr>
                                      <p:tavLst>
                                        <p:tav tm="0">
                                          <p:val>
                                            <p:strVal val="#ppt_w*0.70"/>
                                          </p:val>
                                        </p:tav>
                                        <p:tav tm="100000">
                                          <p:val>
                                            <p:strVal val="#ppt_w"/>
                                          </p:val>
                                        </p:tav>
                                      </p:tavLst>
                                    </p:anim>
                                    <p:anim calcmode="lin" valueType="num">
                                      <p:cBhvr>
                                        <p:cTn id="26" dur="1000" fill="hold"/>
                                        <p:tgtEl>
                                          <p:spTgt spid="4108"/>
                                        </p:tgtEl>
                                        <p:attrNameLst>
                                          <p:attrName>ppt_h</p:attrName>
                                        </p:attrNameLst>
                                      </p:cBhvr>
                                      <p:tavLst>
                                        <p:tav tm="0">
                                          <p:val>
                                            <p:strVal val="#ppt_h"/>
                                          </p:val>
                                        </p:tav>
                                        <p:tav tm="100000">
                                          <p:val>
                                            <p:strVal val="#ppt_h"/>
                                          </p:val>
                                        </p:tav>
                                      </p:tavLst>
                                    </p:anim>
                                    <p:animEffect transition="in" filter="fade">
                                      <p:cBhvr>
                                        <p:cTn id="27" dur="1000"/>
                                        <p:tgtEl>
                                          <p:spTgt spid="4108"/>
                                        </p:tgtEl>
                                      </p:cBhvr>
                                    </p:animEffect>
                                  </p:childTnLst>
                                  <p:subTnLst>
                                    <p:audio>
                                      <p:cMediaNode vol="100000">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p:bldP spid="4108" grpId="0"/>
      <p:bldP spid="4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098" name="Group 7"/>
          <p:cNvGrpSpPr>
            <a:grpSpLocks/>
          </p:cNvGrpSpPr>
          <p:nvPr/>
        </p:nvGrpSpPr>
        <p:grpSpPr bwMode="auto">
          <a:xfrm>
            <a:off x="1981200" y="1219200"/>
            <a:ext cx="5867400" cy="4191000"/>
            <a:chOff x="1152" y="720"/>
            <a:chExt cx="3888" cy="2624"/>
          </a:xfrm>
        </p:grpSpPr>
        <p:pic>
          <p:nvPicPr>
            <p:cNvPr id="4099" name="Picture 5" descr="Hue"/>
            <p:cNvPicPr>
              <a:picLocks noChangeAspect="1" noChangeArrowheads="1"/>
            </p:cNvPicPr>
            <p:nvPr/>
          </p:nvPicPr>
          <p:blipFill>
            <a:blip r:embed="rId4"/>
            <a:srcRect/>
            <a:stretch>
              <a:fillRect/>
            </a:stretch>
          </p:blipFill>
          <p:spPr bwMode="auto">
            <a:xfrm>
              <a:off x="1152" y="720"/>
              <a:ext cx="3726" cy="2624"/>
            </a:xfrm>
            <a:prstGeom prst="rect">
              <a:avLst/>
            </a:prstGeom>
            <a:noFill/>
            <a:ln w="9525">
              <a:noFill/>
              <a:miter lim="800000"/>
              <a:headEnd/>
              <a:tailEnd/>
            </a:ln>
          </p:spPr>
        </p:pic>
        <p:sp>
          <p:nvSpPr>
            <p:cNvPr id="4100" name="Text Box 6"/>
            <p:cNvSpPr txBox="1">
              <a:spLocks noChangeArrowheads="1"/>
            </p:cNvSpPr>
            <p:nvPr/>
          </p:nvSpPr>
          <p:spPr bwMode="auto">
            <a:xfrm>
              <a:off x="3937" y="3168"/>
              <a:ext cx="1103" cy="172"/>
            </a:xfrm>
            <a:prstGeom prst="rect">
              <a:avLst/>
            </a:prstGeom>
            <a:noFill/>
            <a:ln w="9525">
              <a:noFill/>
              <a:miter lim="800000"/>
              <a:headEnd/>
              <a:tailEnd/>
            </a:ln>
          </p:spPr>
          <p:txBody>
            <a:bodyPr>
              <a:spAutoFit/>
            </a:bodyPr>
            <a:lstStyle/>
            <a:p>
              <a:pPr>
                <a:spcBef>
                  <a:spcPct val="50000"/>
                </a:spcBef>
              </a:pPr>
              <a:r>
                <a:rPr lang="en-US" sz="1200" b="1">
                  <a:solidFill>
                    <a:srgbClr val="009900"/>
                  </a:solidFill>
                </a:rPr>
                <a:t>Sông Hương (Huế)</a:t>
              </a:r>
            </a:p>
          </p:txBody>
        </p:sp>
      </p:grpSp>
    </p:spTree>
  </p:cSld>
  <p:clrMapOvr>
    <a:masterClrMapping/>
  </p:clrMapOvr>
  <p:transition spd="med">
    <p:split orient="vert"/>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0" y="533400"/>
            <a:ext cx="9144000" cy="1143000"/>
          </a:xfrm>
          <a:noFill/>
        </p:spPr>
        <p:txBody>
          <a:bodyPr/>
          <a:lstStyle/>
          <a:p>
            <a:pPr eaLnBrk="1" hangingPunct="1"/>
            <a:br>
              <a:rPr lang="en-US" sz="3200" b="1">
                <a:solidFill>
                  <a:srgbClr val="3333FF"/>
                </a:solidFill>
              </a:rPr>
            </a:br>
            <a:r>
              <a:rPr lang="en-US" sz="3200" b="1" u="sng">
                <a:solidFill>
                  <a:srgbClr val="3333FF"/>
                </a:solidFill>
              </a:rPr>
              <a:t>Chính tả</a:t>
            </a:r>
          </a:p>
        </p:txBody>
      </p:sp>
      <p:pic>
        <p:nvPicPr>
          <p:cNvPr id="5123" name="Picture 5" descr="8184-003-02-1027"/>
          <p:cNvPicPr>
            <a:picLocks noChangeAspect="1" noChangeArrowheads="1" noCrop="1"/>
          </p:cNvPicPr>
          <p:nvPr/>
        </p:nvPicPr>
        <p:blipFill>
          <a:blip r:embed="rId4"/>
          <a:srcRect/>
          <a:stretch>
            <a:fillRect/>
          </a:stretch>
        </p:blipFill>
        <p:spPr bwMode="auto">
          <a:xfrm>
            <a:off x="0" y="5762625"/>
            <a:ext cx="1295400" cy="1095375"/>
          </a:xfrm>
          <a:prstGeom prst="rect">
            <a:avLst/>
          </a:prstGeom>
          <a:noFill/>
          <a:ln w="9525">
            <a:noFill/>
            <a:miter lim="800000"/>
            <a:headEnd/>
            <a:tailEnd/>
          </a:ln>
        </p:spPr>
      </p:pic>
      <p:pic>
        <p:nvPicPr>
          <p:cNvPr id="5124" name="Picture 6" descr="8184-003-02-1027"/>
          <p:cNvPicPr>
            <a:picLocks noChangeAspect="1" noChangeArrowheads="1" noCrop="1"/>
          </p:cNvPicPr>
          <p:nvPr/>
        </p:nvPicPr>
        <p:blipFill>
          <a:blip r:embed="rId4"/>
          <a:srcRect/>
          <a:stretch>
            <a:fillRect/>
          </a:stretch>
        </p:blipFill>
        <p:spPr bwMode="auto">
          <a:xfrm>
            <a:off x="1295400" y="5762625"/>
            <a:ext cx="1295400" cy="1095375"/>
          </a:xfrm>
          <a:prstGeom prst="rect">
            <a:avLst/>
          </a:prstGeom>
          <a:noFill/>
          <a:ln w="9525">
            <a:noFill/>
            <a:miter lim="800000"/>
            <a:headEnd/>
            <a:tailEnd/>
          </a:ln>
        </p:spPr>
      </p:pic>
      <p:pic>
        <p:nvPicPr>
          <p:cNvPr id="5125" name="Picture 7" descr="8184-003-02-1027"/>
          <p:cNvPicPr>
            <a:picLocks noChangeAspect="1" noChangeArrowheads="1" noCrop="1"/>
          </p:cNvPicPr>
          <p:nvPr/>
        </p:nvPicPr>
        <p:blipFill>
          <a:blip r:embed="rId4"/>
          <a:srcRect/>
          <a:stretch>
            <a:fillRect/>
          </a:stretch>
        </p:blipFill>
        <p:spPr bwMode="auto">
          <a:xfrm>
            <a:off x="2590800" y="5762625"/>
            <a:ext cx="1295400" cy="1095375"/>
          </a:xfrm>
          <a:prstGeom prst="rect">
            <a:avLst/>
          </a:prstGeom>
          <a:noFill/>
          <a:ln w="9525">
            <a:noFill/>
            <a:miter lim="800000"/>
            <a:headEnd/>
            <a:tailEnd/>
          </a:ln>
        </p:spPr>
      </p:pic>
      <p:pic>
        <p:nvPicPr>
          <p:cNvPr id="5126" name="Picture 8" descr="8184-003-02-1027"/>
          <p:cNvPicPr>
            <a:picLocks noChangeAspect="1" noChangeArrowheads="1" noCrop="1"/>
          </p:cNvPicPr>
          <p:nvPr/>
        </p:nvPicPr>
        <p:blipFill>
          <a:blip r:embed="rId4"/>
          <a:srcRect/>
          <a:stretch>
            <a:fillRect/>
          </a:stretch>
        </p:blipFill>
        <p:spPr bwMode="auto">
          <a:xfrm>
            <a:off x="3886200" y="5762625"/>
            <a:ext cx="1295400" cy="1095375"/>
          </a:xfrm>
          <a:prstGeom prst="rect">
            <a:avLst/>
          </a:prstGeom>
          <a:noFill/>
          <a:ln w="9525">
            <a:noFill/>
            <a:miter lim="800000"/>
            <a:headEnd/>
            <a:tailEnd/>
          </a:ln>
        </p:spPr>
      </p:pic>
      <p:pic>
        <p:nvPicPr>
          <p:cNvPr id="5127" name="Picture 9" descr="8184-003-02-1027"/>
          <p:cNvPicPr>
            <a:picLocks noChangeAspect="1" noChangeArrowheads="1" noCrop="1"/>
          </p:cNvPicPr>
          <p:nvPr/>
        </p:nvPicPr>
        <p:blipFill>
          <a:blip r:embed="rId4"/>
          <a:srcRect/>
          <a:stretch>
            <a:fillRect/>
          </a:stretch>
        </p:blipFill>
        <p:spPr bwMode="auto">
          <a:xfrm>
            <a:off x="5181600" y="5762625"/>
            <a:ext cx="1295400" cy="1095375"/>
          </a:xfrm>
          <a:prstGeom prst="rect">
            <a:avLst/>
          </a:prstGeom>
          <a:noFill/>
          <a:ln w="9525">
            <a:noFill/>
            <a:miter lim="800000"/>
            <a:headEnd/>
            <a:tailEnd/>
          </a:ln>
        </p:spPr>
      </p:pic>
      <p:pic>
        <p:nvPicPr>
          <p:cNvPr id="5128" name="Picture 10" descr="8184-003-02-1027"/>
          <p:cNvPicPr>
            <a:picLocks noChangeAspect="1" noChangeArrowheads="1" noCrop="1"/>
          </p:cNvPicPr>
          <p:nvPr/>
        </p:nvPicPr>
        <p:blipFill>
          <a:blip r:embed="rId4"/>
          <a:srcRect/>
          <a:stretch>
            <a:fillRect/>
          </a:stretch>
        </p:blipFill>
        <p:spPr bwMode="auto">
          <a:xfrm>
            <a:off x="6477000" y="5762625"/>
            <a:ext cx="1295400" cy="1095375"/>
          </a:xfrm>
          <a:prstGeom prst="rect">
            <a:avLst/>
          </a:prstGeom>
          <a:noFill/>
          <a:ln w="9525">
            <a:noFill/>
            <a:miter lim="800000"/>
            <a:headEnd/>
            <a:tailEnd/>
          </a:ln>
        </p:spPr>
      </p:pic>
      <p:pic>
        <p:nvPicPr>
          <p:cNvPr id="5129" name="Picture 11" descr="8184-003-02-1027"/>
          <p:cNvPicPr>
            <a:picLocks noChangeAspect="1" noChangeArrowheads="1" noCrop="1"/>
          </p:cNvPicPr>
          <p:nvPr/>
        </p:nvPicPr>
        <p:blipFill>
          <a:blip r:embed="rId4"/>
          <a:srcRect/>
          <a:stretch>
            <a:fillRect/>
          </a:stretch>
        </p:blipFill>
        <p:spPr bwMode="auto">
          <a:xfrm>
            <a:off x="7772400" y="5762625"/>
            <a:ext cx="1371600" cy="1095375"/>
          </a:xfrm>
          <a:prstGeom prst="rect">
            <a:avLst/>
          </a:prstGeom>
          <a:noFill/>
          <a:ln w="9525">
            <a:noFill/>
            <a:miter lim="800000"/>
            <a:headEnd/>
            <a:tailEnd/>
          </a:ln>
        </p:spPr>
      </p:pic>
      <p:sp>
        <p:nvSpPr>
          <p:cNvPr id="6156" name="Text Box 12"/>
          <p:cNvSpPr txBox="1">
            <a:spLocks noChangeArrowheads="1"/>
          </p:cNvSpPr>
          <p:nvPr/>
        </p:nvSpPr>
        <p:spPr bwMode="auto">
          <a:xfrm>
            <a:off x="2209800" y="1676400"/>
            <a:ext cx="51054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Chiều trên sông Hương</a:t>
            </a:r>
          </a:p>
        </p:txBody>
      </p:sp>
    </p:spTree>
  </p:cSld>
  <p:clrMapOvr>
    <a:masterClrMapping/>
  </p:clrMapOvr>
  <p:transition spd="med">
    <p:wheel/>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p:cTn id="7" dur="2000" fill="hold"/>
                                        <p:tgtEl>
                                          <p:spTgt spid="6156"/>
                                        </p:tgtEl>
                                        <p:attrNameLst>
                                          <p:attrName>ppt_w</p:attrName>
                                        </p:attrNameLst>
                                      </p:cBhvr>
                                      <p:tavLst>
                                        <p:tav tm="0">
                                          <p:val>
                                            <p:fltVal val="0"/>
                                          </p:val>
                                        </p:tav>
                                        <p:tav tm="100000">
                                          <p:val>
                                            <p:strVal val="#ppt_w"/>
                                          </p:val>
                                        </p:tav>
                                      </p:tavLst>
                                    </p:anim>
                                    <p:anim calcmode="lin" valueType="num">
                                      <p:cBhvr>
                                        <p:cTn id="8" dur="2000" fill="hold"/>
                                        <p:tgtEl>
                                          <p:spTgt spid="6156"/>
                                        </p:tgtEl>
                                        <p:attrNameLst>
                                          <p:attrName>ppt_h</p:attrName>
                                        </p:attrNameLst>
                                      </p:cBhvr>
                                      <p:tavLst>
                                        <p:tav tm="0">
                                          <p:val>
                                            <p:fltVal val="0"/>
                                          </p:val>
                                        </p:tav>
                                        <p:tav tm="100000">
                                          <p:val>
                                            <p:strVal val="#ppt_h"/>
                                          </p:val>
                                        </p:tav>
                                      </p:tavLst>
                                    </p:anim>
                                    <p:anim calcmode="lin" valueType="num">
                                      <p:cBhvr>
                                        <p:cTn id="9" dur="2000" fill="hold"/>
                                        <p:tgtEl>
                                          <p:spTgt spid="615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1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609600" y="914400"/>
            <a:ext cx="7924800" cy="5218113"/>
          </a:xfrm>
          <a:prstGeom prst="rect">
            <a:avLst/>
          </a:prstGeom>
          <a:noFill/>
          <a:ln w="9525">
            <a:noFill/>
            <a:miter lim="800000"/>
            <a:headEnd/>
            <a:tailEnd/>
          </a:ln>
        </p:spPr>
        <p:txBody>
          <a:bodyPr>
            <a:spAutoFit/>
          </a:bodyPr>
          <a:lstStyle/>
          <a:p>
            <a:pPr algn="ctr">
              <a:spcBef>
                <a:spcPct val="50000"/>
              </a:spcBef>
            </a:pPr>
            <a:r>
              <a:rPr lang="en-US" sz="2800" b="1">
                <a:solidFill>
                  <a:srgbClr val="FF00FF"/>
                </a:solidFill>
              </a:rPr>
              <a:t>Chiều trên sông Hương</a:t>
            </a:r>
          </a:p>
          <a:p>
            <a:pPr>
              <a:spcBef>
                <a:spcPct val="50000"/>
              </a:spcBef>
            </a:pPr>
            <a:r>
              <a:rPr lang="en-US" sz="2800" b="1">
                <a:solidFill>
                  <a:srgbClr val="009900"/>
                </a:solidFill>
              </a:rPr>
              <a:t>	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 </a:t>
            </a:r>
          </a:p>
          <a:p>
            <a:pPr algn="r">
              <a:spcBef>
                <a:spcPct val="50000"/>
              </a:spcBef>
            </a:pPr>
            <a:r>
              <a:rPr lang="en-US" sz="2800" b="1">
                <a:solidFill>
                  <a:srgbClr val="009900"/>
                </a:solidFill>
              </a:rPr>
              <a:t>Hoàng Phủ Ngọc Tường</a:t>
            </a:r>
          </a:p>
        </p:txBody>
      </p:sp>
    </p:spTree>
  </p:cSld>
  <p:clrMapOvr>
    <a:masterClrMapping/>
  </p:clrMapOvr>
  <p:transition spd="med">
    <p:strips dir="rd"/>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44" name="Oval 4"/>
          <p:cNvSpPr>
            <a:spLocks noChangeArrowheads="1"/>
          </p:cNvSpPr>
          <p:nvPr/>
        </p:nvSpPr>
        <p:spPr bwMode="auto">
          <a:xfrm>
            <a:off x="0" y="0"/>
            <a:ext cx="8610600" cy="1295400"/>
          </a:xfrm>
          <a:prstGeom prst="ellipse">
            <a:avLst/>
          </a:prstGeom>
          <a:gradFill rotWithShape="1">
            <a:gsLst>
              <a:gs pos="0">
                <a:schemeClr val="bg1"/>
              </a:gs>
              <a:gs pos="50000">
                <a:schemeClr val="accent1"/>
              </a:gs>
              <a:gs pos="100000">
                <a:schemeClr val="bg1"/>
              </a:gs>
            </a:gsLst>
            <a:lin ang="5400000" scaled="1"/>
          </a:gradFill>
          <a:ln w="9525">
            <a:noFill/>
            <a:round/>
            <a:headEnd/>
            <a:tailEnd/>
          </a:ln>
          <a:effectLst/>
        </p:spPr>
        <p:txBody>
          <a:bodyPr wrap="none" anchor="ctr"/>
          <a:lstStyle/>
          <a:p>
            <a:pPr>
              <a:defRPr/>
            </a:pPr>
            <a:r>
              <a:rPr lang="en-US" sz="2800" b="1" u="sng">
                <a:solidFill>
                  <a:srgbClr val="FF0000"/>
                </a:solidFill>
                <a:latin typeface="Arial"/>
              </a:rPr>
              <a:t>Hoạt động 1</a:t>
            </a:r>
            <a:r>
              <a:rPr lang="en-US" sz="2800" b="1">
                <a:solidFill>
                  <a:srgbClr val="FF0000"/>
                </a:solidFill>
                <a:latin typeface="Arial"/>
              </a:rPr>
              <a:t>: </a:t>
            </a:r>
            <a:r>
              <a:rPr lang="en-US" sz="2800" b="1">
                <a:solidFill>
                  <a:srgbClr val="3366FF"/>
                </a:solidFill>
                <a:latin typeface="Arial"/>
              </a:rPr>
              <a:t>Tìm hiểu nội dung</a:t>
            </a:r>
          </a:p>
        </p:txBody>
      </p:sp>
      <p:sp>
        <p:nvSpPr>
          <p:cNvPr id="10245" name="AutoShape 5"/>
          <p:cNvSpPr>
            <a:spLocks noChangeArrowheads="1"/>
          </p:cNvSpPr>
          <p:nvPr/>
        </p:nvSpPr>
        <p:spPr bwMode="auto">
          <a:xfrm>
            <a:off x="762000" y="1600200"/>
            <a:ext cx="8382000" cy="1295400"/>
          </a:xfrm>
          <a:prstGeom prst="star32">
            <a:avLst>
              <a:gd name="adj" fmla="val 37500"/>
            </a:avLst>
          </a:prstGeom>
          <a:gradFill rotWithShape="0">
            <a:gsLst>
              <a:gs pos="0">
                <a:srgbClr val="0000FF"/>
              </a:gs>
              <a:gs pos="50000">
                <a:srgbClr val="FFFF00"/>
              </a:gs>
              <a:gs pos="100000">
                <a:srgbClr val="0000FF"/>
              </a:gs>
            </a:gsLst>
            <a:lin ang="5400000" scaled="1"/>
          </a:gradFill>
          <a:ln w="9525">
            <a:noFill/>
            <a:miter lim="800000"/>
            <a:headEnd/>
            <a:tailEnd/>
          </a:ln>
        </p:spPr>
        <p:txBody>
          <a:bodyPr wrap="none" anchor="ctr"/>
          <a:lstStyle/>
          <a:p>
            <a:pPr algn="ctr"/>
            <a:r>
              <a:rPr lang="en-US" sz="2400" b="1">
                <a:solidFill>
                  <a:srgbClr val="FF00FF"/>
                </a:solidFill>
              </a:rPr>
              <a:t>Tác giả tả những hình ảnh nào trên sông Hương?</a:t>
            </a:r>
          </a:p>
        </p:txBody>
      </p:sp>
      <p:sp>
        <p:nvSpPr>
          <p:cNvPr id="10246" name="Text Box 6"/>
          <p:cNvSpPr txBox="1">
            <a:spLocks noChangeArrowheads="1"/>
          </p:cNvSpPr>
          <p:nvPr/>
        </p:nvSpPr>
        <p:spPr bwMode="auto">
          <a:xfrm>
            <a:off x="2133600" y="3429000"/>
            <a:ext cx="5410200" cy="830263"/>
          </a:xfrm>
          <a:prstGeom prst="rect">
            <a:avLst/>
          </a:prstGeom>
          <a:noFill/>
          <a:ln w="9525">
            <a:noFill/>
            <a:miter lim="800000"/>
            <a:headEnd/>
            <a:tailEnd/>
          </a:ln>
        </p:spPr>
        <p:txBody>
          <a:bodyPr>
            <a:spAutoFit/>
          </a:bodyPr>
          <a:lstStyle/>
          <a:p>
            <a:pPr>
              <a:spcBef>
                <a:spcPct val="50000"/>
              </a:spcBef>
            </a:pPr>
            <a:r>
              <a:rPr lang="en-US" sz="2400" b="1">
                <a:solidFill>
                  <a:srgbClr val="009900"/>
                </a:solidFill>
              </a:rPr>
              <a:t>Khói thả nghi ngút cả một vùng tre trúc trên mặt nước</a:t>
            </a:r>
          </a:p>
        </p:txBody>
      </p:sp>
    </p:spTree>
  </p:cSld>
  <p:clrMapOvr>
    <a:masterClrMapping/>
  </p:clrMapOvr>
  <p:transition spd="med">
    <p:comb dir="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to="" calcmode="lin" valueType="num">
                                      <p:cBhvr>
                                        <p:cTn id="12" dur="1" fill="hold"/>
                                        <p:tgtEl>
                                          <p:spTgt spid="10246"/>
                                        </p:tgtEl>
                                        <p:attrNameLst>
                                          <p:attrName/>
                                        </p:attrNameLst>
                                      </p:cBhvr>
                                    </p:anim>
                                  </p:childTnLst>
                                  <p:subTnLst>
                                    <p:audio>
                                      <p:cMediaNode vol="100000">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268" name="Oval 4"/>
          <p:cNvSpPr>
            <a:spLocks noChangeArrowheads="1"/>
          </p:cNvSpPr>
          <p:nvPr/>
        </p:nvSpPr>
        <p:spPr bwMode="auto">
          <a:xfrm>
            <a:off x="304800" y="0"/>
            <a:ext cx="7315200" cy="1524000"/>
          </a:xfrm>
          <a:prstGeom prst="ellipse">
            <a:avLst/>
          </a:prstGeom>
          <a:gradFill rotWithShape="1">
            <a:gsLst>
              <a:gs pos="0">
                <a:schemeClr val="bg1"/>
              </a:gs>
              <a:gs pos="50000">
                <a:schemeClr val="accent1"/>
              </a:gs>
              <a:gs pos="100000">
                <a:schemeClr val="bg1"/>
              </a:gs>
            </a:gsLst>
            <a:lin ang="5400000" scaled="1"/>
          </a:gradFill>
          <a:ln w="9525">
            <a:noFill/>
            <a:round/>
            <a:headEnd/>
            <a:tailEnd/>
          </a:ln>
          <a:effectLst/>
        </p:spPr>
        <p:txBody>
          <a:bodyPr wrap="none" anchor="ctr"/>
          <a:lstStyle/>
          <a:p>
            <a:pPr>
              <a:defRPr/>
            </a:pPr>
            <a:r>
              <a:rPr lang="en-US" sz="2800" b="1" u="sng">
                <a:solidFill>
                  <a:srgbClr val="FF0000"/>
                </a:solidFill>
                <a:latin typeface="Arial"/>
              </a:rPr>
              <a:t>Hoạt động 1</a:t>
            </a:r>
            <a:r>
              <a:rPr lang="en-US" sz="2800" b="1">
                <a:solidFill>
                  <a:srgbClr val="FF0000"/>
                </a:solidFill>
                <a:latin typeface="Arial"/>
              </a:rPr>
              <a:t>: </a:t>
            </a:r>
            <a:r>
              <a:rPr lang="en-US" sz="2800" b="1">
                <a:solidFill>
                  <a:srgbClr val="3366FF"/>
                </a:solidFill>
                <a:latin typeface="Arial"/>
              </a:rPr>
              <a:t>Tìm hiểu nội dung</a:t>
            </a:r>
          </a:p>
        </p:txBody>
      </p:sp>
      <p:sp>
        <p:nvSpPr>
          <p:cNvPr id="11269" name="AutoShape 5"/>
          <p:cNvSpPr>
            <a:spLocks noChangeArrowheads="1"/>
          </p:cNvSpPr>
          <p:nvPr/>
        </p:nvSpPr>
        <p:spPr bwMode="auto">
          <a:xfrm>
            <a:off x="457200" y="1752600"/>
            <a:ext cx="8382000" cy="1295400"/>
          </a:xfrm>
          <a:prstGeom prst="star32">
            <a:avLst>
              <a:gd name="adj" fmla="val 37500"/>
            </a:avLst>
          </a:prstGeom>
          <a:gradFill rotWithShape="0">
            <a:gsLst>
              <a:gs pos="0">
                <a:srgbClr val="0000FF"/>
              </a:gs>
              <a:gs pos="50000">
                <a:srgbClr val="FFFF00"/>
              </a:gs>
              <a:gs pos="100000">
                <a:srgbClr val="0000FF"/>
              </a:gs>
            </a:gsLst>
            <a:lin ang="5400000" scaled="1"/>
          </a:gradFill>
          <a:ln w="9525">
            <a:noFill/>
            <a:miter lim="800000"/>
            <a:headEnd/>
            <a:tailEnd/>
          </a:ln>
        </p:spPr>
        <p:txBody>
          <a:bodyPr wrap="none" anchor="ctr"/>
          <a:lstStyle/>
          <a:p>
            <a:pPr algn="ctr"/>
            <a:r>
              <a:rPr lang="en-US" sz="2400" b="1">
                <a:solidFill>
                  <a:srgbClr val="FF00FF"/>
                </a:solidFill>
              </a:rPr>
              <a:t>Tác giả mô tả những âm thanh gì?</a:t>
            </a:r>
          </a:p>
        </p:txBody>
      </p:sp>
      <p:sp>
        <p:nvSpPr>
          <p:cNvPr id="11270" name="Text Box 6"/>
          <p:cNvSpPr txBox="1">
            <a:spLocks noChangeArrowheads="1"/>
          </p:cNvSpPr>
          <p:nvPr/>
        </p:nvSpPr>
        <p:spPr bwMode="auto">
          <a:xfrm>
            <a:off x="1676400" y="3657600"/>
            <a:ext cx="5943600" cy="457200"/>
          </a:xfrm>
          <a:prstGeom prst="rect">
            <a:avLst/>
          </a:prstGeom>
          <a:noFill/>
          <a:ln w="9525">
            <a:noFill/>
            <a:miter lim="800000"/>
            <a:headEnd/>
            <a:tailEnd/>
          </a:ln>
        </p:spPr>
        <p:txBody>
          <a:bodyPr>
            <a:spAutoFit/>
          </a:bodyPr>
          <a:lstStyle/>
          <a:p>
            <a:pPr>
              <a:spcBef>
                <a:spcPct val="50000"/>
              </a:spcBef>
            </a:pPr>
            <a:r>
              <a:rPr lang="en-US" sz="2400" b="1">
                <a:solidFill>
                  <a:srgbClr val="009900"/>
                </a:solidFill>
              </a:rPr>
              <a:t>Tiếng lanh canh của thuyền chài gõ cá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 from="(-#ppt_w/2)" to="(#ppt_x)" calcmode="lin" valueType="num">
                                      <p:cBhvr>
                                        <p:cTn id="12" dur="600" fill="hold">
                                          <p:stCondLst>
                                            <p:cond delay="0"/>
                                          </p:stCondLst>
                                        </p:cTn>
                                        <p:tgtEl>
                                          <p:spTgt spid="11270"/>
                                        </p:tgtEl>
                                        <p:attrNameLst>
                                          <p:attrName>ppt_x</p:attrName>
                                        </p:attrNameLst>
                                      </p:cBhvr>
                                    </p:anim>
                                    <p:anim from="0" to="-1.0" calcmode="lin" valueType="num">
                                      <p:cBhvr>
                                        <p:cTn id="13" dur="200" decel="50000" autoRev="1" fill="hold">
                                          <p:stCondLst>
                                            <p:cond delay="600"/>
                                          </p:stCondLst>
                                        </p:cTn>
                                        <p:tgtEl>
                                          <p:spTgt spid="11270"/>
                                        </p:tgtEl>
                                        <p:attrNameLst>
                                          <p:attrName>xshear</p:attrName>
                                        </p:attrNameLst>
                                      </p:cBhvr>
                                    </p:anim>
                                    <p:animScale>
                                      <p:cBhvr>
                                        <p:cTn id="14" dur="200" decel="100000" autoRev="1" fill="hold">
                                          <p:stCondLst>
                                            <p:cond delay="600"/>
                                          </p:stCondLst>
                                        </p:cTn>
                                        <p:tgtEl>
                                          <p:spTgt spid="11270"/>
                                        </p:tgtEl>
                                      </p:cBhvr>
                                      <p:from x="100000" y="100000"/>
                                      <p:to x="80000" y="100000"/>
                                    </p:animScale>
                                    <p:anim by="(#ppt_h/3+#ppt_w*0.1)" calcmode="lin" valueType="num">
                                      <p:cBhvr additive="sum">
                                        <p:cTn id="15" dur="200" decel="100000" autoRev="1" fill="hold">
                                          <p:stCondLst>
                                            <p:cond delay="600"/>
                                          </p:stCondLst>
                                        </p:cTn>
                                        <p:tgtEl>
                                          <p:spTgt spid="11270"/>
                                        </p:tgtEl>
                                        <p:attrNameLst>
                                          <p:attrName>ppt_x</p:attrName>
                                        </p:attrNameLst>
                                      </p:cBhvr>
                                    </p:anim>
                                  </p:childTnLst>
                                  <p:subTnLst>
                                    <p:audio>
                                      <p:cMediaNode vol="100000">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Oval 4"/>
          <p:cNvSpPr>
            <a:spLocks noChangeArrowheads="1"/>
          </p:cNvSpPr>
          <p:nvPr/>
        </p:nvSpPr>
        <p:spPr bwMode="auto">
          <a:xfrm>
            <a:off x="0" y="0"/>
            <a:ext cx="7772400" cy="1524000"/>
          </a:xfrm>
          <a:prstGeom prst="ellipse">
            <a:avLst/>
          </a:prstGeom>
          <a:gradFill rotWithShape="1">
            <a:gsLst>
              <a:gs pos="0">
                <a:schemeClr val="bg1"/>
              </a:gs>
              <a:gs pos="50000">
                <a:schemeClr val="accent1"/>
              </a:gs>
              <a:gs pos="100000">
                <a:schemeClr val="bg1"/>
              </a:gs>
            </a:gsLst>
            <a:lin ang="5400000" scaled="1"/>
          </a:gradFill>
          <a:ln w="9525">
            <a:noFill/>
            <a:round/>
            <a:headEnd/>
            <a:tailEnd/>
          </a:ln>
          <a:effectLst/>
        </p:spPr>
        <p:txBody>
          <a:bodyPr wrap="none" anchor="ctr"/>
          <a:lstStyle/>
          <a:p>
            <a:pPr>
              <a:defRPr/>
            </a:pPr>
            <a:r>
              <a:rPr lang="en-US" sz="2800" b="1" u="sng">
                <a:solidFill>
                  <a:srgbClr val="FF0000"/>
                </a:solidFill>
                <a:latin typeface="Arial"/>
              </a:rPr>
              <a:t>Hoạt động 2</a:t>
            </a:r>
            <a:r>
              <a:rPr lang="en-US" sz="2800" b="1">
                <a:solidFill>
                  <a:srgbClr val="FF0000"/>
                </a:solidFill>
                <a:latin typeface="Arial"/>
              </a:rPr>
              <a:t>:</a:t>
            </a:r>
            <a:r>
              <a:rPr lang="en-US" sz="2800" b="1">
                <a:solidFill>
                  <a:srgbClr val="3366FF"/>
                </a:solidFill>
                <a:latin typeface="Arial"/>
              </a:rPr>
              <a:t> Hướng dẫn trình bày,</a:t>
            </a:r>
          </a:p>
          <a:p>
            <a:pPr>
              <a:defRPr/>
            </a:pPr>
            <a:r>
              <a:rPr lang="en-US" sz="2800" b="1">
                <a:solidFill>
                  <a:srgbClr val="3366FF"/>
                </a:solidFill>
                <a:latin typeface="Arial"/>
              </a:rPr>
              <a:t> luyện viết từ khó</a:t>
            </a:r>
          </a:p>
        </p:txBody>
      </p:sp>
      <p:sp>
        <p:nvSpPr>
          <p:cNvPr id="12293" name="Text Box 5"/>
          <p:cNvSpPr txBox="1">
            <a:spLocks noChangeArrowheads="1"/>
          </p:cNvSpPr>
          <p:nvPr/>
        </p:nvSpPr>
        <p:spPr bwMode="auto">
          <a:xfrm>
            <a:off x="304800" y="1676400"/>
            <a:ext cx="8534400" cy="4791075"/>
          </a:xfrm>
          <a:prstGeom prst="rect">
            <a:avLst/>
          </a:prstGeom>
          <a:noFill/>
          <a:ln w="9525">
            <a:noFill/>
            <a:miter lim="800000"/>
            <a:headEnd/>
            <a:tailEnd/>
          </a:ln>
        </p:spPr>
        <p:txBody>
          <a:bodyPr>
            <a:spAutoFit/>
          </a:bodyPr>
          <a:lstStyle/>
          <a:p>
            <a:pPr algn="ctr">
              <a:spcBef>
                <a:spcPct val="50000"/>
              </a:spcBef>
            </a:pPr>
            <a:r>
              <a:rPr lang="en-US" sz="2800" b="1">
                <a:solidFill>
                  <a:srgbClr val="FF00FF"/>
                </a:solidFill>
              </a:rPr>
              <a:t>Chiều trên sông Hương</a:t>
            </a:r>
          </a:p>
          <a:p>
            <a:pPr>
              <a:spcBef>
                <a:spcPct val="50000"/>
              </a:spcBef>
            </a:pPr>
            <a:r>
              <a:rPr lang="en-US" sz="2800" b="1">
                <a:solidFill>
                  <a:srgbClr val="009900"/>
                </a:solidFill>
              </a:rPr>
              <a:t>	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 </a:t>
            </a:r>
          </a:p>
          <a:p>
            <a:pPr algn="r">
              <a:spcBef>
                <a:spcPct val="50000"/>
              </a:spcBef>
            </a:pPr>
            <a:r>
              <a:rPr lang="en-US" sz="2800" b="1">
                <a:solidFill>
                  <a:srgbClr val="009900"/>
                </a:solidFill>
              </a:rPr>
              <a:t>Hoàng Phủ Ngọc Tường</a:t>
            </a:r>
          </a:p>
        </p:txBody>
      </p:sp>
      <p:sp>
        <p:nvSpPr>
          <p:cNvPr id="12294" name="Text Box 6"/>
          <p:cNvSpPr txBox="1">
            <a:spLocks noChangeArrowheads="1"/>
          </p:cNvSpPr>
          <p:nvPr/>
        </p:nvSpPr>
        <p:spPr bwMode="auto">
          <a:xfrm>
            <a:off x="1219200" y="2286000"/>
            <a:ext cx="533400" cy="519113"/>
          </a:xfrm>
          <a:prstGeom prst="rect">
            <a:avLst/>
          </a:prstGeom>
          <a:noFill/>
          <a:ln w="9525">
            <a:noFill/>
            <a:miter lim="800000"/>
            <a:headEnd/>
            <a:tailEnd/>
          </a:ln>
        </p:spPr>
        <p:txBody>
          <a:bodyPr>
            <a:spAutoFit/>
          </a:bodyPr>
          <a:lstStyle/>
          <a:p>
            <a:pPr>
              <a:spcBef>
                <a:spcPct val="50000"/>
              </a:spcBef>
            </a:pPr>
            <a:r>
              <a:rPr lang="en-US" sz="2800" b="1">
                <a:solidFill>
                  <a:srgbClr val="FF6600"/>
                </a:solidFill>
              </a:rPr>
              <a:t>C</a:t>
            </a:r>
          </a:p>
        </p:txBody>
      </p:sp>
      <p:sp>
        <p:nvSpPr>
          <p:cNvPr id="12295" name="Text Box 7"/>
          <p:cNvSpPr txBox="1">
            <a:spLocks noChangeArrowheads="1"/>
          </p:cNvSpPr>
          <p:nvPr/>
        </p:nvSpPr>
        <p:spPr bwMode="auto">
          <a:xfrm>
            <a:off x="2133600" y="4038600"/>
            <a:ext cx="533400" cy="533400"/>
          </a:xfrm>
          <a:prstGeom prst="rect">
            <a:avLst/>
          </a:prstGeom>
          <a:noFill/>
          <a:ln w="9525">
            <a:noFill/>
            <a:miter lim="800000"/>
            <a:headEnd/>
            <a:tailEnd/>
          </a:ln>
        </p:spPr>
        <p:txBody>
          <a:bodyPr>
            <a:spAutoFit/>
          </a:bodyPr>
          <a:lstStyle/>
          <a:p>
            <a:pPr>
              <a:spcBef>
                <a:spcPct val="50000"/>
              </a:spcBef>
            </a:pPr>
            <a:r>
              <a:rPr lang="en-US" sz="2900" b="1">
                <a:solidFill>
                  <a:srgbClr val="FF6600"/>
                </a:solidFill>
              </a:rPr>
              <a:t>Đ</a:t>
            </a:r>
          </a:p>
        </p:txBody>
      </p:sp>
      <p:sp>
        <p:nvSpPr>
          <p:cNvPr id="12296" name="Text Box 8"/>
          <p:cNvSpPr txBox="1">
            <a:spLocks noChangeArrowheads="1"/>
          </p:cNvSpPr>
          <p:nvPr/>
        </p:nvSpPr>
        <p:spPr bwMode="auto">
          <a:xfrm>
            <a:off x="4572000" y="2743200"/>
            <a:ext cx="533400" cy="519113"/>
          </a:xfrm>
          <a:prstGeom prst="rect">
            <a:avLst/>
          </a:prstGeom>
          <a:noFill/>
          <a:ln w="9525">
            <a:noFill/>
            <a:miter lim="800000"/>
            <a:headEnd/>
            <a:tailEnd/>
          </a:ln>
        </p:spPr>
        <p:txBody>
          <a:bodyPr>
            <a:spAutoFit/>
          </a:bodyPr>
          <a:lstStyle/>
          <a:p>
            <a:pPr>
              <a:spcBef>
                <a:spcPct val="50000"/>
              </a:spcBef>
            </a:pPr>
            <a:r>
              <a:rPr lang="en-US" sz="2800" b="1">
                <a:solidFill>
                  <a:srgbClr val="FF6600"/>
                </a:solidFill>
              </a:rPr>
              <a:t>P</a:t>
            </a:r>
          </a:p>
        </p:txBody>
      </p:sp>
      <p:sp>
        <p:nvSpPr>
          <p:cNvPr id="12297" name="Text Box 9"/>
          <p:cNvSpPr txBox="1">
            <a:spLocks noChangeArrowheads="1"/>
          </p:cNvSpPr>
          <p:nvPr/>
        </p:nvSpPr>
        <p:spPr bwMode="auto">
          <a:xfrm>
            <a:off x="4038600" y="2286000"/>
            <a:ext cx="533400" cy="533400"/>
          </a:xfrm>
          <a:prstGeom prst="rect">
            <a:avLst/>
          </a:prstGeom>
          <a:noFill/>
          <a:ln w="9525">
            <a:noFill/>
            <a:miter lim="800000"/>
            <a:headEnd/>
            <a:tailEnd/>
          </a:ln>
        </p:spPr>
        <p:txBody>
          <a:bodyPr>
            <a:spAutoFit/>
          </a:bodyPr>
          <a:lstStyle/>
          <a:p>
            <a:pPr>
              <a:spcBef>
                <a:spcPct val="50000"/>
              </a:spcBef>
            </a:pPr>
            <a:r>
              <a:rPr lang="en-US" sz="2900" b="1">
                <a:solidFill>
                  <a:srgbClr val="3333FF"/>
                </a:solidFill>
              </a:rPr>
              <a:t>H</a:t>
            </a:r>
          </a:p>
        </p:txBody>
      </p:sp>
      <p:sp>
        <p:nvSpPr>
          <p:cNvPr id="12298" name="Text Box 10"/>
          <p:cNvSpPr txBox="1">
            <a:spLocks noChangeArrowheads="1"/>
          </p:cNvSpPr>
          <p:nvPr/>
        </p:nvSpPr>
        <p:spPr bwMode="auto">
          <a:xfrm>
            <a:off x="304800" y="3124200"/>
            <a:ext cx="533400" cy="533400"/>
          </a:xfrm>
          <a:prstGeom prst="rect">
            <a:avLst/>
          </a:prstGeom>
          <a:noFill/>
          <a:ln w="9525">
            <a:noFill/>
            <a:miter lim="800000"/>
            <a:headEnd/>
            <a:tailEnd/>
          </a:ln>
        </p:spPr>
        <p:txBody>
          <a:bodyPr>
            <a:spAutoFit/>
          </a:bodyPr>
          <a:lstStyle/>
          <a:p>
            <a:pPr>
              <a:spcBef>
                <a:spcPct val="50000"/>
              </a:spcBef>
            </a:pPr>
            <a:r>
              <a:rPr lang="en-US" sz="2900" b="1">
                <a:solidFill>
                  <a:srgbClr val="3333FF"/>
                </a:solidFill>
              </a:rPr>
              <a:t>C</a:t>
            </a:r>
          </a:p>
        </p:txBody>
      </p:sp>
      <p:sp>
        <p:nvSpPr>
          <p:cNvPr id="12299" name="Text Box 11"/>
          <p:cNvSpPr txBox="1">
            <a:spLocks noChangeArrowheads="1"/>
          </p:cNvSpPr>
          <p:nvPr/>
        </p:nvSpPr>
        <p:spPr bwMode="auto">
          <a:xfrm>
            <a:off x="1066800" y="3200400"/>
            <a:ext cx="533400" cy="533400"/>
          </a:xfrm>
          <a:prstGeom prst="rect">
            <a:avLst/>
          </a:prstGeom>
          <a:noFill/>
          <a:ln w="9525">
            <a:noFill/>
            <a:miter lim="800000"/>
            <a:headEnd/>
            <a:tailEnd/>
          </a:ln>
        </p:spPr>
        <p:txBody>
          <a:bodyPr>
            <a:spAutoFit/>
          </a:bodyPr>
          <a:lstStyle/>
          <a:p>
            <a:pPr>
              <a:spcBef>
                <a:spcPct val="50000"/>
              </a:spcBef>
            </a:pPr>
            <a:r>
              <a:rPr lang="en-US" sz="2900" b="1">
                <a:solidFill>
                  <a:srgbClr val="3333FF"/>
                </a:solidFill>
              </a:rPr>
              <a:t>H</a:t>
            </a:r>
          </a:p>
        </p:txBody>
      </p:sp>
      <p:sp>
        <p:nvSpPr>
          <p:cNvPr id="12300" name="Text Box 12"/>
          <p:cNvSpPr txBox="1">
            <a:spLocks noChangeArrowheads="1"/>
          </p:cNvSpPr>
          <p:nvPr/>
        </p:nvSpPr>
        <p:spPr bwMode="auto">
          <a:xfrm>
            <a:off x="5257800" y="1676400"/>
            <a:ext cx="533400" cy="533400"/>
          </a:xfrm>
          <a:prstGeom prst="rect">
            <a:avLst/>
          </a:prstGeom>
          <a:noFill/>
          <a:ln w="9525">
            <a:noFill/>
            <a:miter lim="800000"/>
            <a:headEnd/>
            <a:tailEnd/>
          </a:ln>
        </p:spPr>
        <p:txBody>
          <a:bodyPr>
            <a:spAutoFit/>
          </a:bodyPr>
          <a:lstStyle/>
          <a:p>
            <a:pPr>
              <a:spcBef>
                <a:spcPct val="50000"/>
              </a:spcBef>
            </a:pPr>
            <a:r>
              <a:rPr lang="en-US" sz="2900" b="1">
                <a:solidFill>
                  <a:srgbClr val="3333FF"/>
                </a:solidFill>
              </a:rPr>
              <a:t>H</a:t>
            </a:r>
          </a:p>
        </p:txBody>
      </p:sp>
      <p:sp>
        <p:nvSpPr>
          <p:cNvPr id="12301" name="Text Box 13"/>
          <p:cNvSpPr txBox="1">
            <a:spLocks noChangeArrowheads="1"/>
          </p:cNvSpPr>
          <p:nvPr/>
        </p:nvSpPr>
        <p:spPr bwMode="auto">
          <a:xfrm>
            <a:off x="2514600" y="1676400"/>
            <a:ext cx="533400" cy="533400"/>
          </a:xfrm>
          <a:prstGeom prst="rect">
            <a:avLst/>
          </a:prstGeom>
          <a:noFill/>
          <a:ln w="9525">
            <a:noFill/>
            <a:miter lim="800000"/>
            <a:headEnd/>
            <a:tailEnd/>
          </a:ln>
        </p:spPr>
        <p:txBody>
          <a:bodyPr>
            <a:spAutoFit/>
          </a:bodyPr>
          <a:lstStyle/>
          <a:p>
            <a:pPr>
              <a:spcBef>
                <a:spcPct val="50000"/>
              </a:spcBef>
            </a:pPr>
            <a:r>
              <a:rPr lang="en-US" sz="2900" b="1">
                <a:solidFill>
                  <a:srgbClr val="FF6600"/>
                </a:solidFill>
              </a:rPr>
              <a:t>C</a:t>
            </a:r>
          </a:p>
        </p:txBody>
      </p:sp>
    </p:spTree>
  </p:cSld>
  <p:clrMapOvr>
    <a:masterClrMapping/>
  </p:clrMapOvr>
  <p:transition spd="med">
    <p:cover dir="l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to="" calcmode="lin" valueType="num">
                                      <p:cBhvr>
                                        <p:cTn id="7" dur="1" fill="hold"/>
                                        <p:tgtEl>
                                          <p:spTgt spid="1229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dissolve">
                                      <p:cBhvr>
                                        <p:cTn id="12" dur="500"/>
                                        <p:tgtEl>
                                          <p:spTgt spid="1229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296"/>
                                        </p:tgtEl>
                                        <p:attrNameLst>
                                          <p:attrName>style.visibility</p:attrName>
                                        </p:attrNameLst>
                                      </p:cBhvr>
                                      <p:to>
                                        <p:strVal val="visible"/>
                                      </p:to>
                                    </p:set>
                                    <p:animEffect transition="in" filter="dissolve">
                                      <p:cBhvr>
                                        <p:cTn id="15" dur="500"/>
                                        <p:tgtEl>
                                          <p:spTgt spid="1229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295"/>
                                        </p:tgtEl>
                                        <p:attrNameLst>
                                          <p:attrName>style.visibility</p:attrName>
                                        </p:attrNameLst>
                                      </p:cBhvr>
                                      <p:to>
                                        <p:strVal val="visible"/>
                                      </p:to>
                                    </p:set>
                                    <p:animEffect transition="in" filter="dissolve">
                                      <p:cBhvr>
                                        <p:cTn id="18" dur="500"/>
                                        <p:tgtEl>
                                          <p:spTgt spid="1229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301"/>
                                        </p:tgtEl>
                                        <p:attrNameLst>
                                          <p:attrName>style.visibility</p:attrName>
                                        </p:attrNameLst>
                                      </p:cBhvr>
                                      <p:to>
                                        <p:strVal val="visible"/>
                                      </p:to>
                                    </p:set>
                                    <p:animEffect transition="in" filter="dissolve">
                                      <p:cBhvr>
                                        <p:cTn id="21" dur="500"/>
                                        <p:tgtEl>
                                          <p:spTgt spid="123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297"/>
                                        </p:tgtEl>
                                        <p:attrNameLst>
                                          <p:attrName>style.visibility</p:attrName>
                                        </p:attrNameLst>
                                      </p:cBhvr>
                                      <p:to>
                                        <p:strVal val="visible"/>
                                      </p:to>
                                    </p:set>
                                    <p:animEffect transition="in" filter="dissolve">
                                      <p:cBhvr>
                                        <p:cTn id="26" dur="500"/>
                                        <p:tgtEl>
                                          <p:spTgt spid="1229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298"/>
                                        </p:tgtEl>
                                        <p:attrNameLst>
                                          <p:attrName>style.visibility</p:attrName>
                                        </p:attrNameLst>
                                      </p:cBhvr>
                                      <p:to>
                                        <p:strVal val="visible"/>
                                      </p:to>
                                    </p:set>
                                    <p:animEffect transition="in" filter="dissolve">
                                      <p:cBhvr>
                                        <p:cTn id="29" dur="500"/>
                                        <p:tgtEl>
                                          <p:spTgt spid="1229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299"/>
                                        </p:tgtEl>
                                        <p:attrNameLst>
                                          <p:attrName>style.visibility</p:attrName>
                                        </p:attrNameLst>
                                      </p:cBhvr>
                                      <p:to>
                                        <p:strVal val="visible"/>
                                      </p:to>
                                    </p:set>
                                    <p:animEffect transition="in" filter="dissolve">
                                      <p:cBhvr>
                                        <p:cTn id="32" dur="500"/>
                                        <p:tgtEl>
                                          <p:spTgt spid="1229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dissolve">
                                      <p:cBhvr>
                                        <p:cTn id="35"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P spid="12297" grpId="0"/>
      <p:bldP spid="12298" grpId="0"/>
      <p:bldP spid="12299" grpId="0"/>
      <p:bldP spid="12300" grpId="0"/>
      <p:bldP spid="1230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4" name="Oval 4"/>
          <p:cNvSpPr>
            <a:spLocks noChangeArrowheads="1"/>
          </p:cNvSpPr>
          <p:nvPr/>
        </p:nvSpPr>
        <p:spPr bwMode="auto">
          <a:xfrm>
            <a:off x="0" y="0"/>
            <a:ext cx="7772400" cy="1524000"/>
          </a:xfrm>
          <a:prstGeom prst="ellipse">
            <a:avLst/>
          </a:prstGeom>
          <a:gradFill rotWithShape="1">
            <a:gsLst>
              <a:gs pos="0">
                <a:schemeClr val="bg1"/>
              </a:gs>
              <a:gs pos="50000">
                <a:schemeClr val="accent1"/>
              </a:gs>
              <a:gs pos="100000">
                <a:schemeClr val="bg1"/>
              </a:gs>
            </a:gsLst>
            <a:lin ang="5400000" scaled="1"/>
          </a:gradFill>
          <a:ln w="9525">
            <a:noFill/>
            <a:round/>
            <a:headEnd/>
            <a:tailEnd/>
          </a:ln>
          <a:effectLst/>
        </p:spPr>
        <p:txBody>
          <a:bodyPr wrap="none" anchor="ctr"/>
          <a:lstStyle/>
          <a:p>
            <a:pPr>
              <a:defRPr/>
            </a:pPr>
            <a:r>
              <a:rPr lang="en-US" sz="2800" b="1" u="sng">
                <a:solidFill>
                  <a:srgbClr val="FF0000"/>
                </a:solidFill>
                <a:latin typeface="Arial"/>
              </a:rPr>
              <a:t>Hoạt động 2</a:t>
            </a:r>
            <a:r>
              <a:rPr lang="en-US" sz="2800" b="1">
                <a:solidFill>
                  <a:srgbClr val="FF0000"/>
                </a:solidFill>
                <a:latin typeface="Arial"/>
              </a:rPr>
              <a:t>:</a:t>
            </a:r>
            <a:r>
              <a:rPr lang="en-US" sz="2800" b="1">
                <a:solidFill>
                  <a:srgbClr val="3366FF"/>
                </a:solidFill>
                <a:latin typeface="Arial"/>
              </a:rPr>
              <a:t> Hướng dẫn trình bày,</a:t>
            </a:r>
          </a:p>
          <a:p>
            <a:pPr>
              <a:defRPr/>
            </a:pPr>
            <a:r>
              <a:rPr lang="en-US" sz="2800" b="1">
                <a:solidFill>
                  <a:srgbClr val="3366FF"/>
                </a:solidFill>
                <a:latin typeface="Arial"/>
              </a:rPr>
              <a:t> luyện viết từ khó</a:t>
            </a:r>
          </a:p>
        </p:txBody>
      </p:sp>
    </p:spTree>
  </p:cSld>
  <p:clrMapOvr>
    <a:masterClrMapping/>
  </p:clrMapOvr>
  <p:transition spd="med">
    <p:cover dir="ru"/>
    <p:sndAc>
      <p:stSnd>
        <p:snd r:embed="rId2" name="chimes.wav"/>
      </p:stSnd>
    </p:sndAc>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282</TotalTime>
  <Words>414</Words>
  <Application>Microsoft Office PowerPoint</Application>
  <PresentationFormat>On-screen Show (4:3)</PresentationFormat>
  <Paragraphs>48</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PowerPoint Presentation</vt:lpstr>
      <vt:lpstr>PowerPoint Presentation</vt:lpstr>
      <vt:lpstr>PowerPoint Presentation</vt:lpstr>
      <vt:lpstr> Chính tả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hhhh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Quận Gò Vấp Trường Tiểu học Minh Khai</dc:title>
  <dc:creator>@@@</dc:creator>
  <cp:lastModifiedBy>Admin</cp:lastModifiedBy>
  <cp:revision>16</cp:revision>
  <dcterms:created xsi:type="dcterms:W3CDTF">2007-11-20T10:59:29Z</dcterms:created>
  <dcterms:modified xsi:type="dcterms:W3CDTF">2020-11-21T06:02:42Z</dcterms:modified>
</cp:coreProperties>
</file>