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sldIdLst>
    <p:sldId id="258" r:id="rId2"/>
    <p:sldId id="312" r:id="rId3"/>
    <p:sldId id="284" r:id="rId4"/>
    <p:sldId id="271" r:id="rId5"/>
    <p:sldId id="273" r:id="rId6"/>
    <p:sldId id="275" r:id="rId7"/>
    <p:sldId id="313" r:id="rId8"/>
    <p:sldId id="294" r:id="rId9"/>
    <p:sldId id="300" r:id="rId10"/>
    <p:sldId id="314" r:id="rId11"/>
  </p:sldIdLst>
  <p:sldSz cx="9144000" cy="6858000" type="screen4x3"/>
  <p:notesSz cx="6858000" cy="9144000"/>
  <p:custDataLst>
    <p:tags r:id="rId12"/>
  </p:custDataLst>
  <p:defaultTextStyle>
    <a:defPPr>
      <a:defRPr lang="en-US"/>
    </a:defPPr>
    <a:lvl1pPr algn="l" rtl="0" eaLnBrk="0" fontAlgn="base" hangingPunct="0">
      <a:spcBef>
        <a:spcPct val="0"/>
      </a:spcBef>
      <a:spcAft>
        <a:spcPct val="0"/>
      </a:spcAft>
      <a:defRPr b="1" kern="1200">
        <a:solidFill>
          <a:schemeClr val="tx1"/>
        </a:solidFill>
        <a:latin typeface=".VnTime" pitchFamily="34" charset="0"/>
        <a:ea typeface="+mn-ea"/>
        <a:cs typeface="+mn-cs"/>
      </a:defRPr>
    </a:lvl1pPr>
    <a:lvl2pPr marL="457200" algn="l" rtl="0" eaLnBrk="0" fontAlgn="base" hangingPunct="0">
      <a:spcBef>
        <a:spcPct val="0"/>
      </a:spcBef>
      <a:spcAft>
        <a:spcPct val="0"/>
      </a:spcAft>
      <a:defRPr b="1" kern="1200">
        <a:solidFill>
          <a:schemeClr val="tx1"/>
        </a:solidFill>
        <a:latin typeface=".VnTime" pitchFamily="34" charset="0"/>
        <a:ea typeface="+mn-ea"/>
        <a:cs typeface="+mn-cs"/>
      </a:defRPr>
    </a:lvl2pPr>
    <a:lvl3pPr marL="914400" algn="l" rtl="0" eaLnBrk="0" fontAlgn="base" hangingPunct="0">
      <a:spcBef>
        <a:spcPct val="0"/>
      </a:spcBef>
      <a:spcAft>
        <a:spcPct val="0"/>
      </a:spcAft>
      <a:defRPr b="1" kern="1200">
        <a:solidFill>
          <a:schemeClr val="tx1"/>
        </a:solidFill>
        <a:latin typeface=".VnTime" pitchFamily="34" charset="0"/>
        <a:ea typeface="+mn-ea"/>
        <a:cs typeface="+mn-cs"/>
      </a:defRPr>
    </a:lvl3pPr>
    <a:lvl4pPr marL="1371600" algn="l" rtl="0" eaLnBrk="0" fontAlgn="base" hangingPunct="0">
      <a:spcBef>
        <a:spcPct val="0"/>
      </a:spcBef>
      <a:spcAft>
        <a:spcPct val="0"/>
      </a:spcAft>
      <a:defRPr b="1" kern="1200">
        <a:solidFill>
          <a:schemeClr val="tx1"/>
        </a:solidFill>
        <a:latin typeface=".VnTime" pitchFamily="34" charset="0"/>
        <a:ea typeface="+mn-ea"/>
        <a:cs typeface="+mn-cs"/>
      </a:defRPr>
    </a:lvl4pPr>
    <a:lvl5pPr marL="1828800" algn="l" rtl="0" eaLnBrk="0" fontAlgn="base" hangingPunct="0">
      <a:spcBef>
        <a:spcPct val="0"/>
      </a:spcBef>
      <a:spcAft>
        <a:spcPct val="0"/>
      </a:spcAft>
      <a:defRPr b="1" kern="1200">
        <a:solidFill>
          <a:schemeClr val="tx1"/>
        </a:solidFill>
        <a:latin typeface=".VnTime" pitchFamily="34" charset="0"/>
        <a:ea typeface="+mn-ea"/>
        <a:cs typeface="+mn-cs"/>
      </a:defRPr>
    </a:lvl5pPr>
    <a:lvl6pPr marL="2286000" algn="l" defTabSz="914400" rtl="0" eaLnBrk="1" latinLnBrk="0" hangingPunct="1">
      <a:defRPr b="1" kern="1200">
        <a:solidFill>
          <a:schemeClr val="tx1"/>
        </a:solidFill>
        <a:latin typeface=".VnTime" pitchFamily="34" charset="0"/>
        <a:ea typeface="+mn-ea"/>
        <a:cs typeface="+mn-cs"/>
      </a:defRPr>
    </a:lvl6pPr>
    <a:lvl7pPr marL="2743200" algn="l" defTabSz="914400" rtl="0" eaLnBrk="1" latinLnBrk="0" hangingPunct="1">
      <a:defRPr b="1" kern="1200">
        <a:solidFill>
          <a:schemeClr val="tx1"/>
        </a:solidFill>
        <a:latin typeface=".VnTime" pitchFamily="34" charset="0"/>
        <a:ea typeface="+mn-ea"/>
        <a:cs typeface="+mn-cs"/>
      </a:defRPr>
    </a:lvl7pPr>
    <a:lvl8pPr marL="3200400" algn="l" defTabSz="914400" rtl="0" eaLnBrk="1" latinLnBrk="0" hangingPunct="1">
      <a:defRPr b="1" kern="1200">
        <a:solidFill>
          <a:schemeClr val="tx1"/>
        </a:solidFill>
        <a:latin typeface=".VnTime" pitchFamily="34" charset="0"/>
        <a:ea typeface="+mn-ea"/>
        <a:cs typeface="+mn-cs"/>
      </a:defRPr>
    </a:lvl8pPr>
    <a:lvl9pPr marL="3657600" algn="l" defTabSz="914400" rtl="0" eaLnBrk="1" latinLnBrk="0" hangingPunct="1">
      <a:defRPr b="1" kern="1200">
        <a:solidFill>
          <a:schemeClr val="tx1"/>
        </a:solidFill>
        <a:latin typeface=".VnTime"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FF"/>
    <a:srgbClr val="000099"/>
    <a:srgbClr val="FFCCFF"/>
    <a:srgbClr val="9999FF"/>
    <a:srgbClr val="99CC00"/>
    <a:srgbClr val="FFCC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26" autoAdjust="0"/>
    <p:restoredTop sz="94180" autoAdjust="0"/>
  </p:normalViewPr>
  <p:slideViewPr>
    <p:cSldViewPr>
      <p:cViewPr>
        <p:scale>
          <a:sx n="66" d="100"/>
          <a:sy n="66" d="100"/>
        </p:scale>
        <p:origin x="-172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p:spPr>
        <p:txBody>
          <a:bodyPr/>
          <a:lstStyle/>
          <a:p>
            <a:pPr>
              <a:defRPr/>
            </a:pPr>
            <a:endParaRPr lang="en-US"/>
          </a:p>
        </p:txBody>
      </p:sp>
      <p:sp>
        <p:nvSpPr>
          <p:cNvPr id="41987"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41988"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38" name="Rectangle 5"/>
          <p:cNvSpPr>
            <a:spLocks noGrp="1" noChangeArrowheads="1"/>
          </p:cNvSpPr>
          <p:nvPr>
            <p:ph type="dt" sz="half" idx="10"/>
          </p:nvPr>
        </p:nvSpPr>
        <p:spPr/>
        <p:txBody>
          <a:bodyPr/>
          <a:lstStyle>
            <a:lvl1pPr>
              <a:defRPr/>
            </a:lvl1pPr>
          </a:lstStyle>
          <a:p>
            <a:pPr>
              <a:defRPr/>
            </a:pPr>
            <a:endParaRPr lang="en-US" altLang="en-US"/>
          </a:p>
        </p:txBody>
      </p:sp>
      <p:sp>
        <p:nvSpPr>
          <p:cNvPr id="39" name="Rectangle 6"/>
          <p:cNvSpPr>
            <a:spLocks noGrp="1" noChangeArrowheads="1"/>
          </p:cNvSpPr>
          <p:nvPr>
            <p:ph type="ftr" sz="quarter" idx="11"/>
          </p:nvPr>
        </p:nvSpPr>
        <p:spPr/>
        <p:txBody>
          <a:bodyPr/>
          <a:lstStyle>
            <a:lvl1pPr>
              <a:defRPr/>
            </a:lvl1pPr>
          </a:lstStyle>
          <a:p>
            <a:pPr>
              <a:defRPr/>
            </a:pPr>
            <a:endParaRPr lang="en-US" altLang="en-US"/>
          </a:p>
        </p:txBody>
      </p:sp>
      <p:sp>
        <p:nvSpPr>
          <p:cNvPr id="40" name="Rectangle 7"/>
          <p:cNvSpPr>
            <a:spLocks noGrp="1" noChangeArrowheads="1"/>
          </p:cNvSpPr>
          <p:nvPr>
            <p:ph type="sldNum" sz="quarter" idx="12"/>
          </p:nvPr>
        </p:nvSpPr>
        <p:spPr/>
        <p:txBody>
          <a:bodyPr/>
          <a:lstStyle>
            <a:lvl1pPr>
              <a:defRPr/>
            </a:lvl1pPr>
          </a:lstStyle>
          <a:p>
            <a:pPr>
              <a:defRPr/>
            </a:pPr>
            <a:fld id="{03F6533B-A6D6-426E-9DEE-F2FDBCBA363F}"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73A2B975-E1F2-49F1-8D46-F2707BDF1EA2}"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559807D1-52B9-47F9-B5D8-F818296035B1}"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818005A7-5759-490A-8883-AFDCA19ED667}"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A5B822D1-E982-4767-AFB9-CDEBA0689C9D}"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14E78D70-A3A0-464F-A150-98CDF07BD508}"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fld id="{49EFAA56-3D69-40A9-9D43-5FFE914F8685}"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fld id="{F16920FF-B242-462F-8E36-C0598C32CFCB}"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fld id="{6EA0C043-3B57-4056-8752-9BE02D4673AD}"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65854E04-0157-4E2C-AFE4-2356EF0F0D87}"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FDB5129B-CB0E-4917-820F-4E47D0FCCA7F}"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0965"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b="0">
                <a:latin typeface="+mn-lt"/>
              </a:defRPr>
            </a:lvl1pPr>
          </a:lstStyle>
          <a:p>
            <a:pPr>
              <a:defRPr/>
            </a:pPr>
            <a:endParaRPr lang="en-US" altLang="en-US"/>
          </a:p>
        </p:txBody>
      </p:sp>
      <p:sp>
        <p:nvSpPr>
          <p:cNvPr id="40966"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b="0">
                <a:latin typeface="+mn-lt"/>
              </a:defRPr>
            </a:lvl1pPr>
          </a:lstStyle>
          <a:p>
            <a:pPr>
              <a:defRPr/>
            </a:pPr>
            <a:endParaRPr lang="en-US" altLang="en-US"/>
          </a:p>
        </p:txBody>
      </p:sp>
      <p:sp>
        <p:nvSpPr>
          <p:cNvPr id="40967"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b="0">
                <a:latin typeface="+mn-lt"/>
              </a:defRPr>
            </a:lvl1pPr>
          </a:lstStyle>
          <a:p>
            <a:pPr>
              <a:defRPr/>
            </a:pPr>
            <a:fld id="{93A5C819-5D8B-4368-B085-5345F2F55A9C}" type="slidenum">
              <a:rPr lang="en-US" altLang="en-US"/>
              <a:pPr>
                <a:defRPr/>
              </a:pPr>
              <a:t>‹#›</a:t>
            </a:fld>
            <a:endParaRPr lang="en-US" altLang="en-US"/>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w="9525">
              <a:noFill/>
              <a:round/>
              <a:headEnd/>
              <a:tailEnd/>
            </a:ln>
          </p:spPr>
          <p:txBody>
            <a:bodyPr wrap="none" anchor="ctr"/>
            <a:lstStyle/>
            <a:p>
              <a:pPr>
                <a:defRPr/>
              </a:pPr>
              <a:endParaRPr lang="en-US"/>
            </a:p>
          </p:txBody>
        </p:sp>
        <p:sp>
          <p:nvSpPr>
            <p:cNvPr id="1034" name="Oval 10"/>
            <p:cNvSpPr>
              <a:spLocks noChangeArrowheads="1"/>
            </p:cNvSpPr>
            <p:nvPr/>
          </p:nvSpPr>
          <p:spPr bwMode="auto">
            <a:xfrm>
              <a:off x="5248" y="960"/>
              <a:ext cx="79" cy="80"/>
            </a:xfrm>
            <a:prstGeom prst="ellipse">
              <a:avLst/>
            </a:prstGeom>
            <a:solidFill>
              <a:schemeClr val="tx2"/>
            </a:solidFill>
            <a:ln w="9525">
              <a:noFill/>
              <a:round/>
              <a:headEnd/>
              <a:tailEnd/>
            </a:ln>
          </p:spPr>
          <p:txBody>
            <a:bodyPr wrap="none" anchor="ctr"/>
            <a:lstStyle/>
            <a:p>
              <a:pPr>
                <a:defRPr/>
              </a:pPr>
              <a:endParaRPr lang="en-US"/>
            </a:p>
          </p:txBody>
        </p:sp>
        <p:sp>
          <p:nvSpPr>
            <p:cNvPr id="1035" name="Oval 11"/>
            <p:cNvSpPr>
              <a:spLocks noChangeArrowheads="1"/>
            </p:cNvSpPr>
            <p:nvPr/>
          </p:nvSpPr>
          <p:spPr bwMode="auto">
            <a:xfrm>
              <a:off x="5360" y="960"/>
              <a:ext cx="76" cy="80"/>
            </a:xfrm>
            <a:prstGeom prst="ellipse">
              <a:avLst/>
            </a:prstGeom>
            <a:solidFill>
              <a:schemeClr val="tx2"/>
            </a:solidFill>
            <a:ln w="9525">
              <a:noFill/>
              <a:round/>
              <a:headEnd/>
              <a:tailEnd/>
            </a:ln>
          </p:spPr>
          <p:txBody>
            <a:bodyPr wrap="none" anchor="ctr"/>
            <a:lstStyle/>
            <a:p>
              <a:pPr>
                <a:defRPr/>
              </a:pPr>
              <a:endParaRPr lang="en-US"/>
            </a:p>
          </p:txBody>
        </p:sp>
        <p:sp>
          <p:nvSpPr>
            <p:cNvPr id="1036" name="Oval 12"/>
            <p:cNvSpPr>
              <a:spLocks noChangeArrowheads="1"/>
            </p:cNvSpPr>
            <p:nvPr/>
          </p:nvSpPr>
          <p:spPr bwMode="auto">
            <a:xfrm>
              <a:off x="5136" y="1072"/>
              <a:ext cx="80" cy="77"/>
            </a:xfrm>
            <a:prstGeom prst="ellipse">
              <a:avLst/>
            </a:prstGeom>
            <a:solidFill>
              <a:schemeClr val="tx2"/>
            </a:solidFill>
            <a:ln w="9525">
              <a:noFill/>
              <a:round/>
              <a:headEnd/>
              <a:tailEnd/>
            </a:ln>
          </p:spPr>
          <p:txBody>
            <a:bodyPr wrap="none" anchor="ctr"/>
            <a:lstStyle/>
            <a:p>
              <a:pPr>
                <a:defRPr/>
              </a:pPr>
              <a:endParaRPr lang="en-US"/>
            </a:p>
          </p:txBody>
        </p:sp>
        <p:sp>
          <p:nvSpPr>
            <p:cNvPr id="1037" name="Oval 13"/>
            <p:cNvSpPr>
              <a:spLocks noChangeArrowheads="1"/>
            </p:cNvSpPr>
            <p:nvPr/>
          </p:nvSpPr>
          <p:spPr bwMode="auto">
            <a:xfrm>
              <a:off x="5248" y="1072"/>
              <a:ext cx="79" cy="77"/>
            </a:xfrm>
            <a:prstGeom prst="ellipse">
              <a:avLst/>
            </a:prstGeom>
            <a:solidFill>
              <a:schemeClr val="tx2"/>
            </a:solidFill>
            <a:ln w="9525">
              <a:noFill/>
              <a:round/>
              <a:headEnd/>
              <a:tailEnd/>
            </a:ln>
          </p:spPr>
          <p:txBody>
            <a:bodyPr wrap="none" anchor="ctr"/>
            <a:lstStyle/>
            <a:p>
              <a:pPr>
                <a:defRPr/>
              </a:pPr>
              <a:endParaRPr lang="en-US"/>
            </a:p>
          </p:txBody>
        </p:sp>
        <p:sp>
          <p:nvSpPr>
            <p:cNvPr id="1038" name="Oval 14"/>
            <p:cNvSpPr>
              <a:spLocks noChangeArrowheads="1"/>
            </p:cNvSpPr>
            <p:nvPr/>
          </p:nvSpPr>
          <p:spPr bwMode="auto">
            <a:xfrm>
              <a:off x="5360" y="1072"/>
              <a:ext cx="76" cy="77"/>
            </a:xfrm>
            <a:prstGeom prst="ellipse">
              <a:avLst/>
            </a:prstGeom>
            <a:solidFill>
              <a:schemeClr val="tx2"/>
            </a:solidFill>
            <a:ln w="9525">
              <a:noFill/>
              <a:round/>
              <a:headEnd/>
              <a:tailEnd/>
            </a:ln>
          </p:spPr>
          <p:txBody>
            <a:bodyPr wrap="none" anchor="ctr"/>
            <a:lstStyle/>
            <a:p>
              <a:pPr>
                <a:defRPr/>
              </a:pPr>
              <a:endParaRPr lang="en-US"/>
            </a:p>
          </p:txBody>
        </p:sp>
        <p:sp>
          <p:nvSpPr>
            <p:cNvPr id="1039" name="Oval 15"/>
            <p:cNvSpPr>
              <a:spLocks noChangeArrowheads="1"/>
            </p:cNvSpPr>
            <p:nvPr/>
          </p:nvSpPr>
          <p:spPr bwMode="auto">
            <a:xfrm>
              <a:off x="5472" y="1072"/>
              <a:ext cx="73" cy="77"/>
            </a:xfrm>
            <a:prstGeom prst="ellipse">
              <a:avLst/>
            </a:prstGeom>
            <a:solidFill>
              <a:schemeClr val="accent2"/>
            </a:solidFill>
            <a:ln w="9525">
              <a:noFill/>
              <a:round/>
              <a:headEnd/>
              <a:tailEnd/>
            </a:ln>
          </p:spPr>
          <p:txBody>
            <a:bodyPr wrap="none" anchor="ctr"/>
            <a:lstStyle/>
            <a:p>
              <a:pPr>
                <a:defRPr/>
              </a:pPr>
              <a:endParaRPr lang="en-US"/>
            </a:p>
          </p:txBody>
        </p:sp>
        <p:sp>
          <p:nvSpPr>
            <p:cNvPr id="1040" name="Oval 16"/>
            <p:cNvSpPr>
              <a:spLocks noChangeArrowheads="1"/>
            </p:cNvSpPr>
            <p:nvPr/>
          </p:nvSpPr>
          <p:spPr bwMode="auto">
            <a:xfrm>
              <a:off x="5136" y="1184"/>
              <a:ext cx="80" cy="73"/>
            </a:xfrm>
            <a:prstGeom prst="ellipse">
              <a:avLst/>
            </a:prstGeom>
            <a:solidFill>
              <a:schemeClr val="tx2"/>
            </a:solidFill>
            <a:ln w="9525">
              <a:noFill/>
              <a:round/>
              <a:headEnd/>
              <a:tailEnd/>
            </a:ln>
          </p:spPr>
          <p:txBody>
            <a:bodyPr wrap="none" anchor="ctr"/>
            <a:lstStyle/>
            <a:p>
              <a:pPr>
                <a:defRPr/>
              </a:pPr>
              <a:endParaRPr lang="en-US"/>
            </a:p>
          </p:txBody>
        </p:sp>
        <p:sp>
          <p:nvSpPr>
            <p:cNvPr id="1041" name="Oval 17"/>
            <p:cNvSpPr>
              <a:spLocks noChangeArrowheads="1"/>
            </p:cNvSpPr>
            <p:nvPr/>
          </p:nvSpPr>
          <p:spPr bwMode="auto">
            <a:xfrm>
              <a:off x="5248" y="1184"/>
              <a:ext cx="79" cy="73"/>
            </a:xfrm>
            <a:prstGeom prst="ellipse">
              <a:avLst/>
            </a:prstGeom>
            <a:solidFill>
              <a:schemeClr val="tx2"/>
            </a:solidFill>
            <a:ln w="9525">
              <a:noFill/>
              <a:round/>
              <a:headEnd/>
              <a:tailEnd/>
            </a:ln>
          </p:spPr>
          <p:txBody>
            <a:bodyPr wrap="none" anchor="ctr"/>
            <a:lstStyle/>
            <a:p>
              <a:pPr>
                <a:defRPr/>
              </a:pPr>
              <a:endParaRPr lang="en-US"/>
            </a:p>
          </p:txBody>
        </p:sp>
        <p:sp>
          <p:nvSpPr>
            <p:cNvPr id="1042" name="Oval 18"/>
            <p:cNvSpPr>
              <a:spLocks noChangeArrowheads="1"/>
            </p:cNvSpPr>
            <p:nvPr/>
          </p:nvSpPr>
          <p:spPr bwMode="auto">
            <a:xfrm>
              <a:off x="5360" y="1184"/>
              <a:ext cx="76" cy="73"/>
            </a:xfrm>
            <a:prstGeom prst="ellipse">
              <a:avLst/>
            </a:prstGeom>
            <a:solidFill>
              <a:schemeClr val="accent2"/>
            </a:solidFill>
            <a:ln w="9525">
              <a:noFill/>
              <a:round/>
              <a:headEnd/>
              <a:tailEnd/>
            </a:ln>
          </p:spPr>
          <p:txBody>
            <a:bodyPr wrap="none" anchor="ctr"/>
            <a:lstStyle/>
            <a:p>
              <a:pPr>
                <a:defRPr/>
              </a:pPr>
              <a:endParaRPr lang="en-US"/>
            </a:p>
          </p:txBody>
        </p:sp>
        <p:sp>
          <p:nvSpPr>
            <p:cNvPr id="1043" name="Oval 19"/>
            <p:cNvSpPr>
              <a:spLocks noChangeArrowheads="1"/>
            </p:cNvSpPr>
            <p:nvPr/>
          </p:nvSpPr>
          <p:spPr bwMode="auto">
            <a:xfrm>
              <a:off x="5472" y="1184"/>
              <a:ext cx="73" cy="73"/>
            </a:xfrm>
            <a:prstGeom prst="ellipse">
              <a:avLst/>
            </a:prstGeom>
            <a:solidFill>
              <a:schemeClr val="accent2"/>
            </a:solidFill>
            <a:ln w="9525">
              <a:noFill/>
              <a:round/>
              <a:headEnd/>
              <a:tailEnd/>
            </a:ln>
          </p:spPr>
          <p:txBody>
            <a:bodyPr wrap="none" anchor="ctr"/>
            <a:lstStyle/>
            <a:p>
              <a:pPr>
                <a:defRPr/>
              </a:pPr>
              <a:endParaRPr lang="en-US"/>
            </a:p>
          </p:txBody>
        </p:sp>
        <p:sp>
          <p:nvSpPr>
            <p:cNvPr id="1044" name="Oval 20"/>
            <p:cNvSpPr>
              <a:spLocks noChangeArrowheads="1"/>
            </p:cNvSpPr>
            <p:nvPr/>
          </p:nvSpPr>
          <p:spPr bwMode="auto">
            <a:xfrm>
              <a:off x="5584" y="1184"/>
              <a:ext cx="80" cy="73"/>
            </a:xfrm>
            <a:prstGeom prst="ellipse">
              <a:avLst/>
            </a:prstGeom>
            <a:solidFill>
              <a:schemeClr val="accent1"/>
            </a:solidFill>
            <a:ln w="9525">
              <a:noFill/>
              <a:round/>
              <a:headEnd/>
              <a:tailEnd/>
            </a:ln>
          </p:spPr>
          <p:txBody>
            <a:bodyPr wrap="none" anchor="ctr"/>
            <a:lstStyle/>
            <a:p>
              <a:pPr>
                <a:defRPr/>
              </a:pPr>
              <a:endParaRPr lang="en-US"/>
            </a:p>
          </p:txBody>
        </p:sp>
        <p:sp>
          <p:nvSpPr>
            <p:cNvPr id="1045" name="Oval 21"/>
            <p:cNvSpPr>
              <a:spLocks noChangeArrowheads="1"/>
            </p:cNvSpPr>
            <p:nvPr/>
          </p:nvSpPr>
          <p:spPr bwMode="auto">
            <a:xfrm>
              <a:off x="5136" y="1296"/>
              <a:ext cx="80" cy="80"/>
            </a:xfrm>
            <a:prstGeom prst="ellipse">
              <a:avLst/>
            </a:prstGeom>
            <a:solidFill>
              <a:schemeClr val="tx2"/>
            </a:solidFill>
            <a:ln w="9525">
              <a:noFill/>
              <a:round/>
              <a:headEnd/>
              <a:tailEnd/>
            </a:ln>
          </p:spPr>
          <p:txBody>
            <a:bodyPr wrap="none" anchor="ctr"/>
            <a:lstStyle/>
            <a:p>
              <a:pPr>
                <a:defRPr/>
              </a:pPr>
              <a:endParaRPr lang="en-US"/>
            </a:p>
          </p:txBody>
        </p:sp>
        <p:sp>
          <p:nvSpPr>
            <p:cNvPr id="1046" name="Oval 22"/>
            <p:cNvSpPr>
              <a:spLocks noChangeArrowheads="1"/>
            </p:cNvSpPr>
            <p:nvPr/>
          </p:nvSpPr>
          <p:spPr bwMode="auto">
            <a:xfrm>
              <a:off x="5248" y="1296"/>
              <a:ext cx="79" cy="80"/>
            </a:xfrm>
            <a:prstGeom prst="ellipse">
              <a:avLst/>
            </a:prstGeom>
            <a:solidFill>
              <a:schemeClr val="accent2"/>
            </a:solidFill>
            <a:ln w="9525">
              <a:noFill/>
              <a:round/>
              <a:headEnd/>
              <a:tailEnd/>
            </a:ln>
          </p:spPr>
          <p:txBody>
            <a:bodyPr wrap="none" anchor="ctr"/>
            <a:lstStyle/>
            <a:p>
              <a:pPr>
                <a:defRPr/>
              </a:pPr>
              <a:endParaRPr lang="en-US"/>
            </a:p>
          </p:txBody>
        </p:sp>
        <p:sp>
          <p:nvSpPr>
            <p:cNvPr id="1047" name="Oval 23"/>
            <p:cNvSpPr>
              <a:spLocks noChangeArrowheads="1"/>
            </p:cNvSpPr>
            <p:nvPr/>
          </p:nvSpPr>
          <p:spPr bwMode="auto">
            <a:xfrm>
              <a:off x="5360" y="1296"/>
              <a:ext cx="76" cy="80"/>
            </a:xfrm>
            <a:prstGeom prst="ellipse">
              <a:avLst/>
            </a:prstGeom>
            <a:solidFill>
              <a:schemeClr val="accent2"/>
            </a:solidFill>
            <a:ln w="9525">
              <a:noFill/>
              <a:round/>
              <a:headEnd/>
              <a:tailEnd/>
            </a:ln>
          </p:spPr>
          <p:txBody>
            <a:bodyPr wrap="none" anchor="ctr"/>
            <a:lstStyle/>
            <a:p>
              <a:pPr>
                <a:defRPr/>
              </a:pPr>
              <a:endParaRPr lang="en-US"/>
            </a:p>
          </p:txBody>
        </p:sp>
        <p:sp>
          <p:nvSpPr>
            <p:cNvPr id="1048" name="Oval 24"/>
            <p:cNvSpPr>
              <a:spLocks noChangeArrowheads="1"/>
            </p:cNvSpPr>
            <p:nvPr/>
          </p:nvSpPr>
          <p:spPr bwMode="auto">
            <a:xfrm>
              <a:off x="5472" y="1296"/>
              <a:ext cx="73" cy="80"/>
            </a:xfrm>
            <a:prstGeom prst="ellipse">
              <a:avLst/>
            </a:prstGeom>
            <a:solidFill>
              <a:schemeClr val="accent1"/>
            </a:solidFill>
            <a:ln w="9525">
              <a:noFill/>
              <a:round/>
              <a:headEnd/>
              <a:tailEnd/>
            </a:ln>
          </p:spPr>
          <p:txBody>
            <a:bodyPr wrap="none" anchor="ctr"/>
            <a:lstStyle/>
            <a:p>
              <a:pPr>
                <a:defRPr/>
              </a:pPr>
              <a:endParaRPr lang="en-US"/>
            </a:p>
          </p:txBody>
        </p:sp>
        <p:sp>
          <p:nvSpPr>
            <p:cNvPr id="1049" name="Oval 25"/>
            <p:cNvSpPr>
              <a:spLocks noChangeArrowheads="1"/>
            </p:cNvSpPr>
            <p:nvPr/>
          </p:nvSpPr>
          <p:spPr bwMode="auto">
            <a:xfrm>
              <a:off x="5136" y="1408"/>
              <a:ext cx="80" cy="80"/>
            </a:xfrm>
            <a:prstGeom prst="ellipse">
              <a:avLst/>
            </a:prstGeom>
            <a:solidFill>
              <a:schemeClr val="accent2"/>
            </a:solidFill>
            <a:ln w="9525">
              <a:noFill/>
              <a:round/>
              <a:headEnd/>
              <a:tailEnd/>
            </a:ln>
          </p:spPr>
          <p:txBody>
            <a:bodyPr wrap="none" anchor="ctr"/>
            <a:lstStyle/>
            <a:p>
              <a:pPr>
                <a:defRPr/>
              </a:pPr>
              <a:endParaRPr lang="en-US"/>
            </a:p>
          </p:txBody>
        </p:sp>
        <p:sp>
          <p:nvSpPr>
            <p:cNvPr id="1050" name="Oval 26"/>
            <p:cNvSpPr>
              <a:spLocks noChangeArrowheads="1"/>
            </p:cNvSpPr>
            <p:nvPr/>
          </p:nvSpPr>
          <p:spPr bwMode="auto">
            <a:xfrm>
              <a:off x="5248" y="1408"/>
              <a:ext cx="79" cy="80"/>
            </a:xfrm>
            <a:prstGeom prst="ellipse">
              <a:avLst/>
            </a:prstGeom>
            <a:solidFill>
              <a:schemeClr val="accent2"/>
            </a:solidFill>
            <a:ln w="9525">
              <a:noFill/>
              <a:round/>
              <a:headEnd/>
              <a:tailEnd/>
            </a:ln>
          </p:spPr>
          <p:txBody>
            <a:bodyPr wrap="none" anchor="ctr"/>
            <a:lstStyle/>
            <a:p>
              <a:pPr>
                <a:defRPr/>
              </a:pPr>
              <a:endParaRPr lang="en-US"/>
            </a:p>
          </p:txBody>
        </p:sp>
        <p:sp>
          <p:nvSpPr>
            <p:cNvPr id="1051" name="Oval 27"/>
            <p:cNvSpPr>
              <a:spLocks noChangeArrowheads="1"/>
            </p:cNvSpPr>
            <p:nvPr/>
          </p:nvSpPr>
          <p:spPr bwMode="auto">
            <a:xfrm>
              <a:off x="5360" y="1408"/>
              <a:ext cx="76" cy="80"/>
            </a:xfrm>
            <a:prstGeom prst="ellipse">
              <a:avLst/>
            </a:prstGeom>
            <a:solidFill>
              <a:schemeClr val="accent1"/>
            </a:solidFill>
            <a:ln w="9525">
              <a:noFill/>
              <a:round/>
              <a:headEnd/>
              <a:tailEnd/>
            </a:ln>
          </p:spPr>
          <p:txBody>
            <a:bodyPr wrap="none" anchor="ctr"/>
            <a:lstStyle/>
            <a:p>
              <a:pPr>
                <a:defRPr/>
              </a:pPr>
              <a:endParaRPr lang="en-US"/>
            </a:p>
          </p:txBody>
        </p:sp>
        <p:sp>
          <p:nvSpPr>
            <p:cNvPr id="1052" name="Oval 28"/>
            <p:cNvSpPr>
              <a:spLocks noChangeArrowheads="1"/>
            </p:cNvSpPr>
            <p:nvPr/>
          </p:nvSpPr>
          <p:spPr bwMode="auto">
            <a:xfrm>
              <a:off x="5472" y="1408"/>
              <a:ext cx="73" cy="80"/>
            </a:xfrm>
            <a:prstGeom prst="ellipse">
              <a:avLst/>
            </a:prstGeom>
            <a:solidFill>
              <a:schemeClr val="accent1"/>
            </a:solidFill>
            <a:ln w="9525">
              <a:noFill/>
              <a:round/>
              <a:headEnd/>
              <a:tailEnd/>
            </a:ln>
          </p:spPr>
          <p:txBody>
            <a:bodyPr wrap="none" anchor="ctr"/>
            <a:lstStyle/>
            <a:p>
              <a:pPr>
                <a:defRPr/>
              </a:pPr>
              <a:endParaRPr lang="en-US"/>
            </a:p>
          </p:txBody>
        </p:sp>
        <p:sp>
          <p:nvSpPr>
            <p:cNvPr id="1053" name="Oval 29"/>
            <p:cNvSpPr>
              <a:spLocks noChangeArrowheads="1"/>
            </p:cNvSpPr>
            <p:nvPr/>
          </p:nvSpPr>
          <p:spPr bwMode="auto">
            <a:xfrm>
              <a:off x="5584" y="1408"/>
              <a:ext cx="80" cy="80"/>
            </a:xfrm>
            <a:prstGeom prst="ellipse">
              <a:avLst/>
            </a:prstGeom>
            <a:solidFill>
              <a:schemeClr val="folHlink"/>
            </a:solidFill>
            <a:ln w="9525">
              <a:noFill/>
              <a:round/>
              <a:headEnd/>
              <a:tailEnd/>
            </a:ln>
          </p:spPr>
          <p:txBody>
            <a:bodyPr wrap="none" anchor="ctr"/>
            <a:lstStyle/>
            <a:p>
              <a:pPr>
                <a:defRPr/>
              </a:pPr>
              <a:endParaRPr lang="en-US"/>
            </a:p>
          </p:txBody>
        </p:sp>
        <p:sp>
          <p:nvSpPr>
            <p:cNvPr id="1054" name="Oval 30"/>
            <p:cNvSpPr>
              <a:spLocks noChangeArrowheads="1"/>
            </p:cNvSpPr>
            <p:nvPr/>
          </p:nvSpPr>
          <p:spPr bwMode="auto">
            <a:xfrm>
              <a:off x="5136" y="1520"/>
              <a:ext cx="80" cy="79"/>
            </a:xfrm>
            <a:prstGeom prst="ellipse">
              <a:avLst/>
            </a:prstGeom>
            <a:solidFill>
              <a:schemeClr val="accent2"/>
            </a:solidFill>
            <a:ln w="9525">
              <a:noFill/>
              <a:round/>
              <a:headEnd/>
              <a:tailEnd/>
            </a:ln>
          </p:spPr>
          <p:txBody>
            <a:bodyPr wrap="none" anchor="ctr"/>
            <a:lstStyle/>
            <a:p>
              <a:pPr>
                <a:defRPr/>
              </a:pPr>
              <a:endParaRPr lang="en-US"/>
            </a:p>
          </p:txBody>
        </p:sp>
        <p:sp>
          <p:nvSpPr>
            <p:cNvPr id="1055" name="Oval 31"/>
            <p:cNvSpPr>
              <a:spLocks noChangeArrowheads="1"/>
            </p:cNvSpPr>
            <p:nvPr/>
          </p:nvSpPr>
          <p:spPr bwMode="auto">
            <a:xfrm>
              <a:off x="5248" y="1520"/>
              <a:ext cx="79" cy="79"/>
            </a:xfrm>
            <a:prstGeom prst="ellipse">
              <a:avLst/>
            </a:prstGeom>
            <a:solidFill>
              <a:schemeClr val="accent1"/>
            </a:solidFill>
            <a:ln w="9525">
              <a:noFill/>
              <a:round/>
              <a:headEnd/>
              <a:tailEnd/>
            </a:ln>
          </p:spPr>
          <p:txBody>
            <a:bodyPr wrap="none" anchor="ctr"/>
            <a:lstStyle/>
            <a:p>
              <a:pPr>
                <a:defRPr/>
              </a:pPr>
              <a:endParaRPr lang="en-US"/>
            </a:p>
          </p:txBody>
        </p:sp>
        <p:sp>
          <p:nvSpPr>
            <p:cNvPr id="1056" name="Oval 32"/>
            <p:cNvSpPr>
              <a:spLocks noChangeArrowheads="1"/>
            </p:cNvSpPr>
            <p:nvPr/>
          </p:nvSpPr>
          <p:spPr bwMode="auto">
            <a:xfrm>
              <a:off x="5360" y="1520"/>
              <a:ext cx="76" cy="79"/>
            </a:xfrm>
            <a:prstGeom prst="ellipse">
              <a:avLst/>
            </a:prstGeom>
            <a:solidFill>
              <a:schemeClr val="accent1"/>
            </a:solidFill>
            <a:ln w="9525">
              <a:noFill/>
              <a:round/>
              <a:headEnd/>
              <a:tailEnd/>
            </a:ln>
          </p:spPr>
          <p:txBody>
            <a:bodyPr wrap="none" anchor="ctr"/>
            <a:lstStyle/>
            <a:p>
              <a:pPr>
                <a:defRPr/>
              </a:pPr>
              <a:endParaRPr lang="en-US"/>
            </a:p>
          </p:txBody>
        </p:sp>
        <p:sp>
          <p:nvSpPr>
            <p:cNvPr id="1057" name="Oval 33"/>
            <p:cNvSpPr>
              <a:spLocks noChangeArrowheads="1"/>
            </p:cNvSpPr>
            <p:nvPr/>
          </p:nvSpPr>
          <p:spPr bwMode="auto">
            <a:xfrm>
              <a:off x="5472" y="1520"/>
              <a:ext cx="73" cy="79"/>
            </a:xfrm>
            <a:prstGeom prst="ellipse">
              <a:avLst/>
            </a:prstGeom>
            <a:solidFill>
              <a:schemeClr val="folHlink"/>
            </a:solidFill>
            <a:ln w="9525">
              <a:noFill/>
              <a:round/>
              <a:headEnd/>
              <a:tailEnd/>
            </a:ln>
          </p:spPr>
          <p:txBody>
            <a:bodyPr wrap="none" anchor="ctr"/>
            <a:lstStyle/>
            <a:p>
              <a:pPr>
                <a:defRPr/>
              </a:pPr>
              <a:endParaRPr lang="en-US"/>
            </a:p>
          </p:txBody>
        </p:sp>
        <p:sp>
          <p:nvSpPr>
            <p:cNvPr id="1058" name="Oval 34"/>
            <p:cNvSpPr>
              <a:spLocks noChangeArrowheads="1"/>
            </p:cNvSpPr>
            <p:nvPr/>
          </p:nvSpPr>
          <p:spPr bwMode="auto">
            <a:xfrm>
              <a:off x="5136" y="1632"/>
              <a:ext cx="80" cy="75"/>
            </a:xfrm>
            <a:prstGeom prst="ellipse">
              <a:avLst/>
            </a:prstGeom>
            <a:solidFill>
              <a:schemeClr val="accent1"/>
            </a:solidFill>
            <a:ln w="9525">
              <a:noFill/>
              <a:round/>
              <a:headEnd/>
              <a:tailEnd/>
            </a:ln>
          </p:spPr>
          <p:txBody>
            <a:bodyPr wrap="none" anchor="ctr"/>
            <a:lstStyle/>
            <a:p>
              <a:pPr>
                <a:defRPr/>
              </a:pPr>
              <a:endParaRPr lang="en-US"/>
            </a:p>
          </p:txBody>
        </p:sp>
        <p:sp>
          <p:nvSpPr>
            <p:cNvPr id="1059" name="Oval 35"/>
            <p:cNvSpPr>
              <a:spLocks noChangeArrowheads="1"/>
            </p:cNvSpPr>
            <p:nvPr/>
          </p:nvSpPr>
          <p:spPr bwMode="auto">
            <a:xfrm>
              <a:off x="5248" y="1632"/>
              <a:ext cx="79" cy="75"/>
            </a:xfrm>
            <a:prstGeom prst="ellipse">
              <a:avLst/>
            </a:prstGeom>
            <a:solidFill>
              <a:schemeClr val="accent1"/>
            </a:solidFill>
            <a:ln w="9525">
              <a:noFill/>
              <a:round/>
              <a:headEnd/>
              <a:tailEnd/>
            </a:ln>
          </p:spPr>
          <p:txBody>
            <a:bodyPr wrap="none" anchor="ctr"/>
            <a:lstStyle/>
            <a:p>
              <a:pPr>
                <a:defRPr/>
              </a:pPr>
              <a:endParaRPr lang="en-US"/>
            </a:p>
          </p:txBody>
        </p:sp>
        <p:sp>
          <p:nvSpPr>
            <p:cNvPr id="1060" name="Oval 36"/>
            <p:cNvSpPr>
              <a:spLocks noChangeArrowheads="1"/>
            </p:cNvSpPr>
            <p:nvPr/>
          </p:nvSpPr>
          <p:spPr bwMode="auto">
            <a:xfrm>
              <a:off x="5360" y="1632"/>
              <a:ext cx="76" cy="75"/>
            </a:xfrm>
            <a:prstGeom prst="ellipse">
              <a:avLst/>
            </a:prstGeom>
            <a:solidFill>
              <a:schemeClr val="folHlink"/>
            </a:solidFill>
            <a:ln w="9525">
              <a:noFill/>
              <a:round/>
              <a:headEnd/>
              <a:tailEnd/>
            </a:ln>
          </p:spPr>
          <p:txBody>
            <a:bodyPr wrap="none" anchor="ctr"/>
            <a:lstStyle/>
            <a:p>
              <a:pPr>
                <a:defRPr/>
              </a:pPr>
              <a:endParaRPr lang="en-US"/>
            </a:p>
          </p:txBody>
        </p:sp>
        <p:sp>
          <p:nvSpPr>
            <p:cNvPr id="1061" name="Oval 37"/>
            <p:cNvSpPr>
              <a:spLocks noChangeArrowheads="1"/>
            </p:cNvSpPr>
            <p:nvPr/>
          </p:nvSpPr>
          <p:spPr bwMode="auto">
            <a:xfrm>
              <a:off x="5472" y="1632"/>
              <a:ext cx="73" cy="75"/>
            </a:xfrm>
            <a:prstGeom prst="ellipse">
              <a:avLst/>
            </a:prstGeom>
            <a:solidFill>
              <a:schemeClr val="folHlink"/>
            </a:solidFill>
            <a:ln w="9525">
              <a:noFill/>
              <a:round/>
              <a:headEnd/>
              <a:tailEnd/>
            </a:ln>
          </p:spPr>
          <p:txBody>
            <a:bodyPr wrap="none" anchor="ctr"/>
            <a:lstStyle/>
            <a:p>
              <a:pPr>
                <a:defRPr/>
              </a:pPr>
              <a:endParaRPr lang="en-US"/>
            </a:p>
          </p:txBody>
        </p:sp>
        <p:sp>
          <p:nvSpPr>
            <p:cNvPr id="1062" name="Oval 38"/>
            <p:cNvSpPr>
              <a:spLocks noChangeArrowheads="1"/>
            </p:cNvSpPr>
            <p:nvPr/>
          </p:nvSpPr>
          <p:spPr bwMode="auto">
            <a:xfrm>
              <a:off x="5248" y="1744"/>
              <a:ext cx="79" cy="80"/>
            </a:xfrm>
            <a:prstGeom prst="ellipse">
              <a:avLst/>
            </a:prstGeom>
            <a:solidFill>
              <a:schemeClr val="folHlink"/>
            </a:solidFill>
            <a:ln w="9525">
              <a:noFill/>
              <a:round/>
              <a:headEnd/>
              <a:tailEnd/>
            </a:ln>
          </p:spPr>
          <p:txBody>
            <a:bodyPr wrap="none" anchor="ctr"/>
            <a:lstStyle/>
            <a:p>
              <a:pPr>
                <a:defRPr/>
              </a:pPr>
              <a:endParaRPr lang="en-US"/>
            </a:p>
          </p:txBody>
        </p:sp>
        <p:sp>
          <p:nvSpPr>
            <p:cNvPr id="1063" name="Oval 39"/>
            <p:cNvSpPr>
              <a:spLocks noChangeArrowheads="1"/>
            </p:cNvSpPr>
            <p:nvPr/>
          </p:nvSpPr>
          <p:spPr bwMode="auto">
            <a:xfrm>
              <a:off x="5472" y="1744"/>
              <a:ext cx="73" cy="80"/>
            </a:xfrm>
            <a:prstGeom prst="ellipse">
              <a:avLst/>
            </a:prstGeom>
            <a:solidFill>
              <a:schemeClr val="folHlink"/>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4321" r:id="rId1"/>
    <p:sldLayoutId id="2147484311" r:id="rId2"/>
    <p:sldLayoutId id="2147484312" r:id="rId3"/>
    <p:sldLayoutId id="2147484313" r:id="rId4"/>
    <p:sldLayoutId id="2147484314" r:id="rId5"/>
    <p:sldLayoutId id="2147484315" r:id="rId6"/>
    <p:sldLayoutId id="2147484316" r:id="rId7"/>
    <p:sldLayoutId id="2147484317" r:id="rId8"/>
    <p:sldLayoutId id="2147484318" r:id="rId9"/>
    <p:sldLayoutId id="2147484319" r:id="rId10"/>
    <p:sldLayoutId id="2147484320" r:id="rId11"/>
  </p:sldLayoutIdLst>
  <p:timing>
    <p:tnLst>
      <p:par>
        <p:cTn id="1" dur="indefinite" restart="never" nodeType="tmRoot"/>
      </p:par>
    </p:tnLst>
  </p:timing>
  <p:txStyles>
    <p:titleStyle>
      <a:lvl1pPr algn="l" rtl="0" eaLnBrk="0" fontAlgn="base" hangingPunct="0">
        <a:spcBef>
          <a:spcPct val="0"/>
        </a:spcBef>
        <a:spcAft>
          <a:spcPct val="0"/>
        </a:spcAft>
        <a:defRPr sz="3900" b="1" i="0" u="none">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2.xml"/><Relationship Id="rId5" Type="http://schemas.openxmlformats.org/officeDocument/2006/relationships/image" Target="../media/image4.gif"/><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gif"/><Relationship Id="rId1" Type="http://schemas.openxmlformats.org/officeDocument/2006/relationships/slideLayout" Target="../slideLayouts/slideLayout7.xml"/><Relationship Id="rId6" Type="http://schemas.openxmlformats.org/officeDocument/2006/relationships/image" Target="../media/image4.gif"/><Relationship Id="rId5" Type="http://schemas.openxmlformats.org/officeDocument/2006/relationships/image" Target="../media/image2.gif"/><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CCFF33"/>
            </a:gs>
            <a:gs pos="100000">
              <a:schemeClr val="accent2"/>
            </a:gs>
          </a:gsLst>
          <a:lin ang="5400000" scaled="1"/>
        </a:gradFill>
        <a:effectLst/>
      </p:bgPr>
    </p:bg>
    <p:spTree>
      <p:nvGrpSpPr>
        <p:cNvPr id="1" name=""/>
        <p:cNvGrpSpPr/>
        <p:nvPr/>
      </p:nvGrpSpPr>
      <p:grpSpPr>
        <a:xfrm>
          <a:off x="0" y="0"/>
          <a:ext cx="0" cy="0"/>
          <a:chOff x="0" y="0"/>
          <a:chExt cx="0" cy="0"/>
        </a:xfrm>
      </p:grpSpPr>
      <p:pic>
        <p:nvPicPr>
          <p:cNvPr id="3074" name="Picture 6" descr="22 (2)"/>
          <p:cNvPicPr>
            <a:picLocks noChangeAspect="1" noChangeArrowheads="1" noCrop="1"/>
          </p:cNvPicPr>
          <p:nvPr/>
        </p:nvPicPr>
        <p:blipFill>
          <a:blip r:embed="rId2"/>
          <a:srcRect/>
          <a:stretch>
            <a:fillRect/>
          </a:stretch>
        </p:blipFill>
        <p:spPr bwMode="auto">
          <a:xfrm>
            <a:off x="76200" y="4800600"/>
            <a:ext cx="2474913" cy="1981200"/>
          </a:xfrm>
          <a:prstGeom prst="rect">
            <a:avLst/>
          </a:prstGeom>
          <a:noFill/>
          <a:ln w="9525">
            <a:noFill/>
            <a:miter lim="800000"/>
            <a:headEnd/>
            <a:tailEnd/>
          </a:ln>
        </p:spPr>
      </p:pic>
      <p:pic>
        <p:nvPicPr>
          <p:cNvPr id="3075" name="Picture 6" descr="22 (2)"/>
          <p:cNvPicPr>
            <a:picLocks noChangeAspect="1" noChangeArrowheads="1" noCrop="1"/>
          </p:cNvPicPr>
          <p:nvPr/>
        </p:nvPicPr>
        <p:blipFill>
          <a:blip r:embed="rId2"/>
          <a:srcRect/>
          <a:stretch>
            <a:fillRect/>
          </a:stretch>
        </p:blipFill>
        <p:spPr bwMode="auto">
          <a:xfrm flipH="1">
            <a:off x="6496050" y="4648200"/>
            <a:ext cx="2647950" cy="2119313"/>
          </a:xfrm>
          <a:prstGeom prst="rect">
            <a:avLst/>
          </a:prstGeom>
          <a:noFill/>
          <a:ln w="9525">
            <a:noFill/>
            <a:miter lim="800000"/>
            <a:headEnd/>
            <a:tailEnd/>
          </a:ln>
        </p:spPr>
      </p:pic>
      <p:pic>
        <p:nvPicPr>
          <p:cNvPr id="3076" name="Picture 9" descr="3_hoa_xoay"/>
          <p:cNvPicPr>
            <a:picLocks noChangeAspect="1" noChangeArrowheads="1" noCrop="1"/>
          </p:cNvPicPr>
          <p:nvPr/>
        </p:nvPicPr>
        <p:blipFill>
          <a:blip r:embed="rId3"/>
          <a:srcRect/>
          <a:stretch>
            <a:fillRect/>
          </a:stretch>
        </p:blipFill>
        <p:spPr bwMode="auto">
          <a:xfrm>
            <a:off x="3810000" y="4756150"/>
            <a:ext cx="1600200" cy="1644650"/>
          </a:xfrm>
          <a:prstGeom prst="rect">
            <a:avLst/>
          </a:prstGeom>
          <a:noFill/>
          <a:ln w="9525">
            <a:noFill/>
            <a:miter lim="800000"/>
            <a:headEnd/>
            <a:tailEnd/>
          </a:ln>
        </p:spPr>
      </p:pic>
      <p:sp>
        <p:nvSpPr>
          <p:cNvPr id="3077" name="WordArt 14"/>
          <p:cNvSpPr>
            <a:spLocks noChangeArrowheads="1" noChangeShapeType="1" noTextEdit="1"/>
          </p:cNvSpPr>
          <p:nvPr/>
        </p:nvSpPr>
        <p:spPr bwMode="auto">
          <a:xfrm>
            <a:off x="1752600" y="1524000"/>
            <a:ext cx="5275263" cy="990600"/>
          </a:xfrm>
          <a:prstGeom prst="rect">
            <a:avLst/>
          </a:prstGeom>
        </p:spPr>
        <p:txBody>
          <a:bodyPr wrap="none" fromWordArt="1">
            <a:prstTxWarp prst="textPlain">
              <a:avLst>
                <a:gd name="adj" fmla="val 50000"/>
              </a:avLst>
            </a:prstTxWarp>
            <a:scene3d>
              <a:camera prst="legacyObliqueTopRight"/>
              <a:lightRig rig="legacyFlat3" dir="b"/>
            </a:scene3d>
            <a:sp3d extrusionH="430200" prstMaterial="legacyMatte">
              <a:extrusionClr>
                <a:srgbClr val="FFFF00"/>
              </a:extrusionClr>
            </a:sp3d>
          </a:bodyPr>
          <a:lstStyle/>
          <a:p>
            <a:pPr algn="ctr"/>
            <a:r>
              <a:rPr lang="en-US" sz="3600" kern="10">
                <a:ln w="9525">
                  <a:round/>
                  <a:headEnd/>
                  <a:tailEnd/>
                </a:ln>
                <a:solidFill>
                  <a:srgbClr val="0000FF"/>
                </a:solidFill>
                <a:latin typeface="Arial"/>
                <a:cs typeface="Arial"/>
              </a:rPr>
              <a:t>CHÍNH TẢ LỚP 3</a:t>
            </a:r>
          </a:p>
        </p:txBody>
      </p:sp>
      <p:sp>
        <p:nvSpPr>
          <p:cNvPr id="10" name="Text Box 15"/>
          <p:cNvSpPr txBox="1">
            <a:spLocks noChangeArrowheads="1"/>
          </p:cNvSpPr>
          <p:nvPr/>
        </p:nvSpPr>
        <p:spPr bwMode="auto">
          <a:xfrm>
            <a:off x="2743200" y="2819400"/>
            <a:ext cx="3505200" cy="461963"/>
          </a:xfrm>
          <a:prstGeom prst="rect">
            <a:avLst/>
          </a:prstGeom>
          <a:noFill/>
          <a:ln w="9525" algn="ctr">
            <a:noFill/>
            <a:miter lim="800000"/>
            <a:headEnd/>
            <a:tailEnd/>
          </a:ln>
          <a:effectLst/>
        </p:spPr>
        <p:txBody>
          <a:bodyPr>
            <a:spAutoFit/>
          </a:bodyPr>
          <a:lstStyle/>
          <a:p>
            <a:pPr algn="ctr" eaLnBrk="1" hangingPunct="1">
              <a:defRPr/>
            </a:pPr>
            <a:r>
              <a:rPr lang="en-US" sz="2400" dirty="0">
                <a:solidFill>
                  <a:srgbClr val="0000FF"/>
                </a:solidFill>
                <a:effectLst>
                  <a:outerShdw blurRad="38100" dist="38100" dir="2700000" algn="tl">
                    <a:srgbClr val="000000"/>
                  </a:outerShdw>
                </a:effectLst>
                <a:latin typeface="Arial"/>
                <a:cs typeface="Times New Roman" pitchFamily="18" charset="0"/>
              </a:rPr>
              <a:t>TUẦN 6 – TIẾT 11</a:t>
            </a:r>
          </a:p>
        </p:txBody>
      </p:sp>
      <p:pic>
        <p:nvPicPr>
          <p:cNvPr id="3079" name="Picture 15" descr="FLOWR004"/>
          <p:cNvPicPr>
            <a:picLocks noChangeAspect="1" noChangeArrowheads="1" noCrop="1"/>
          </p:cNvPicPr>
          <p:nvPr/>
        </p:nvPicPr>
        <p:blipFill>
          <a:blip r:embed="rId4"/>
          <a:srcRect/>
          <a:stretch>
            <a:fillRect/>
          </a:stretch>
        </p:blipFill>
        <p:spPr bwMode="auto">
          <a:xfrm rot="664069">
            <a:off x="684213" y="868363"/>
            <a:ext cx="476250" cy="1619250"/>
          </a:xfrm>
          <a:prstGeom prst="rect">
            <a:avLst/>
          </a:prstGeom>
          <a:noFill/>
          <a:ln w="9525">
            <a:noFill/>
            <a:miter lim="800000"/>
            <a:headEnd/>
            <a:tailEnd/>
          </a:ln>
        </p:spPr>
      </p:pic>
      <p:pic>
        <p:nvPicPr>
          <p:cNvPr id="3080" name="Picture 52" descr="DSTARS-P"/>
          <p:cNvPicPr>
            <a:picLocks noChangeAspect="1" noChangeArrowheads="1" noCrop="1"/>
          </p:cNvPicPr>
          <p:nvPr/>
        </p:nvPicPr>
        <p:blipFill>
          <a:blip r:embed="rId5">
            <a:lum contrast="-6000"/>
          </a:blip>
          <a:srcRect/>
          <a:stretch>
            <a:fillRect/>
          </a:stretch>
        </p:blipFill>
        <p:spPr bwMode="auto">
          <a:xfrm>
            <a:off x="7620000" y="2514600"/>
            <a:ext cx="1143000" cy="1155700"/>
          </a:xfrm>
          <a:prstGeom prst="rect">
            <a:avLst/>
          </a:prstGeom>
          <a:noFill/>
          <a:ln w="9525">
            <a:noFill/>
            <a:miter lim="800000"/>
            <a:headEnd/>
            <a:tailEnd/>
          </a:ln>
        </p:spPr>
      </p:pic>
      <p:pic>
        <p:nvPicPr>
          <p:cNvPr id="3081" name="Picture 52" descr="DSTARS-P"/>
          <p:cNvPicPr>
            <a:picLocks noChangeAspect="1" noChangeArrowheads="1" noCrop="1"/>
          </p:cNvPicPr>
          <p:nvPr/>
        </p:nvPicPr>
        <p:blipFill>
          <a:blip r:embed="rId5">
            <a:lum contrast="-6000"/>
          </a:blip>
          <a:srcRect/>
          <a:stretch>
            <a:fillRect/>
          </a:stretch>
        </p:blipFill>
        <p:spPr bwMode="auto">
          <a:xfrm>
            <a:off x="609600" y="3048000"/>
            <a:ext cx="1143000" cy="11557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4"/>
          <p:cNvPicPr>
            <a:picLocks noChangeAspect="1" noChangeArrowheads="1"/>
          </p:cNvPicPr>
          <p:nvPr/>
        </p:nvPicPr>
        <p:blipFill>
          <a:blip r:embed="rId2"/>
          <a:srcRect/>
          <a:stretch>
            <a:fillRect/>
          </a:stretch>
        </p:blipFill>
        <p:spPr bwMode="auto">
          <a:xfrm>
            <a:off x="-381000" y="-347663"/>
            <a:ext cx="10134600" cy="7662863"/>
          </a:xfrm>
          <a:prstGeom prst="rect">
            <a:avLst/>
          </a:prstGeom>
          <a:noFill/>
          <a:ln w="9525" algn="ctr">
            <a:solidFill>
              <a:srgbClr val="FF0000"/>
            </a:solidFill>
            <a:miter lim="800000"/>
            <a:headEnd/>
            <a:tailEnd/>
          </a:ln>
        </p:spPr>
      </p:pic>
      <p:sp>
        <p:nvSpPr>
          <p:cNvPr id="12291" name="Rectangle 2"/>
          <p:cNvSpPr>
            <a:spLocks noGrp="1" noChangeArrowheads="1"/>
          </p:cNvSpPr>
          <p:nvPr>
            <p:ph type="title"/>
          </p:nvPr>
        </p:nvSpPr>
        <p:spPr>
          <a:xfrm>
            <a:off x="2598738" y="566738"/>
            <a:ext cx="4168775" cy="731837"/>
          </a:xfrm>
        </p:spPr>
        <p:txBody>
          <a:bodyPr/>
          <a:lstStyle/>
          <a:p>
            <a:pPr eaLnBrk="1" hangingPunct="1"/>
            <a:r>
              <a:rPr lang="en-US" sz="3600" smtClean="0">
                <a:solidFill>
                  <a:srgbClr val="0000FF"/>
                </a:solidFill>
              </a:rPr>
              <a:t>Bài tập chính tả</a:t>
            </a:r>
          </a:p>
        </p:txBody>
      </p:sp>
      <p:sp>
        <p:nvSpPr>
          <p:cNvPr id="5" name="Rectangle 3"/>
          <p:cNvSpPr txBox="1">
            <a:spLocks noChangeArrowheads="1"/>
          </p:cNvSpPr>
          <p:nvPr/>
        </p:nvSpPr>
        <p:spPr bwMode="auto">
          <a:xfrm>
            <a:off x="228600" y="1524000"/>
            <a:ext cx="8686800" cy="9144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defRPr/>
            </a:pPr>
            <a:r>
              <a:rPr lang="en-US" sz="4000" kern="0" dirty="0" err="1">
                <a:solidFill>
                  <a:srgbClr val="0000FF"/>
                </a:solidFill>
                <a:latin typeface="Arial"/>
              </a:rPr>
              <a:t>Bài</a:t>
            </a:r>
            <a:r>
              <a:rPr lang="en-US" sz="4000" kern="0" dirty="0">
                <a:solidFill>
                  <a:srgbClr val="0000FF"/>
                </a:solidFill>
                <a:latin typeface="Arial"/>
              </a:rPr>
              <a:t> 3: </a:t>
            </a:r>
            <a:r>
              <a:rPr lang="en-US" sz="4000" kern="0" dirty="0" err="1">
                <a:solidFill>
                  <a:srgbClr val="0000FF"/>
                </a:solidFill>
                <a:latin typeface="Arial"/>
              </a:rPr>
              <a:t>Điền</a:t>
            </a:r>
            <a:r>
              <a:rPr lang="en-US" sz="4000" kern="0" dirty="0">
                <a:solidFill>
                  <a:srgbClr val="0000FF"/>
                </a:solidFill>
                <a:latin typeface="Arial"/>
              </a:rPr>
              <a:t> </a:t>
            </a:r>
            <a:r>
              <a:rPr lang="en-US" sz="4000" kern="0" dirty="0" err="1">
                <a:solidFill>
                  <a:srgbClr val="0000FF"/>
                </a:solidFill>
                <a:latin typeface="Arial"/>
              </a:rPr>
              <a:t>vào</a:t>
            </a:r>
            <a:r>
              <a:rPr lang="en-US" sz="4000" kern="0" dirty="0">
                <a:solidFill>
                  <a:srgbClr val="0000FF"/>
                </a:solidFill>
                <a:latin typeface="Arial"/>
              </a:rPr>
              <a:t> </a:t>
            </a:r>
            <a:r>
              <a:rPr lang="en-US" sz="4000" kern="0" dirty="0" err="1">
                <a:solidFill>
                  <a:srgbClr val="0000FF"/>
                </a:solidFill>
                <a:latin typeface="Arial"/>
              </a:rPr>
              <a:t>chỗ</a:t>
            </a:r>
            <a:r>
              <a:rPr lang="en-US" sz="4000" kern="0" dirty="0">
                <a:solidFill>
                  <a:srgbClr val="0000FF"/>
                </a:solidFill>
                <a:latin typeface="Arial"/>
              </a:rPr>
              <a:t> </a:t>
            </a:r>
            <a:r>
              <a:rPr lang="en-US" sz="4000" kern="0" dirty="0" err="1">
                <a:solidFill>
                  <a:srgbClr val="0000FF"/>
                </a:solidFill>
                <a:latin typeface="Arial"/>
              </a:rPr>
              <a:t>trống</a:t>
            </a:r>
            <a:r>
              <a:rPr lang="en-US" sz="4000" kern="0" dirty="0">
                <a:solidFill>
                  <a:srgbClr val="0000FF"/>
                </a:solidFill>
                <a:latin typeface="Arial"/>
              </a:rPr>
              <a:t> </a:t>
            </a:r>
            <a:r>
              <a:rPr lang="en-US" sz="4000" i="1" kern="0" dirty="0">
                <a:solidFill>
                  <a:srgbClr val="FF0000"/>
                </a:solidFill>
                <a:latin typeface="Arial"/>
              </a:rPr>
              <a:t>s </a:t>
            </a:r>
            <a:r>
              <a:rPr lang="en-US" sz="4000" i="1" kern="0" dirty="0">
                <a:solidFill>
                  <a:srgbClr val="0000FF"/>
                </a:solidFill>
                <a:latin typeface="Arial"/>
              </a:rPr>
              <a:t>hay</a:t>
            </a:r>
            <a:r>
              <a:rPr lang="en-US" sz="4000" i="1" kern="0" dirty="0">
                <a:solidFill>
                  <a:srgbClr val="FF0000"/>
                </a:solidFill>
                <a:latin typeface="Arial"/>
              </a:rPr>
              <a:t> x:</a:t>
            </a:r>
            <a:endParaRPr lang="en-US" sz="4000" b="0" kern="0" dirty="0">
              <a:solidFill>
                <a:srgbClr val="0000FF"/>
              </a:solidFill>
              <a:latin typeface="Arial"/>
            </a:endParaRPr>
          </a:p>
        </p:txBody>
      </p:sp>
      <p:sp>
        <p:nvSpPr>
          <p:cNvPr id="12293" name="Rectangle 5"/>
          <p:cNvSpPr>
            <a:spLocks noRot="1" noChangeArrowheads="1"/>
          </p:cNvSpPr>
          <p:nvPr/>
        </p:nvSpPr>
        <p:spPr bwMode="auto">
          <a:xfrm>
            <a:off x="457200" y="2667000"/>
            <a:ext cx="8458200" cy="2971800"/>
          </a:xfrm>
          <a:prstGeom prst="rect">
            <a:avLst/>
          </a:prstGeom>
          <a:noFill/>
          <a:ln w="9525">
            <a:noFill/>
            <a:miter lim="800000"/>
            <a:headEnd/>
            <a:tailEnd/>
          </a:ln>
        </p:spPr>
        <p:txBody>
          <a:bodyPr anchor="ctr"/>
          <a:lstStyle/>
          <a:p>
            <a:pPr eaLnBrk="1" hangingPunct="1"/>
            <a:r>
              <a:rPr lang="en-US" sz="3600" b="0">
                <a:solidFill>
                  <a:srgbClr val="0000FF"/>
                </a:solidFill>
                <a:latin typeface="Arial" charset="0"/>
              </a:rPr>
              <a:t>      </a:t>
            </a:r>
          </a:p>
        </p:txBody>
      </p:sp>
      <p:sp>
        <p:nvSpPr>
          <p:cNvPr id="9" name="TextBox 8"/>
          <p:cNvSpPr txBox="1">
            <a:spLocks noChangeArrowheads="1"/>
          </p:cNvSpPr>
          <p:nvPr/>
        </p:nvSpPr>
        <p:spPr bwMode="auto">
          <a:xfrm>
            <a:off x="1524000" y="3259138"/>
            <a:ext cx="457200" cy="646112"/>
          </a:xfrm>
          <a:prstGeom prst="rect">
            <a:avLst/>
          </a:prstGeom>
          <a:noFill/>
          <a:ln w="9525">
            <a:noFill/>
            <a:miter lim="800000"/>
            <a:headEnd/>
            <a:tailEnd/>
          </a:ln>
        </p:spPr>
        <p:txBody>
          <a:bodyPr>
            <a:spAutoFit/>
          </a:bodyPr>
          <a:lstStyle/>
          <a:p>
            <a:r>
              <a:rPr lang="en-US" sz="3600">
                <a:solidFill>
                  <a:srgbClr val="FF0000"/>
                </a:solidFill>
                <a:latin typeface="Arial" charset="0"/>
                <a:cs typeface="Times New Roman" pitchFamily="18" charset="0"/>
              </a:rPr>
              <a:t>s</a:t>
            </a:r>
          </a:p>
        </p:txBody>
      </p:sp>
      <p:sp>
        <p:nvSpPr>
          <p:cNvPr id="11" name="TextBox 10"/>
          <p:cNvSpPr txBox="1">
            <a:spLocks noChangeArrowheads="1"/>
          </p:cNvSpPr>
          <p:nvPr/>
        </p:nvSpPr>
        <p:spPr bwMode="auto">
          <a:xfrm>
            <a:off x="1643063" y="4741863"/>
            <a:ext cx="457200" cy="646112"/>
          </a:xfrm>
          <a:prstGeom prst="rect">
            <a:avLst/>
          </a:prstGeom>
          <a:noFill/>
          <a:ln w="9525">
            <a:noFill/>
            <a:miter lim="800000"/>
            <a:headEnd/>
            <a:tailEnd/>
          </a:ln>
        </p:spPr>
        <p:txBody>
          <a:bodyPr>
            <a:spAutoFit/>
          </a:bodyPr>
          <a:lstStyle/>
          <a:p>
            <a:r>
              <a:rPr lang="en-US" sz="3600">
                <a:solidFill>
                  <a:srgbClr val="FF0000"/>
                </a:solidFill>
                <a:latin typeface="Arial" charset="0"/>
                <a:cs typeface="Times New Roman" pitchFamily="18" charset="0"/>
              </a:rPr>
              <a:t>s</a:t>
            </a:r>
          </a:p>
        </p:txBody>
      </p:sp>
      <p:sp>
        <p:nvSpPr>
          <p:cNvPr id="12" name="Rectangle 3"/>
          <p:cNvSpPr txBox="1">
            <a:spLocks noChangeArrowheads="1"/>
          </p:cNvSpPr>
          <p:nvPr/>
        </p:nvSpPr>
        <p:spPr bwMode="auto">
          <a:xfrm>
            <a:off x="609600" y="2667000"/>
            <a:ext cx="8382000" cy="34290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defRPr/>
            </a:pPr>
            <a:r>
              <a:rPr lang="en-US" sz="4000" kern="0" dirty="0">
                <a:solidFill>
                  <a:srgbClr val="0000FF"/>
                </a:solidFill>
                <a:latin typeface="Arial"/>
              </a:rPr>
              <a:t>    </a:t>
            </a:r>
            <a:r>
              <a:rPr lang="en-US" sz="3600" b="0" kern="0" dirty="0" err="1">
                <a:solidFill>
                  <a:srgbClr val="0000FF"/>
                </a:solidFill>
                <a:latin typeface="Arial"/>
              </a:rPr>
              <a:t>Giàu</a:t>
            </a:r>
            <a:r>
              <a:rPr lang="en-US" sz="3600" b="0" kern="0" dirty="0">
                <a:solidFill>
                  <a:srgbClr val="0000FF"/>
                </a:solidFill>
                <a:latin typeface="Arial"/>
              </a:rPr>
              <a:t> </a:t>
            </a:r>
            <a:r>
              <a:rPr lang="en-US" sz="3600" b="0" kern="0" dirty="0" err="1">
                <a:solidFill>
                  <a:srgbClr val="0000FF"/>
                </a:solidFill>
                <a:latin typeface="Arial"/>
              </a:rPr>
              <a:t>đôi</a:t>
            </a:r>
            <a:r>
              <a:rPr lang="en-US" sz="3600" b="0" kern="0" dirty="0">
                <a:solidFill>
                  <a:srgbClr val="0000FF"/>
                </a:solidFill>
                <a:latin typeface="Arial"/>
              </a:rPr>
              <a:t> con </a:t>
            </a:r>
            <a:r>
              <a:rPr lang="en-US" sz="3600" b="0" kern="0" dirty="0" err="1">
                <a:solidFill>
                  <a:srgbClr val="0000FF"/>
                </a:solidFill>
                <a:latin typeface="Arial"/>
              </a:rPr>
              <a:t>mắt</a:t>
            </a:r>
            <a:r>
              <a:rPr lang="en-US" sz="3600" b="0" kern="0" dirty="0">
                <a:solidFill>
                  <a:srgbClr val="0000FF"/>
                </a:solidFill>
                <a:latin typeface="Arial"/>
              </a:rPr>
              <a:t>, </a:t>
            </a:r>
            <a:r>
              <a:rPr lang="en-US" sz="3600" b="0" kern="0" dirty="0" err="1">
                <a:solidFill>
                  <a:srgbClr val="0000FF"/>
                </a:solidFill>
                <a:latin typeface="Arial"/>
              </a:rPr>
              <a:t>đôi</a:t>
            </a:r>
            <a:r>
              <a:rPr lang="en-US" sz="3600" b="0" kern="0" dirty="0">
                <a:solidFill>
                  <a:srgbClr val="0000FF"/>
                </a:solidFill>
                <a:latin typeface="Arial"/>
              </a:rPr>
              <a:t> </a:t>
            </a:r>
            <a:r>
              <a:rPr lang="en-US" sz="3600" b="0" kern="0" dirty="0" err="1">
                <a:solidFill>
                  <a:srgbClr val="0000FF"/>
                </a:solidFill>
                <a:latin typeface="Arial"/>
              </a:rPr>
              <a:t>tay</a:t>
            </a:r>
            <a:endParaRPr lang="en-US" sz="3600" b="0" kern="0" dirty="0">
              <a:solidFill>
                <a:srgbClr val="0000FF"/>
              </a:solidFill>
              <a:latin typeface="Arial"/>
            </a:endParaRPr>
          </a:p>
          <a:p>
            <a:pPr marL="342900" indent="-342900" eaLnBrk="1" hangingPunct="1">
              <a:spcBef>
                <a:spcPct val="20000"/>
              </a:spcBef>
              <a:buClr>
                <a:schemeClr val="tx2"/>
              </a:buClr>
              <a:buSzPct val="70000"/>
              <a:buFont typeface="Wingdings" pitchFamily="2" charset="2"/>
              <a:buNone/>
              <a:defRPr/>
            </a:pPr>
            <a:r>
              <a:rPr lang="en-US" sz="3600" b="0" kern="0" dirty="0" err="1">
                <a:solidFill>
                  <a:srgbClr val="0000FF"/>
                </a:solidFill>
                <a:latin typeface="Arial"/>
              </a:rPr>
              <a:t>Tay</a:t>
            </a:r>
            <a:r>
              <a:rPr lang="en-US" sz="3600" b="0" kern="0" dirty="0">
                <a:solidFill>
                  <a:srgbClr val="0000FF"/>
                </a:solidFill>
                <a:latin typeface="Arial"/>
              </a:rPr>
              <a:t>…</a:t>
            </a:r>
            <a:r>
              <a:rPr lang="en-US" sz="3600" b="0" kern="0" dirty="0" err="1">
                <a:solidFill>
                  <a:srgbClr val="0000FF"/>
                </a:solidFill>
                <a:latin typeface="Arial"/>
              </a:rPr>
              <a:t>iêng</a:t>
            </a:r>
            <a:r>
              <a:rPr lang="en-US" sz="3600" b="0" kern="0" dirty="0">
                <a:solidFill>
                  <a:srgbClr val="0000FF"/>
                </a:solidFill>
                <a:latin typeface="Arial"/>
              </a:rPr>
              <a:t> </a:t>
            </a:r>
            <a:r>
              <a:rPr lang="en-US" sz="3600" b="0" kern="0" dirty="0" err="1">
                <a:solidFill>
                  <a:srgbClr val="0000FF"/>
                </a:solidFill>
                <a:latin typeface="Arial"/>
              </a:rPr>
              <a:t>làm</a:t>
            </a:r>
            <a:r>
              <a:rPr lang="en-US" sz="3600" b="0" kern="0" dirty="0">
                <a:solidFill>
                  <a:srgbClr val="0000FF"/>
                </a:solidFill>
                <a:latin typeface="Arial"/>
              </a:rPr>
              <a:t> </a:t>
            </a:r>
            <a:r>
              <a:rPr lang="en-US" sz="3600" b="0" kern="0" dirty="0" err="1">
                <a:solidFill>
                  <a:srgbClr val="0000FF"/>
                </a:solidFill>
                <a:latin typeface="Arial"/>
              </a:rPr>
              <a:t>lụng</a:t>
            </a:r>
            <a:r>
              <a:rPr lang="en-US" sz="3600" b="0" kern="0" dirty="0">
                <a:solidFill>
                  <a:srgbClr val="0000FF"/>
                </a:solidFill>
                <a:latin typeface="Arial"/>
              </a:rPr>
              <a:t>, </a:t>
            </a:r>
            <a:r>
              <a:rPr lang="en-US" sz="3600" b="0" kern="0" dirty="0" err="1">
                <a:solidFill>
                  <a:srgbClr val="0000FF"/>
                </a:solidFill>
                <a:latin typeface="Arial"/>
              </a:rPr>
              <a:t>mắt</a:t>
            </a:r>
            <a:r>
              <a:rPr lang="en-US" sz="3600" b="0" kern="0" dirty="0">
                <a:solidFill>
                  <a:srgbClr val="0000FF"/>
                </a:solidFill>
                <a:latin typeface="Arial"/>
              </a:rPr>
              <a:t> hay </a:t>
            </a:r>
            <a:r>
              <a:rPr lang="en-US" sz="3600" b="0" kern="0" dirty="0" err="1">
                <a:solidFill>
                  <a:srgbClr val="0000FF"/>
                </a:solidFill>
                <a:latin typeface="Arial"/>
              </a:rPr>
              <a:t>kiếm</a:t>
            </a:r>
            <a:r>
              <a:rPr lang="en-US" sz="3600" b="0" kern="0" dirty="0">
                <a:solidFill>
                  <a:srgbClr val="0000FF"/>
                </a:solidFill>
                <a:latin typeface="Arial"/>
              </a:rPr>
              <a:t> </a:t>
            </a:r>
            <a:r>
              <a:rPr lang="en-US" sz="3600" b="0" kern="0" dirty="0" err="1">
                <a:solidFill>
                  <a:srgbClr val="0000FF"/>
                </a:solidFill>
                <a:latin typeface="Arial"/>
              </a:rPr>
              <a:t>tìm</a:t>
            </a:r>
            <a:endParaRPr lang="en-US" sz="3600" b="0" kern="0" dirty="0">
              <a:solidFill>
                <a:srgbClr val="0000FF"/>
              </a:solidFill>
              <a:latin typeface="Arial"/>
            </a:endParaRPr>
          </a:p>
          <a:p>
            <a:pPr marL="342900" indent="-342900" eaLnBrk="1" hangingPunct="1">
              <a:spcBef>
                <a:spcPct val="20000"/>
              </a:spcBef>
              <a:buClr>
                <a:schemeClr val="tx2"/>
              </a:buClr>
              <a:buSzPct val="70000"/>
              <a:buFont typeface="Wingdings" pitchFamily="2" charset="2"/>
              <a:buNone/>
              <a:defRPr/>
            </a:pPr>
            <a:r>
              <a:rPr lang="en-US" sz="3600" b="0" kern="0" dirty="0">
                <a:solidFill>
                  <a:srgbClr val="0000FF"/>
                </a:solidFill>
                <a:latin typeface="Arial"/>
              </a:rPr>
              <a:t>    </a:t>
            </a:r>
            <a:r>
              <a:rPr lang="en-US" sz="3600" b="0" kern="0" dirty="0" err="1">
                <a:solidFill>
                  <a:srgbClr val="0000FF"/>
                </a:solidFill>
                <a:latin typeface="Arial"/>
              </a:rPr>
              <a:t>Hai</a:t>
            </a:r>
            <a:r>
              <a:rPr lang="en-US" sz="3600" b="0" kern="0" dirty="0">
                <a:solidFill>
                  <a:srgbClr val="0000FF"/>
                </a:solidFill>
                <a:latin typeface="Arial"/>
              </a:rPr>
              <a:t> con </a:t>
            </a:r>
            <a:r>
              <a:rPr lang="en-US" sz="3600" b="0" kern="0" dirty="0" err="1">
                <a:solidFill>
                  <a:srgbClr val="0000FF"/>
                </a:solidFill>
                <a:latin typeface="Arial"/>
              </a:rPr>
              <a:t>mắt</a:t>
            </a:r>
            <a:r>
              <a:rPr lang="en-US" sz="3600" b="0" kern="0" dirty="0">
                <a:solidFill>
                  <a:srgbClr val="0000FF"/>
                </a:solidFill>
                <a:latin typeface="Arial"/>
              </a:rPr>
              <a:t> </a:t>
            </a:r>
            <a:r>
              <a:rPr lang="en-US" sz="3600" b="0" kern="0" dirty="0" err="1">
                <a:solidFill>
                  <a:srgbClr val="0000FF"/>
                </a:solidFill>
                <a:latin typeface="Arial"/>
              </a:rPr>
              <a:t>mở</a:t>
            </a:r>
            <a:r>
              <a:rPr lang="en-US" sz="3600" b="0" kern="0" dirty="0">
                <a:solidFill>
                  <a:srgbClr val="0000FF"/>
                </a:solidFill>
                <a:latin typeface="Arial"/>
              </a:rPr>
              <a:t> </a:t>
            </a:r>
            <a:r>
              <a:rPr lang="en-US" sz="3600" b="0" kern="0" dirty="0" err="1">
                <a:solidFill>
                  <a:srgbClr val="0000FF"/>
                </a:solidFill>
                <a:latin typeface="Arial"/>
              </a:rPr>
              <a:t>ta</a:t>
            </a:r>
            <a:r>
              <a:rPr lang="en-US" sz="3600" b="0" kern="0" dirty="0">
                <a:solidFill>
                  <a:srgbClr val="0000FF"/>
                </a:solidFill>
                <a:latin typeface="Arial"/>
              </a:rPr>
              <a:t> </a:t>
            </a:r>
            <a:r>
              <a:rPr lang="en-US" sz="3600" b="0" kern="0" dirty="0" err="1">
                <a:solidFill>
                  <a:srgbClr val="0000FF"/>
                </a:solidFill>
                <a:latin typeface="Arial"/>
              </a:rPr>
              <a:t>nhìn</a:t>
            </a:r>
            <a:endParaRPr lang="en-US" sz="3600" b="0" kern="0" dirty="0">
              <a:solidFill>
                <a:srgbClr val="0000FF"/>
              </a:solidFill>
              <a:latin typeface="Arial"/>
            </a:endParaRPr>
          </a:p>
          <a:p>
            <a:pPr marL="342900" indent="-342900" eaLnBrk="1" hangingPunct="1">
              <a:spcBef>
                <a:spcPct val="20000"/>
              </a:spcBef>
              <a:buClr>
                <a:schemeClr val="tx2"/>
              </a:buClr>
              <a:buSzPct val="70000"/>
              <a:buFont typeface="Wingdings" pitchFamily="2" charset="2"/>
              <a:buNone/>
              <a:defRPr/>
            </a:pPr>
            <a:r>
              <a:rPr lang="en-US" sz="3600" b="0" kern="0" dirty="0">
                <a:solidFill>
                  <a:srgbClr val="0000FF"/>
                </a:solidFill>
                <a:latin typeface="Arial"/>
              </a:rPr>
              <a:t>Cho…</a:t>
            </a:r>
            <a:r>
              <a:rPr lang="en-US" sz="3600" b="0" kern="0" dirty="0" err="1">
                <a:solidFill>
                  <a:srgbClr val="0000FF"/>
                </a:solidFill>
                <a:latin typeface="Arial"/>
              </a:rPr>
              <a:t>âu</a:t>
            </a:r>
            <a:r>
              <a:rPr lang="en-US" sz="3600" b="0" kern="0" dirty="0">
                <a:solidFill>
                  <a:srgbClr val="0000FF"/>
                </a:solidFill>
                <a:latin typeface="Arial"/>
              </a:rPr>
              <a:t>, </a:t>
            </a:r>
            <a:r>
              <a:rPr lang="en-US" sz="3600" b="0" kern="0" dirty="0" err="1">
                <a:solidFill>
                  <a:srgbClr val="0000FF"/>
                </a:solidFill>
                <a:latin typeface="Arial"/>
              </a:rPr>
              <a:t>cho</a:t>
            </a:r>
            <a:r>
              <a:rPr lang="en-US" sz="3600" b="0" kern="0" dirty="0">
                <a:solidFill>
                  <a:srgbClr val="0000FF"/>
                </a:solidFill>
                <a:latin typeface="Arial"/>
              </a:rPr>
              <a:t>…</a:t>
            </a:r>
            <a:r>
              <a:rPr lang="en-US" sz="3600" b="0" kern="0" dirty="0" err="1">
                <a:solidFill>
                  <a:srgbClr val="0000FF"/>
                </a:solidFill>
                <a:latin typeface="Arial"/>
              </a:rPr>
              <a:t>áng</a:t>
            </a:r>
            <a:r>
              <a:rPr lang="en-US" sz="3600" b="0" kern="0" dirty="0">
                <a:solidFill>
                  <a:srgbClr val="0000FF"/>
                </a:solidFill>
                <a:latin typeface="Arial"/>
              </a:rPr>
              <a:t> </a:t>
            </a:r>
            <a:r>
              <a:rPr lang="en-US" sz="3600" b="0" kern="0" dirty="0" err="1">
                <a:solidFill>
                  <a:srgbClr val="0000FF"/>
                </a:solidFill>
                <a:latin typeface="Arial"/>
              </a:rPr>
              <a:t>mà</a:t>
            </a:r>
            <a:r>
              <a:rPr lang="en-US" sz="3600" b="0" kern="0" dirty="0">
                <a:solidFill>
                  <a:srgbClr val="0000FF"/>
                </a:solidFill>
                <a:latin typeface="Arial"/>
              </a:rPr>
              <a:t> tin </a:t>
            </a:r>
            <a:r>
              <a:rPr lang="en-US" sz="3600" b="0" kern="0" dirty="0" err="1">
                <a:solidFill>
                  <a:srgbClr val="0000FF"/>
                </a:solidFill>
                <a:latin typeface="Arial"/>
              </a:rPr>
              <a:t>cuộc</a:t>
            </a:r>
            <a:r>
              <a:rPr lang="en-US" sz="3600" b="0" kern="0" dirty="0">
                <a:solidFill>
                  <a:srgbClr val="0000FF"/>
                </a:solidFill>
                <a:latin typeface="Arial"/>
              </a:rPr>
              <a:t> </a:t>
            </a:r>
            <a:r>
              <a:rPr lang="en-US" sz="3600" b="0" kern="0" dirty="0" err="1">
                <a:solidFill>
                  <a:srgbClr val="0000FF"/>
                </a:solidFill>
                <a:latin typeface="Arial"/>
              </a:rPr>
              <a:t>đời</a:t>
            </a:r>
            <a:r>
              <a:rPr lang="en-US" sz="3600" b="0" kern="0" dirty="0">
                <a:solidFill>
                  <a:srgbClr val="0000FF"/>
                </a:solidFill>
                <a:latin typeface="Arial"/>
              </a:rPr>
              <a:t>.</a:t>
            </a:r>
          </a:p>
          <a:p>
            <a:pPr marL="342900" indent="-342900" eaLnBrk="1" hangingPunct="1">
              <a:spcBef>
                <a:spcPct val="20000"/>
              </a:spcBef>
              <a:buClr>
                <a:schemeClr val="tx2"/>
              </a:buClr>
              <a:buSzPct val="70000"/>
              <a:buFont typeface="Wingdings" pitchFamily="2" charset="2"/>
              <a:buNone/>
              <a:defRPr/>
            </a:pPr>
            <a:endParaRPr lang="en-US" sz="4000" b="0" kern="0" dirty="0">
              <a:solidFill>
                <a:srgbClr val="0000FF"/>
              </a:solidFill>
              <a:latin typeface="Arial"/>
            </a:endParaRPr>
          </a:p>
        </p:txBody>
      </p:sp>
      <p:sp>
        <p:nvSpPr>
          <p:cNvPr id="17" name="TextBox 16"/>
          <p:cNvSpPr txBox="1">
            <a:spLocks noChangeArrowheads="1"/>
          </p:cNvSpPr>
          <p:nvPr/>
        </p:nvSpPr>
        <p:spPr bwMode="auto">
          <a:xfrm>
            <a:off x="3606800" y="4746625"/>
            <a:ext cx="457200" cy="646113"/>
          </a:xfrm>
          <a:prstGeom prst="rect">
            <a:avLst/>
          </a:prstGeom>
          <a:noFill/>
          <a:ln w="9525">
            <a:noFill/>
            <a:miter lim="800000"/>
            <a:headEnd/>
            <a:tailEnd/>
          </a:ln>
        </p:spPr>
        <p:txBody>
          <a:bodyPr>
            <a:spAutoFit/>
          </a:bodyPr>
          <a:lstStyle/>
          <a:p>
            <a:r>
              <a:rPr lang="en-US" sz="3600">
                <a:solidFill>
                  <a:srgbClr val="FF0000"/>
                </a:solidFill>
                <a:latin typeface="Arial" charset="0"/>
                <a:cs typeface="Times New Roman" pitchFamily="18" charset="0"/>
              </a:rPr>
              <a: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ppt_x"/>
                                          </p:val>
                                        </p:tav>
                                        <p:tav tm="100000">
                                          <p:val>
                                            <p:strVal val="#ppt_x"/>
                                          </p:val>
                                        </p:tav>
                                      </p:tavLst>
                                    </p:anim>
                                    <p:anim calcmode="lin" valueType="num">
                                      <p:cBhvr additive="base">
                                        <p:cTn id="2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838200" y="228600"/>
            <a:ext cx="7010400" cy="523875"/>
          </a:xfrm>
          <a:prstGeom prst="rect">
            <a:avLst/>
          </a:prstGeom>
          <a:solidFill>
            <a:srgbClr val="FFFF99"/>
          </a:solidFill>
          <a:ln w="9525">
            <a:noFill/>
            <a:miter lim="800000"/>
            <a:headEnd/>
            <a:tailEnd/>
          </a:ln>
        </p:spPr>
        <p:txBody>
          <a:bodyPr>
            <a:spAutoFit/>
          </a:bodyPr>
          <a:lstStyle/>
          <a:p>
            <a:pPr algn="ctr" eaLnBrk="1" hangingPunct="1">
              <a:spcBef>
                <a:spcPct val="50000"/>
              </a:spcBef>
            </a:pPr>
            <a:r>
              <a:rPr lang="en-US" sz="2800">
                <a:solidFill>
                  <a:srgbClr val="000099"/>
                </a:solidFill>
                <a:latin typeface="Arial" charset="0"/>
              </a:rPr>
              <a:t> </a:t>
            </a:r>
            <a:endParaRPr lang="en-US" sz="3200" i="1">
              <a:solidFill>
                <a:srgbClr val="000099"/>
              </a:solidFill>
              <a:latin typeface="Arial" charset="0"/>
            </a:endParaRPr>
          </a:p>
        </p:txBody>
      </p:sp>
      <p:sp>
        <p:nvSpPr>
          <p:cNvPr id="4099" name="TextBox 10"/>
          <p:cNvSpPr txBox="1">
            <a:spLocks noChangeArrowheads="1"/>
          </p:cNvSpPr>
          <p:nvPr/>
        </p:nvSpPr>
        <p:spPr bwMode="auto">
          <a:xfrm>
            <a:off x="3817938" y="838200"/>
            <a:ext cx="2209800" cy="523875"/>
          </a:xfrm>
          <a:prstGeom prst="rect">
            <a:avLst/>
          </a:prstGeom>
          <a:noFill/>
          <a:ln w="9525">
            <a:noFill/>
            <a:miter lim="800000"/>
            <a:headEnd/>
            <a:tailEnd/>
          </a:ln>
        </p:spPr>
        <p:txBody>
          <a:bodyPr>
            <a:spAutoFit/>
          </a:bodyPr>
          <a:lstStyle/>
          <a:p>
            <a:r>
              <a:rPr lang="en-US" sz="2800" u="sng">
                <a:solidFill>
                  <a:srgbClr val="000099"/>
                </a:solidFill>
                <a:latin typeface="Arial" charset="0"/>
                <a:cs typeface="Times New Roman" pitchFamily="18" charset="0"/>
              </a:rPr>
              <a:t>Chính tả:  </a:t>
            </a:r>
          </a:p>
        </p:txBody>
      </p:sp>
      <p:sp>
        <p:nvSpPr>
          <p:cNvPr id="4100" name="AutoShape 3"/>
          <p:cNvSpPr>
            <a:spLocks noChangeArrowheads="1"/>
          </p:cNvSpPr>
          <p:nvPr/>
        </p:nvSpPr>
        <p:spPr bwMode="auto">
          <a:xfrm>
            <a:off x="1752600" y="1676400"/>
            <a:ext cx="5943600" cy="890588"/>
          </a:xfrm>
          <a:prstGeom prst="cloudCallout">
            <a:avLst>
              <a:gd name="adj1" fmla="val -50204"/>
              <a:gd name="adj2" fmla="val -78259"/>
            </a:avLst>
          </a:prstGeom>
          <a:noFill/>
          <a:ln w="38100">
            <a:solidFill>
              <a:srgbClr val="0000FF"/>
            </a:solidFill>
            <a:round/>
            <a:headEnd/>
            <a:tailEnd/>
          </a:ln>
        </p:spPr>
        <p:txBody>
          <a:bodyPr lIns="9144" rIns="9144">
            <a:spAutoFit/>
          </a:bodyPr>
          <a:lstStyle/>
          <a:p>
            <a:pPr algn="ctr"/>
            <a:r>
              <a:rPr lang="en-US" sz="3200">
                <a:solidFill>
                  <a:srgbClr val="FF0000"/>
                </a:solidFill>
                <a:latin typeface="Arial" charset="0"/>
                <a:cs typeface="Times New Roman" pitchFamily="18" charset="0"/>
              </a:rPr>
              <a:t>Kiểm tra bài cũ:</a:t>
            </a:r>
          </a:p>
        </p:txBody>
      </p:sp>
      <p:pic>
        <p:nvPicPr>
          <p:cNvPr id="4101" name="Picture 6" descr="22 (2)"/>
          <p:cNvPicPr>
            <a:picLocks noChangeAspect="1" noChangeArrowheads="1" noCrop="1"/>
          </p:cNvPicPr>
          <p:nvPr/>
        </p:nvPicPr>
        <p:blipFill>
          <a:blip r:embed="rId2"/>
          <a:srcRect/>
          <a:stretch>
            <a:fillRect/>
          </a:stretch>
        </p:blipFill>
        <p:spPr bwMode="auto">
          <a:xfrm>
            <a:off x="76200" y="4800600"/>
            <a:ext cx="2474913" cy="1981200"/>
          </a:xfrm>
          <a:prstGeom prst="rect">
            <a:avLst/>
          </a:prstGeom>
          <a:noFill/>
          <a:ln w="9525">
            <a:noFill/>
            <a:miter lim="800000"/>
            <a:headEnd/>
            <a:tailEnd/>
          </a:ln>
        </p:spPr>
      </p:pic>
      <p:pic>
        <p:nvPicPr>
          <p:cNvPr id="4102" name="Picture 6" descr="22 (2)"/>
          <p:cNvPicPr>
            <a:picLocks noChangeAspect="1" noChangeArrowheads="1" noCrop="1"/>
          </p:cNvPicPr>
          <p:nvPr/>
        </p:nvPicPr>
        <p:blipFill>
          <a:blip r:embed="rId2"/>
          <a:srcRect/>
          <a:stretch>
            <a:fillRect/>
          </a:stretch>
        </p:blipFill>
        <p:spPr bwMode="auto">
          <a:xfrm flipH="1">
            <a:off x="6496050" y="4648200"/>
            <a:ext cx="2647950" cy="2119313"/>
          </a:xfrm>
          <a:prstGeom prst="rect">
            <a:avLst/>
          </a:prstGeom>
          <a:noFill/>
          <a:ln w="9525">
            <a:noFill/>
            <a:miter lim="800000"/>
            <a:headEnd/>
            <a:tailEnd/>
          </a:ln>
        </p:spPr>
      </p:pic>
      <p:pic>
        <p:nvPicPr>
          <p:cNvPr id="4103" name="Picture 9" descr="3_hoa_xoay"/>
          <p:cNvPicPr>
            <a:picLocks noChangeAspect="1" noChangeArrowheads="1" noCrop="1"/>
          </p:cNvPicPr>
          <p:nvPr/>
        </p:nvPicPr>
        <p:blipFill>
          <a:blip r:embed="rId3"/>
          <a:srcRect/>
          <a:stretch>
            <a:fillRect/>
          </a:stretch>
        </p:blipFill>
        <p:spPr bwMode="auto">
          <a:xfrm>
            <a:off x="3810000" y="4756150"/>
            <a:ext cx="1600200" cy="16446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99CC00"/>
            </a:gs>
          </a:gsLst>
          <a:lin ang="5400000" scaled="1"/>
        </a:gradFill>
        <a:effectLst/>
      </p:bgPr>
    </p:bg>
    <p:spTree>
      <p:nvGrpSpPr>
        <p:cNvPr id="1" name=""/>
        <p:cNvGrpSpPr/>
        <p:nvPr/>
      </p:nvGrpSpPr>
      <p:grpSpPr>
        <a:xfrm>
          <a:off x="0" y="0"/>
          <a:ext cx="0" cy="0"/>
          <a:chOff x="0" y="0"/>
          <a:chExt cx="0" cy="0"/>
        </a:xfrm>
      </p:grpSpPr>
      <p:sp>
        <p:nvSpPr>
          <p:cNvPr id="5122" name="TextBox 11"/>
          <p:cNvSpPr txBox="1">
            <a:spLocks noChangeArrowheads="1"/>
          </p:cNvSpPr>
          <p:nvPr/>
        </p:nvSpPr>
        <p:spPr bwMode="auto">
          <a:xfrm>
            <a:off x="1524000" y="306388"/>
            <a:ext cx="5867400" cy="1446212"/>
          </a:xfrm>
          <a:prstGeom prst="rect">
            <a:avLst/>
          </a:prstGeom>
          <a:noFill/>
          <a:ln w="9525">
            <a:noFill/>
            <a:miter lim="800000"/>
            <a:headEnd/>
            <a:tailEnd/>
          </a:ln>
        </p:spPr>
        <p:txBody>
          <a:bodyPr>
            <a:spAutoFit/>
          </a:bodyPr>
          <a:lstStyle/>
          <a:p>
            <a:pPr algn="ctr"/>
            <a:endParaRPr lang="en-US" sz="2800">
              <a:solidFill>
                <a:srgbClr val="0000FF"/>
              </a:solidFill>
              <a:latin typeface="Arial" charset="0"/>
              <a:cs typeface="Times New Roman" pitchFamily="18" charset="0"/>
            </a:endParaRPr>
          </a:p>
          <a:p>
            <a:pPr algn="ctr"/>
            <a:r>
              <a:rPr lang="en-US" sz="2800" u="sng">
                <a:solidFill>
                  <a:srgbClr val="0000FF"/>
                </a:solidFill>
                <a:latin typeface="Arial" charset="0"/>
                <a:cs typeface="Times New Roman" pitchFamily="18" charset="0"/>
              </a:rPr>
              <a:t>Chính tả</a:t>
            </a:r>
            <a:r>
              <a:rPr lang="en-US" sz="2800">
                <a:solidFill>
                  <a:srgbClr val="0000FF"/>
                </a:solidFill>
                <a:latin typeface="Arial" charset="0"/>
                <a:cs typeface="Times New Roman" pitchFamily="18" charset="0"/>
              </a:rPr>
              <a:t>: Nghe – viết</a:t>
            </a:r>
          </a:p>
          <a:p>
            <a:pPr algn="ctr"/>
            <a:r>
              <a:rPr lang="en-US" sz="3200">
                <a:solidFill>
                  <a:srgbClr val="0000FF"/>
                </a:solidFill>
                <a:latin typeface="Arial" charset="0"/>
                <a:cs typeface="Times New Roman" pitchFamily="18" charset="0"/>
              </a:rPr>
              <a:t>BÀI TẬP LÀM VĂN</a:t>
            </a:r>
          </a:p>
        </p:txBody>
      </p:sp>
      <p:sp>
        <p:nvSpPr>
          <p:cNvPr id="5123" name="TextBox 12"/>
          <p:cNvSpPr txBox="1">
            <a:spLocks noChangeArrowheads="1"/>
          </p:cNvSpPr>
          <p:nvPr/>
        </p:nvSpPr>
        <p:spPr bwMode="auto">
          <a:xfrm>
            <a:off x="533400" y="2174875"/>
            <a:ext cx="8153400" cy="3540125"/>
          </a:xfrm>
          <a:prstGeom prst="rect">
            <a:avLst/>
          </a:prstGeom>
          <a:noFill/>
          <a:ln w="9525">
            <a:noFill/>
            <a:miter lim="800000"/>
            <a:headEnd/>
            <a:tailEnd/>
          </a:ln>
        </p:spPr>
        <p:txBody>
          <a:bodyPr>
            <a:spAutoFit/>
          </a:bodyPr>
          <a:lstStyle/>
          <a:p>
            <a:pPr algn="just"/>
            <a:r>
              <a:rPr lang="en-US" sz="3200">
                <a:solidFill>
                  <a:srgbClr val="FF0000"/>
                </a:solidFill>
                <a:latin typeface="Arial" charset="0"/>
                <a:cs typeface="Times New Roman" pitchFamily="18" charset="0"/>
              </a:rPr>
              <a:t>  Một lần, Cô-li-a phải viết bài văn kể những việc đã làm giúp mẹ. Bạn rất lúng túng nên đã kể cả việc chưa bao giờ làm như giặt quần áo. Mấy hôm sau, Mẹ bỗng bảo bạn đi giặt quần áo. Lúc đầu, bạn rất ngạc nhiên, nhưng rồi vui vẻ làm vì đó là việc bạn đã nói trong bài văn.</a:t>
            </a:r>
            <a:endParaRPr lang="en-US" sz="2400">
              <a:solidFill>
                <a:srgbClr val="FF0000"/>
              </a:solidFill>
              <a:latin typeface="Arial" charset="0"/>
              <a:cs typeface="Times New Roman" pitchFamily="18" charset="0"/>
            </a:endParaRPr>
          </a:p>
        </p:txBody>
      </p:sp>
      <p:pic>
        <p:nvPicPr>
          <p:cNvPr id="5124" name="Picture 129" descr="FLOWERS5"/>
          <p:cNvPicPr>
            <a:picLocks noChangeAspect="1" noChangeArrowheads="1"/>
          </p:cNvPicPr>
          <p:nvPr/>
        </p:nvPicPr>
        <p:blipFill>
          <a:blip r:embed="rId2"/>
          <a:srcRect/>
          <a:stretch>
            <a:fillRect/>
          </a:stretch>
        </p:blipFill>
        <p:spPr bwMode="auto">
          <a:xfrm>
            <a:off x="0" y="0"/>
            <a:ext cx="1460500" cy="1676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3"/>
          <p:cNvSpPr>
            <a:spLocks noChangeArrowheads="1"/>
          </p:cNvSpPr>
          <p:nvPr/>
        </p:nvSpPr>
        <p:spPr bwMode="auto">
          <a:xfrm>
            <a:off x="228600" y="2819400"/>
            <a:ext cx="6705600" cy="1639888"/>
          </a:xfrm>
          <a:prstGeom prst="cloudCallout">
            <a:avLst>
              <a:gd name="adj1" fmla="val 53662"/>
              <a:gd name="adj2" fmla="val -53477"/>
            </a:avLst>
          </a:prstGeom>
          <a:noFill/>
          <a:ln w="38100">
            <a:solidFill>
              <a:srgbClr val="0000FF"/>
            </a:solidFill>
            <a:round/>
            <a:headEnd/>
            <a:tailEnd/>
          </a:ln>
        </p:spPr>
        <p:txBody>
          <a:bodyPr lIns="9144" rIns="9144">
            <a:spAutoFit/>
          </a:bodyPr>
          <a:lstStyle/>
          <a:p>
            <a:pPr algn="ctr" eaLnBrk="1" hangingPunct="1">
              <a:spcBef>
                <a:spcPct val="50000"/>
              </a:spcBef>
              <a:buClr>
                <a:srgbClr val="00CC99"/>
              </a:buClr>
              <a:buFont typeface="Wingdings" pitchFamily="2" charset="2"/>
              <a:buNone/>
            </a:pPr>
            <a:r>
              <a:rPr lang="en-US" sz="3200">
                <a:solidFill>
                  <a:srgbClr val="0000CC"/>
                </a:solidFill>
                <a:latin typeface="Arial" charset="0"/>
                <a:cs typeface="Times New Roman" pitchFamily="18" charset="0"/>
              </a:rPr>
              <a:t>H: Tìm tên riêng trong bài chính tả?</a:t>
            </a:r>
          </a:p>
        </p:txBody>
      </p:sp>
      <p:sp>
        <p:nvSpPr>
          <p:cNvPr id="11" name="Text Box 20"/>
          <p:cNvSpPr txBox="1">
            <a:spLocks noChangeArrowheads="1"/>
          </p:cNvSpPr>
          <p:nvPr/>
        </p:nvSpPr>
        <p:spPr bwMode="auto">
          <a:xfrm>
            <a:off x="3048000" y="4602163"/>
            <a:ext cx="1981200" cy="584200"/>
          </a:xfrm>
          <a:prstGeom prst="rect">
            <a:avLst/>
          </a:prstGeom>
          <a:solidFill>
            <a:schemeClr val="accent1">
              <a:lumMod val="40000"/>
              <a:lumOff val="60000"/>
            </a:schemeClr>
          </a:solidFill>
          <a:ln w="9525">
            <a:noFill/>
            <a:miter lim="800000"/>
            <a:headEnd/>
            <a:tailEnd/>
          </a:ln>
        </p:spPr>
        <p:txBody>
          <a:bodyPr>
            <a:spAutoFit/>
          </a:bodyPr>
          <a:lstStyle/>
          <a:p>
            <a:pPr>
              <a:spcBef>
                <a:spcPct val="50000"/>
              </a:spcBef>
              <a:defRPr/>
            </a:pPr>
            <a:r>
              <a:rPr lang="en-US" sz="3200" dirty="0">
                <a:solidFill>
                  <a:srgbClr val="FF0000"/>
                </a:solidFill>
                <a:latin typeface="Arial"/>
              </a:rPr>
              <a:t>- </a:t>
            </a:r>
            <a:r>
              <a:rPr lang="en-US" sz="3200" dirty="0" err="1">
                <a:solidFill>
                  <a:srgbClr val="FF0000"/>
                </a:solidFill>
                <a:latin typeface="Arial"/>
              </a:rPr>
              <a:t>Cô</a:t>
            </a:r>
            <a:r>
              <a:rPr lang="en-US" sz="3200" dirty="0">
                <a:solidFill>
                  <a:srgbClr val="FF0000"/>
                </a:solidFill>
                <a:latin typeface="Arial"/>
              </a:rPr>
              <a:t>-</a:t>
            </a:r>
            <a:r>
              <a:rPr lang="en-US" sz="3200" dirty="0" err="1">
                <a:solidFill>
                  <a:srgbClr val="FF0000"/>
                </a:solidFill>
                <a:latin typeface="Arial"/>
              </a:rPr>
              <a:t>li</a:t>
            </a:r>
            <a:r>
              <a:rPr lang="en-US" sz="3200" dirty="0">
                <a:solidFill>
                  <a:srgbClr val="FF0000"/>
                </a:solidFill>
                <a:latin typeface="Arial"/>
              </a:rPr>
              <a:t>-a.</a:t>
            </a:r>
          </a:p>
        </p:txBody>
      </p:sp>
      <p:sp>
        <p:nvSpPr>
          <p:cNvPr id="8" name="AutoShape 11"/>
          <p:cNvSpPr>
            <a:spLocks noChangeArrowheads="1"/>
          </p:cNvSpPr>
          <p:nvPr/>
        </p:nvSpPr>
        <p:spPr bwMode="auto">
          <a:xfrm>
            <a:off x="0" y="1752600"/>
            <a:ext cx="5181600" cy="990600"/>
          </a:xfrm>
          <a:prstGeom prst="horizontalScroll">
            <a:avLst>
              <a:gd name="adj" fmla="val 12500"/>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p:spPr>
        <p:txBody>
          <a:bodyPr wrap="none" anchor="ctr"/>
          <a:lstStyle/>
          <a:p>
            <a:pPr algn="ctr">
              <a:defRPr/>
            </a:pPr>
            <a:r>
              <a:rPr lang="en-US" sz="3600" u="sng" dirty="0" err="1">
                <a:solidFill>
                  <a:srgbClr val="FF0000"/>
                </a:solidFill>
                <a:latin typeface="Arial"/>
                <a:cs typeface="Times New Roman" pitchFamily="18" charset="0"/>
              </a:rPr>
              <a:t>Tìm</a:t>
            </a:r>
            <a:r>
              <a:rPr lang="en-US" sz="3600" u="sng" dirty="0">
                <a:solidFill>
                  <a:srgbClr val="FF0000"/>
                </a:solidFill>
                <a:latin typeface="Arial"/>
                <a:cs typeface="Times New Roman" pitchFamily="18" charset="0"/>
              </a:rPr>
              <a:t> </a:t>
            </a:r>
            <a:r>
              <a:rPr lang="en-US" sz="3600" u="sng" dirty="0" err="1">
                <a:solidFill>
                  <a:srgbClr val="FF0000"/>
                </a:solidFill>
                <a:latin typeface="Arial"/>
                <a:cs typeface="Times New Roman" pitchFamily="18" charset="0"/>
              </a:rPr>
              <a:t>hiểu</a:t>
            </a:r>
            <a:r>
              <a:rPr lang="en-US" sz="3600" u="sng" dirty="0">
                <a:solidFill>
                  <a:srgbClr val="FF0000"/>
                </a:solidFill>
                <a:latin typeface="Arial"/>
                <a:cs typeface="Times New Roman" pitchFamily="18" charset="0"/>
              </a:rPr>
              <a:t> </a:t>
            </a:r>
            <a:r>
              <a:rPr lang="en-US" sz="3600" u="sng" dirty="0" err="1">
                <a:solidFill>
                  <a:srgbClr val="FF0000"/>
                </a:solidFill>
                <a:latin typeface="Arial"/>
                <a:cs typeface="Times New Roman" pitchFamily="18" charset="0"/>
              </a:rPr>
              <a:t>nội</a:t>
            </a:r>
            <a:r>
              <a:rPr lang="en-US" sz="3600" u="sng" dirty="0">
                <a:solidFill>
                  <a:srgbClr val="FF0000"/>
                </a:solidFill>
                <a:latin typeface="Arial"/>
                <a:cs typeface="Times New Roman" pitchFamily="18" charset="0"/>
              </a:rPr>
              <a:t> dung </a:t>
            </a:r>
            <a:r>
              <a:rPr lang="en-US" sz="3600" u="sng" dirty="0" err="1">
                <a:solidFill>
                  <a:srgbClr val="FF0000"/>
                </a:solidFill>
                <a:latin typeface="Arial"/>
                <a:cs typeface="Times New Roman" pitchFamily="18" charset="0"/>
              </a:rPr>
              <a:t>bài</a:t>
            </a:r>
            <a:r>
              <a:rPr lang="en-US" sz="3600" u="sng" dirty="0">
                <a:solidFill>
                  <a:srgbClr val="FF0000"/>
                </a:solidFill>
                <a:latin typeface="Arial"/>
                <a:cs typeface="Times New Roman" pitchFamily="18" charset="0"/>
              </a:rPr>
              <a:t>:</a:t>
            </a:r>
            <a:endParaRPr lang="en-US" sz="3600" dirty="0">
              <a:solidFill>
                <a:srgbClr val="FF0000"/>
              </a:solidFill>
              <a:latin typeface="Arial"/>
              <a:cs typeface="Times New Roman" pitchFamily="18" charset="0"/>
            </a:endParaRPr>
          </a:p>
        </p:txBody>
      </p:sp>
      <p:pic>
        <p:nvPicPr>
          <p:cNvPr id="6149" name="Picture 27" descr="flower7"/>
          <p:cNvPicPr>
            <a:picLocks noChangeAspect="1" noChangeArrowheads="1" noCrop="1"/>
          </p:cNvPicPr>
          <p:nvPr/>
        </p:nvPicPr>
        <p:blipFill>
          <a:blip r:embed="rId2"/>
          <a:srcRect/>
          <a:stretch>
            <a:fillRect/>
          </a:stretch>
        </p:blipFill>
        <p:spPr bwMode="auto">
          <a:xfrm>
            <a:off x="304800" y="5410200"/>
            <a:ext cx="3352800" cy="1447800"/>
          </a:xfrm>
          <a:prstGeom prst="rect">
            <a:avLst/>
          </a:prstGeom>
          <a:noFill/>
          <a:ln w="9525">
            <a:noFill/>
            <a:miter lim="800000"/>
            <a:headEnd/>
            <a:tailEnd/>
          </a:ln>
        </p:spPr>
      </p:pic>
      <p:pic>
        <p:nvPicPr>
          <p:cNvPr id="6150" name="Picture 27" descr="flower7"/>
          <p:cNvPicPr>
            <a:picLocks noChangeAspect="1" noChangeArrowheads="1" noCrop="1"/>
          </p:cNvPicPr>
          <p:nvPr/>
        </p:nvPicPr>
        <p:blipFill>
          <a:blip r:embed="rId2"/>
          <a:srcRect/>
          <a:stretch>
            <a:fillRect/>
          </a:stretch>
        </p:blipFill>
        <p:spPr bwMode="auto">
          <a:xfrm>
            <a:off x="5334000" y="5486400"/>
            <a:ext cx="3352800" cy="1371600"/>
          </a:xfrm>
          <a:prstGeom prst="rect">
            <a:avLst/>
          </a:prstGeom>
          <a:noFill/>
          <a:ln w="9525">
            <a:noFill/>
            <a:miter lim="800000"/>
            <a:headEnd/>
            <a:tailEnd/>
          </a:ln>
        </p:spPr>
      </p:pic>
      <p:sp>
        <p:nvSpPr>
          <p:cNvPr id="6151" name="TextBox 11"/>
          <p:cNvSpPr txBox="1">
            <a:spLocks noChangeArrowheads="1"/>
          </p:cNvSpPr>
          <p:nvPr/>
        </p:nvSpPr>
        <p:spPr bwMode="auto">
          <a:xfrm>
            <a:off x="1524000" y="306388"/>
            <a:ext cx="5867400" cy="1446212"/>
          </a:xfrm>
          <a:prstGeom prst="rect">
            <a:avLst/>
          </a:prstGeom>
          <a:noFill/>
          <a:ln w="9525">
            <a:noFill/>
            <a:miter lim="800000"/>
            <a:headEnd/>
            <a:tailEnd/>
          </a:ln>
        </p:spPr>
        <p:txBody>
          <a:bodyPr>
            <a:spAutoFit/>
          </a:bodyPr>
          <a:lstStyle/>
          <a:p>
            <a:pPr algn="ctr"/>
            <a:endParaRPr lang="en-US" sz="2800">
              <a:solidFill>
                <a:srgbClr val="0000FF"/>
              </a:solidFill>
              <a:latin typeface="Arial" charset="0"/>
              <a:cs typeface="Times New Roman" pitchFamily="18" charset="0"/>
            </a:endParaRPr>
          </a:p>
          <a:p>
            <a:pPr algn="ctr"/>
            <a:r>
              <a:rPr lang="en-US" sz="2800" u="sng">
                <a:solidFill>
                  <a:srgbClr val="0000FF"/>
                </a:solidFill>
                <a:latin typeface="Arial" charset="0"/>
                <a:cs typeface="Times New Roman" pitchFamily="18" charset="0"/>
              </a:rPr>
              <a:t>Chính tả</a:t>
            </a:r>
            <a:r>
              <a:rPr lang="en-US" sz="2800">
                <a:solidFill>
                  <a:srgbClr val="0000FF"/>
                </a:solidFill>
                <a:latin typeface="Arial" charset="0"/>
                <a:cs typeface="Times New Roman" pitchFamily="18" charset="0"/>
              </a:rPr>
              <a:t>: Nghe – viết</a:t>
            </a:r>
          </a:p>
          <a:p>
            <a:pPr algn="ctr"/>
            <a:r>
              <a:rPr lang="en-US" sz="3200">
                <a:solidFill>
                  <a:srgbClr val="0000FF"/>
                </a:solidFill>
                <a:latin typeface="Arial" charset="0"/>
                <a:cs typeface="Times New Roman" pitchFamily="18" charset="0"/>
              </a:rPr>
              <a:t>BÀI TẬP LÀM VĂN</a:t>
            </a:r>
          </a:p>
        </p:txBody>
      </p:sp>
      <p:pic>
        <p:nvPicPr>
          <p:cNvPr id="6152" name="Picture 7" descr="0003-3"/>
          <p:cNvPicPr>
            <a:picLocks noChangeAspect="1" noChangeArrowheads="1" noCrop="1"/>
          </p:cNvPicPr>
          <p:nvPr/>
        </p:nvPicPr>
        <p:blipFill>
          <a:blip r:embed="rId3"/>
          <a:srcRect/>
          <a:stretch>
            <a:fillRect/>
          </a:stretch>
        </p:blipFill>
        <p:spPr bwMode="auto">
          <a:xfrm flipH="1">
            <a:off x="7239000" y="1778000"/>
            <a:ext cx="1600200" cy="2413000"/>
          </a:xfrm>
          <a:prstGeom prst="rect">
            <a:avLst/>
          </a:prstGeom>
          <a:noFill/>
          <a:ln w="9525">
            <a:noFill/>
            <a:miter lim="800000"/>
            <a:headEnd/>
            <a:tailEnd/>
          </a:ln>
        </p:spPr>
      </p:pic>
    </p:spTree>
  </p:cSld>
  <p:clrMapOvr>
    <a:masterClrMapping/>
  </p:clrMapOvr>
  <p:transition spd="slow">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p:cNvSpPr>
            <a:spLocks noChangeArrowheads="1"/>
          </p:cNvSpPr>
          <p:nvPr/>
        </p:nvSpPr>
        <p:spPr bwMode="auto">
          <a:xfrm>
            <a:off x="2362200" y="2667000"/>
            <a:ext cx="6629400" cy="2108200"/>
          </a:xfrm>
          <a:prstGeom prst="cloudCallout">
            <a:avLst>
              <a:gd name="adj1" fmla="val -59528"/>
              <a:gd name="adj2" fmla="val -29981"/>
            </a:avLst>
          </a:prstGeom>
          <a:noFill/>
          <a:ln w="38100">
            <a:solidFill>
              <a:srgbClr val="FF0000"/>
            </a:solidFill>
            <a:round/>
            <a:headEnd/>
            <a:tailEnd/>
          </a:ln>
        </p:spPr>
        <p:txBody>
          <a:bodyPr lIns="9144" rIns="9144">
            <a:spAutoFit/>
          </a:bodyPr>
          <a:lstStyle/>
          <a:p>
            <a:pPr algn="ctr" eaLnBrk="1" hangingPunct="1">
              <a:spcBef>
                <a:spcPct val="50000"/>
              </a:spcBef>
              <a:buClr>
                <a:srgbClr val="00CC99"/>
              </a:buClr>
              <a:buFont typeface="Wingdings" pitchFamily="2" charset="2"/>
              <a:buNone/>
            </a:pPr>
            <a:r>
              <a:rPr lang="en-US" sz="2800">
                <a:solidFill>
                  <a:srgbClr val="0000CC"/>
                </a:solidFill>
                <a:latin typeface="Arial" charset="0"/>
                <a:cs typeface="Times New Roman" pitchFamily="18" charset="0"/>
              </a:rPr>
              <a:t>H: Tên riêng trong bài chính tả được viết như thế nào?</a:t>
            </a:r>
          </a:p>
        </p:txBody>
      </p:sp>
      <p:sp>
        <p:nvSpPr>
          <p:cNvPr id="7" name="Text Box 4"/>
          <p:cNvSpPr txBox="1">
            <a:spLocks noChangeArrowheads="1"/>
          </p:cNvSpPr>
          <p:nvPr/>
        </p:nvSpPr>
        <p:spPr bwMode="auto">
          <a:xfrm>
            <a:off x="685800" y="5334000"/>
            <a:ext cx="5562600" cy="954088"/>
          </a:xfrm>
          <a:prstGeom prst="rect">
            <a:avLst/>
          </a:prstGeom>
          <a:solidFill>
            <a:srgbClr val="FFFF99"/>
          </a:solidFill>
          <a:ln w="9525">
            <a:noFill/>
            <a:miter lim="800000"/>
            <a:headEnd/>
            <a:tailEnd/>
          </a:ln>
        </p:spPr>
        <p:txBody>
          <a:bodyPr>
            <a:spAutoFit/>
          </a:bodyPr>
          <a:lstStyle/>
          <a:p>
            <a:pPr eaLnBrk="1" hangingPunct="1">
              <a:spcBef>
                <a:spcPct val="50000"/>
              </a:spcBef>
              <a:buFontTx/>
              <a:buChar char="-"/>
            </a:pPr>
            <a:r>
              <a:rPr lang="en-US" sz="2800" i="1">
                <a:solidFill>
                  <a:srgbClr val="FF0000"/>
                </a:solidFill>
                <a:latin typeface="Arial" charset="0"/>
                <a:cs typeface="Times New Roman" pitchFamily="18" charset="0"/>
              </a:rPr>
              <a:t>Viết hoa chữ cái đầu tiên, đặt  gạch nối giữa các tiếng.</a:t>
            </a:r>
          </a:p>
        </p:txBody>
      </p:sp>
      <p:sp>
        <p:nvSpPr>
          <p:cNvPr id="12" name="AutoShape 11"/>
          <p:cNvSpPr>
            <a:spLocks noChangeArrowheads="1"/>
          </p:cNvSpPr>
          <p:nvPr/>
        </p:nvSpPr>
        <p:spPr bwMode="auto">
          <a:xfrm>
            <a:off x="0" y="1752600"/>
            <a:ext cx="5181600" cy="990600"/>
          </a:xfrm>
          <a:prstGeom prst="horizontalScroll">
            <a:avLst>
              <a:gd name="adj" fmla="val 12500"/>
            </a:avLst>
          </a:prstGeom>
          <a:gradFill rotWithShape="1">
            <a:gsLst>
              <a:gs pos="0">
                <a:schemeClr val="folHlink"/>
              </a:gs>
              <a:gs pos="50000">
                <a:schemeClr val="bg1"/>
              </a:gs>
              <a:gs pos="100000">
                <a:schemeClr val="folHlink"/>
              </a:gs>
            </a:gsLst>
            <a:lin ang="5400000" scaled="1"/>
          </a:gradFill>
          <a:ln w="9525">
            <a:solidFill>
              <a:schemeClr val="tx1"/>
            </a:solidFill>
            <a:round/>
            <a:headEnd/>
            <a:tailEnd/>
          </a:ln>
          <a:effectLst/>
        </p:spPr>
        <p:txBody>
          <a:bodyPr wrap="none" anchor="ctr"/>
          <a:lstStyle/>
          <a:p>
            <a:pPr algn="ctr">
              <a:defRPr/>
            </a:pPr>
            <a:r>
              <a:rPr lang="en-US" sz="3200" u="sng" dirty="0" err="1">
                <a:solidFill>
                  <a:srgbClr val="FF0000"/>
                </a:solidFill>
                <a:latin typeface="Arial"/>
                <a:cs typeface="Times New Roman" pitchFamily="18" charset="0"/>
              </a:rPr>
              <a:t>Tìm</a:t>
            </a:r>
            <a:r>
              <a:rPr lang="en-US" sz="3200" u="sng" dirty="0">
                <a:solidFill>
                  <a:srgbClr val="FF0000"/>
                </a:solidFill>
                <a:latin typeface="Arial"/>
                <a:cs typeface="Times New Roman" pitchFamily="18" charset="0"/>
              </a:rPr>
              <a:t> </a:t>
            </a:r>
            <a:r>
              <a:rPr lang="en-US" sz="3200" u="sng" dirty="0" err="1">
                <a:solidFill>
                  <a:srgbClr val="FF0000"/>
                </a:solidFill>
                <a:latin typeface="Arial"/>
                <a:cs typeface="Times New Roman" pitchFamily="18" charset="0"/>
              </a:rPr>
              <a:t>hiểu</a:t>
            </a:r>
            <a:r>
              <a:rPr lang="en-US" sz="3200" u="sng" dirty="0">
                <a:solidFill>
                  <a:srgbClr val="FF0000"/>
                </a:solidFill>
                <a:latin typeface="Arial"/>
                <a:cs typeface="Times New Roman" pitchFamily="18" charset="0"/>
              </a:rPr>
              <a:t> </a:t>
            </a:r>
            <a:r>
              <a:rPr lang="en-US" sz="3200" u="sng" dirty="0" err="1">
                <a:solidFill>
                  <a:srgbClr val="FF0000"/>
                </a:solidFill>
                <a:latin typeface="Arial"/>
                <a:cs typeface="Times New Roman" pitchFamily="18" charset="0"/>
              </a:rPr>
              <a:t>nội</a:t>
            </a:r>
            <a:r>
              <a:rPr lang="en-US" sz="3200" u="sng" dirty="0">
                <a:solidFill>
                  <a:srgbClr val="FF0000"/>
                </a:solidFill>
                <a:latin typeface="Arial"/>
                <a:cs typeface="Times New Roman" pitchFamily="18" charset="0"/>
              </a:rPr>
              <a:t> dung </a:t>
            </a:r>
            <a:r>
              <a:rPr lang="en-US" sz="3200" u="sng" dirty="0" err="1">
                <a:solidFill>
                  <a:srgbClr val="FF0000"/>
                </a:solidFill>
                <a:latin typeface="Arial"/>
                <a:cs typeface="Times New Roman" pitchFamily="18" charset="0"/>
              </a:rPr>
              <a:t>bài</a:t>
            </a:r>
            <a:r>
              <a:rPr lang="en-US" sz="3200" u="sng" dirty="0">
                <a:solidFill>
                  <a:srgbClr val="FF0000"/>
                </a:solidFill>
                <a:latin typeface="Arial"/>
                <a:cs typeface="Times New Roman" pitchFamily="18" charset="0"/>
              </a:rPr>
              <a:t>:</a:t>
            </a:r>
            <a:endParaRPr lang="en-US" sz="3200" dirty="0">
              <a:solidFill>
                <a:srgbClr val="FF0000"/>
              </a:solidFill>
              <a:latin typeface="Arial"/>
              <a:cs typeface="Times New Roman" pitchFamily="18" charset="0"/>
            </a:endParaRPr>
          </a:p>
        </p:txBody>
      </p:sp>
      <p:sp>
        <p:nvSpPr>
          <p:cNvPr id="7173" name="TextBox 11"/>
          <p:cNvSpPr txBox="1">
            <a:spLocks noChangeArrowheads="1"/>
          </p:cNvSpPr>
          <p:nvPr/>
        </p:nvSpPr>
        <p:spPr bwMode="auto">
          <a:xfrm>
            <a:off x="1524000" y="306388"/>
            <a:ext cx="5867400" cy="1262062"/>
          </a:xfrm>
          <a:prstGeom prst="rect">
            <a:avLst/>
          </a:prstGeom>
          <a:noFill/>
          <a:ln w="9525">
            <a:noFill/>
            <a:miter lim="800000"/>
            <a:headEnd/>
            <a:tailEnd/>
          </a:ln>
        </p:spPr>
        <p:txBody>
          <a:bodyPr>
            <a:spAutoFit/>
          </a:bodyPr>
          <a:lstStyle/>
          <a:p>
            <a:pPr algn="ctr"/>
            <a:endParaRPr lang="en-US" sz="2400">
              <a:solidFill>
                <a:srgbClr val="0000FF"/>
              </a:solidFill>
              <a:latin typeface="Arial" charset="0"/>
              <a:cs typeface="Times New Roman" pitchFamily="18" charset="0"/>
            </a:endParaRPr>
          </a:p>
          <a:p>
            <a:pPr algn="ctr"/>
            <a:r>
              <a:rPr lang="en-US" sz="2400" u="sng">
                <a:solidFill>
                  <a:srgbClr val="0000FF"/>
                </a:solidFill>
                <a:latin typeface="Arial" charset="0"/>
                <a:cs typeface="Times New Roman" pitchFamily="18" charset="0"/>
              </a:rPr>
              <a:t>Chính tả</a:t>
            </a:r>
            <a:r>
              <a:rPr lang="en-US" sz="2400">
                <a:solidFill>
                  <a:srgbClr val="0000FF"/>
                </a:solidFill>
                <a:latin typeface="Arial" charset="0"/>
                <a:cs typeface="Times New Roman" pitchFamily="18" charset="0"/>
              </a:rPr>
              <a:t>: Nghe – viết</a:t>
            </a:r>
          </a:p>
          <a:p>
            <a:pPr algn="ctr"/>
            <a:r>
              <a:rPr lang="en-US" sz="2800">
                <a:solidFill>
                  <a:srgbClr val="0000FF"/>
                </a:solidFill>
                <a:latin typeface="Arial" charset="0"/>
                <a:cs typeface="Times New Roman" pitchFamily="18" charset="0"/>
              </a:rPr>
              <a:t>BÀI TẬP LÀM VĂN</a:t>
            </a:r>
          </a:p>
        </p:txBody>
      </p:sp>
      <p:pic>
        <p:nvPicPr>
          <p:cNvPr id="10" name="Picture 10" descr="63114"/>
          <p:cNvPicPr>
            <a:picLocks noChangeAspect="1" noChangeArrowheads="1" noCrop="1"/>
          </p:cNvPicPr>
          <p:nvPr/>
        </p:nvPicPr>
        <p:blipFill>
          <a:blip r:embed="rId2"/>
          <a:srcRect/>
          <a:stretch>
            <a:fillRect/>
          </a:stretch>
        </p:blipFill>
        <p:spPr bwMode="auto">
          <a:xfrm>
            <a:off x="7162800" y="5181600"/>
            <a:ext cx="1447800" cy="1447800"/>
          </a:xfrm>
          <a:prstGeom prst="rect">
            <a:avLst/>
          </a:prstGeom>
          <a:noFill/>
          <a:ln w="9525">
            <a:noFill/>
            <a:miter lim="800000"/>
            <a:headEnd/>
            <a:tailEnd/>
          </a:ln>
        </p:spPr>
      </p:pic>
      <p:pic>
        <p:nvPicPr>
          <p:cNvPr id="7175" name="Picture 7" descr="0003-3"/>
          <p:cNvPicPr>
            <a:picLocks noChangeAspect="1" noChangeArrowheads="1" noCrop="1"/>
          </p:cNvPicPr>
          <p:nvPr/>
        </p:nvPicPr>
        <p:blipFill>
          <a:blip r:embed="rId3"/>
          <a:srcRect/>
          <a:stretch>
            <a:fillRect/>
          </a:stretch>
        </p:blipFill>
        <p:spPr bwMode="auto">
          <a:xfrm>
            <a:off x="457200" y="2667000"/>
            <a:ext cx="1295400" cy="2413000"/>
          </a:xfrm>
          <a:prstGeom prst="rect">
            <a:avLst/>
          </a:prstGeom>
          <a:noFill/>
          <a:ln w="9525">
            <a:noFill/>
            <a:miter lim="800000"/>
            <a:headEnd/>
            <a:tailEnd/>
          </a:ln>
        </p:spPr>
      </p:pic>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Horizontal)">
                                      <p:cBhvr>
                                        <p:cTn id="7" dur="500"/>
                                        <p:tgtEl>
                                          <p:spTgt spid="7"/>
                                        </p:tgtEl>
                                      </p:cBhvr>
                                    </p:animEffect>
                                  </p:childTnLst>
                                </p:cTn>
                              </p:par>
                              <p:par>
                                <p:cTn id="8" presetID="20"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wedge">
                                      <p:cBhvr>
                                        <p:cTn id="10"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1600200" y="1676400"/>
            <a:ext cx="5410200" cy="838200"/>
          </a:xfrm>
        </p:spPr>
        <p:txBody>
          <a:bodyPr/>
          <a:lstStyle/>
          <a:p>
            <a:pPr eaLnBrk="1" hangingPunct="1"/>
            <a:r>
              <a:rPr lang="en-US" sz="3200" u="sng" smtClean="0"/>
              <a:t>Hướng dẫn viết từ khó</a:t>
            </a:r>
          </a:p>
        </p:txBody>
      </p:sp>
      <p:sp>
        <p:nvSpPr>
          <p:cNvPr id="171012" name="Rectangle 4"/>
          <p:cNvSpPr>
            <a:spLocks noChangeArrowheads="1"/>
          </p:cNvSpPr>
          <p:nvPr/>
        </p:nvSpPr>
        <p:spPr bwMode="auto">
          <a:xfrm>
            <a:off x="-3352800" y="3048000"/>
            <a:ext cx="3352800" cy="6096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pPr>
            <a:r>
              <a:rPr lang="en-US" sz="4400" b="0">
                <a:solidFill>
                  <a:srgbClr val="FF0000"/>
                </a:solidFill>
                <a:latin typeface="Arial" charset="0"/>
              </a:rPr>
              <a:t>giúp mẹ</a:t>
            </a:r>
          </a:p>
        </p:txBody>
      </p:sp>
      <p:sp>
        <p:nvSpPr>
          <p:cNvPr id="171013" name="Rectangle 5"/>
          <p:cNvSpPr>
            <a:spLocks noChangeArrowheads="1"/>
          </p:cNvSpPr>
          <p:nvPr/>
        </p:nvSpPr>
        <p:spPr bwMode="auto">
          <a:xfrm>
            <a:off x="9372600" y="2895600"/>
            <a:ext cx="3581400" cy="6096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pPr>
            <a:r>
              <a:rPr lang="en-US" sz="4400" b="0">
                <a:solidFill>
                  <a:srgbClr val="FF0000"/>
                </a:solidFill>
                <a:latin typeface="Arial" charset="0"/>
              </a:rPr>
              <a:t>giặt quần áo</a:t>
            </a:r>
          </a:p>
        </p:txBody>
      </p:sp>
      <p:sp>
        <p:nvSpPr>
          <p:cNvPr id="171014" name="Rectangle 6"/>
          <p:cNvSpPr>
            <a:spLocks noChangeArrowheads="1"/>
          </p:cNvSpPr>
          <p:nvPr/>
        </p:nvSpPr>
        <p:spPr bwMode="auto">
          <a:xfrm>
            <a:off x="-3581400" y="4459514"/>
            <a:ext cx="3505200" cy="14478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pPr>
            <a:r>
              <a:rPr lang="en-US" sz="4400" b="0" dirty="0" err="1">
                <a:solidFill>
                  <a:srgbClr val="FF0000"/>
                </a:solidFill>
                <a:latin typeface="Arial" charset="0"/>
              </a:rPr>
              <a:t>chưa</a:t>
            </a:r>
            <a:r>
              <a:rPr lang="en-US" sz="4400" b="0" dirty="0">
                <a:solidFill>
                  <a:srgbClr val="FF0000"/>
                </a:solidFill>
                <a:latin typeface="Arial" charset="0"/>
              </a:rPr>
              <a:t> </a:t>
            </a:r>
            <a:r>
              <a:rPr lang="en-US" sz="4400" b="0" dirty="0" err="1">
                <a:solidFill>
                  <a:srgbClr val="FF0000"/>
                </a:solidFill>
                <a:latin typeface="Arial" charset="0"/>
              </a:rPr>
              <a:t>bao</a:t>
            </a:r>
            <a:r>
              <a:rPr lang="en-US" sz="4400" b="0" dirty="0">
                <a:solidFill>
                  <a:srgbClr val="FF0000"/>
                </a:solidFill>
                <a:latin typeface="Arial" charset="0"/>
              </a:rPr>
              <a:t> </a:t>
            </a:r>
            <a:r>
              <a:rPr lang="en-US" sz="4400" b="0" dirty="0" err="1">
                <a:solidFill>
                  <a:srgbClr val="FF0000"/>
                </a:solidFill>
                <a:latin typeface="Arial" charset="0"/>
              </a:rPr>
              <a:t>giờ</a:t>
            </a:r>
            <a:endParaRPr lang="en-US" sz="4400" b="0" dirty="0">
              <a:solidFill>
                <a:srgbClr val="FF0000"/>
              </a:solidFill>
              <a:latin typeface="Arial" charset="0"/>
            </a:endParaRPr>
          </a:p>
        </p:txBody>
      </p:sp>
      <p:sp>
        <p:nvSpPr>
          <p:cNvPr id="171015" name="Rectangle 7"/>
          <p:cNvSpPr>
            <a:spLocks noChangeArrowheads="1"/>
          </p:cNvSpPr>
          <p:nvPr/>
        </p:nvSpPr>
        <p:spPr bwMode="auto">
          <a:xfrm>
            <a:off x="9296400" y="4267200"/>
            <a:ext cx="3733800" cy="6096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pPr>
            <a:r>
              <a:rPr lang="en-US" sz="4400" b="0">
                <a:solidFill>
                  <a:srgbClr val="FF0000"/>
                </a:solidFill>
                <a:latin typeface="Arial" charset="0"/>
              </a:rPr>
              <a:t>ngạc nhiên</a:t>
            </a:r>
          </a:p>
        </p:txBody>
      </p:sp>
      <p:pic>
        <p:nvPicPr>
          <p:cNvPr id="8199" name="Picture 11" descr="11"/>
          <p:cNvPicPr>
            <a:picLocks noChangeAspect="1" noChangeArrowheads="1"/>
          </p:cNvPicPr>
          <p:nvPr/>
        </p:nvPicPr>
        <p:blipFill>
          <a:blip r:embed="rId2"/>
          <a:srcRect/>
          <a:stretch>
            <a:fillRect/>
          </a:stretch>
        </p:blipFill>
        <p:spPr bwMode="auto">
          <a:xfrm>
            <a:off x="0" y="0"/>
            <a:ext cx="1447800" cy="2009775"/>
          </a:xfrm>
          <a:prstGeom prst="rect">
            <a:avLst/>
          </a:prstGeom>
          <a:noFill/>
          <a:ln w="9525">
            <a:noFill/>
            <a:miter lim="800000"/>
            <a:headEnd/>
            <a:tailEnd/>
          </a:ln>
        </p:spPr>
      </p:pic>
      <p:pic>
        <p:nvPicPr>
          <p:cNvPr id="8200" name="Picture 10" descr="Hoa day"/>
          <p:cNvPicPr>
            <a:picLocks noChangeAspect="1" noChangeArrowheads="1"/>
          </p:cNvPicPr>
          <p:nvPr/>
        </p:nvPicPr>
        <p:blipFill>
          <a:blip r:embed="rId3"/>
          <a:srcRect/>
          <a:stretch>
            <a:fillRect/>
          </a:stretch>
        </p:blipFill>
        <p:spPr bwMode="auto">
          <a:xfrm>
            <a:off x="76200" y="5181600"/>
            <a:ext cx="1828800" cy="1600200"/>
          </a:xfrm>
          <a:prstGeom prst="rect">
            <a:avLst/>
          </a:prstGeom>
          <a:noFill/>
          <a:ln w="9525">
            <a:noFill/>
            <a:miter lim="800000"/>
            <a:headEnd/>
            <a:tailEnd/>
          </a:ln>
        </p:spPr>
      </p:pic>
      <p:pic>
        <p:nvPicPr>
          <p:cNvPr id="8201" name="Picture 10" descr="Hoa day"/>
          <p:cNvPicPr>
            <a:picLocks noChangeAspect="1" noChangeArrowheads="1"/>
          </p:cNvPicPr>
          <p:nvPr/>
        </p:nvPicPr>
        <p:blipFill>
          <a:blip r:embed="rId4"/>
          <a:srcRect/>
          <a:stretch>
            <a:fillRect/>
          </a:stretch>
        </p:blipFill>
        <p:spPr bwMode="auto">
          <a:xfrm>
            <a:off x="7010400" y="5314950"/>
            <a:ext cx="2057400" cy="1543050"/>
          </a:xfrm>
          <a:prstGeom prst="rect">
            <a:avLst/>
          </a:prstGeom>
          <a:noFill/>
          <a:ln w="9525">
            <a:noFill/>
            <a:miter lim="800000"/>
            <a:headEnd/>
            <a:tailEnd/>
          </a:ln>
        </p:spPr>
      </p:pic>
      <p:sp>
        <p:nvSpPr>
          <p:cNvPr id="8202" name="TextBox 11"/>
          <p:cNvSpPr txBox="1">
            <a:spLocks noChangeArrowheads="1"/>
          </p:cNvSpPr>
          <p:nvPr/>
        </p:nvSpPr>
        <p:spPr bwMode="auto">
          <a:xfrm>
            <a:off x="1524000" y="306388"/>
            <a:ext cx="5867400" cy="1262062"/>
          </a:xfrm>
          <a:prstGeom prst="rect">
            <a:avLst/>
          </a:prstGeom>
          <a:noFill/>
          <a:ln w="9525">
            <a:noFill/>
            <a:miter lim="800000"/>
            <a:headEnd/>
            <a:tailEnd/>
          </a:ln>
        </p:spPr>
        <p:txBody>
          <a:bodyPr>
            <a:spAutoFit/>
          </a:bodyPr>
          <a:lstStyle/>
          <a:p>
            <a:pPr algn="ctr"/>
            <a:endParaRPr lang="en-US" sz="2400">
              <a:solidFill>
                <a:srgbClr val="0000FF"/>
              </a:solidFill>
              <a:latin typeface="Arial" charset="0"/>
              <a:cs typeface="Times New Roman" pitchFamily="18" charset="0"/>
            </a:endParaRPr>
          </a:p>
          <a:p>
            <a:pPr algn="ctr"/>
            <a:r>
              <a:rPr lang="en-US" sz="2400" u="sng">
                <a:solidFill>
                  <a:srgbClr val="0000FF"/>
                </a:solidFill>
                <a:latin typeface="Arial" charset="0"/>
                <a:cs typeface="Times New Roman" pitchFamily="18" charset="0"/>
              </a:rPr>
              <a:t>Chính tả</a:t>
            </a:r>
            <a:r>
              <a:rPr lang="en-US" sz="2400">
                <a:solidFill>
                  <a:srgbClr val="0000FF"/>
                </a:solidFill>
                <a:latin typeface="Arial" charset="0"/>
                <a:cs typeface="Times New Roman" pitchFamily="18" charset="0"/>
              </a:rPr>
              <a:t>: Nghe – viết</a:t>
            </a:r>
          </a:p>
          <a:p>
            <a:pPr algn="ctr"/>
            <a:r>
              <a:rPr lang="en-US" sz="2800">
                <a:solidFill>
                  <a:srgbClr val="0000FF"/>
                </a:solidFill>
                <a:latin typeface="Arial" charset="0"/>
                <a:cs typeface="Times New Roman" pitchFamily="18" charset="0"/>
              </a:rPr>
              <a:t>BÀI TẬP LÀM VĂN</a:t>
            </a:r>
          </a:p>
        </p:txBody>
      </p:sp>
    </p:spTree>
  </p:cSld>
  <p:clrMapOvr>
    <a:masterClrMapping/>
  </p:clrMapOvr>
  <p:transition>
    <p:cover dir="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3" presetClass="path" presetSubtype="0" accel="50000" decel="50000" fill="hold" grpId="0" nodeType="clickEffect">
                                  <p:stCondLst>
                                    <p:cond delay="0"/>
                                  </p:stCondLst>
                                  <p:childTnLst>
                                    <p:animMotion origin="layout" path="M -0.09167 -4.10405E-6 L 0.43333 -4.10405E-6 " pathEditMode="relative" rAng="0" ptsTypes="AA">
                                      <p:cBhvr>
                                        <p:cTn id="6" dur="2000" fill="hold"/>
                                        <p:tgtEl>
                                          <p:spTgt spid="171012"/>
                                        </p:tgtEl>
                                        <p:attrNameLst>
                                          <p:attrName>ppt_x</p:attrName>
                                          <p:attrName>ppt_y</p:attrName>
                                        </p:attrNameLst>
                                      </p:cBhvr>
                                      <p:rCtr x="262" y="0"/>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35" presetClass="path" presetSubtype="0" accel="50000" decel="50000" fill="hold" grpId="0" nodeType="clickEffect">
                                  <p:stCondLst>
                                    <p:cond delay="0"/>
                                  </p:stCondLst>
                                  <p:childTnLst>
                                    <p:animMotion origin="layout" path="M 0.35417 2.83237E-6 L -0.49583 0.0111 " pathEditMode="relative" rAng="0" ptsTypes="AA">
                                      <p:cBhvr>
                                        <p:cTn id="10" dur="2000" fill="hold"/>
                                        <p:tgtEl>
                                          <p:spTgt spid="171013"/>
                                        </p:tgtEl>
                                        <p:attrNameLst>
                                          <p:attrName>ppt_x</p:attrName>
                                          <p:attrName>ppt_y</p:attrName>
                                        </p:attrNameLst>
                                      </p:cBhvr>
                                      <p:rCtr x="-425" y="6"/>
                                    </p:animMotion>
                                  </p:childTnLst>
                                </p:cTn>
                              </p:par>
                            </p:childTnLst>
                          </p:cTn>
                        </p:par>
                      </p:childTnLst>
                    </p:cTn>
                  </p:par>
                  <p:par>
                    <p:cTn id="11" fill="hold" nodeType="clickPar">
                      <p:stCondLst>
                        <p:cond delay="indefinite"/>
                      </p:stCondLst>
                      <p:childTnLst>
                        <p:par>
                          <p:cTn id="12" fill="hold" nodeType="withGroup">
                            <p:stCondLst>
                              <p:cond delay="0"/>
                            </p:stCondLst>
                            <p:childTnLst>
                              <p:par>
                                <p:cTn id="13" presetID="63" presetClass="path" presetSubtype="0" accel="50000" decel="50000" fill="hold" grpId="0" nodeType="clickEffect">
                                  <p:stCondLst>
                                    <p:cond delay="0"/>
                                  </p:stCondLst>
                                  <p:childTnLst>
                                    <p:animMotion origin="layout" path="M 0.225 2.31214E-6 L 0.45833 2.31214E-6 " pathEditMode="relative" rAng="0" ptsTypes="AA">
                                      <p:cBhvr>
                                        <p:cTn id="14" dur="2000" fill="hold"/>
                                        <p:tgtEl>
                                          <p:spTgt spid="171014"/>
                                        </p:tgtEl>
                                        <p:attrNameLst>
                                          <p:attrName>ppt_x</p:attrName>
                                          <p:attrName>ppt_y</p:attrName>
                                        </p:attrNameLst>
                                      </p:cBhvr>
                                      <p:rCtr x="117" y="0"/>
                                    </p:animMotion>
                                  </p:childTnLst>
                                </p:cTn>
                              </p:par>
                            </p:childTnLst>
                          </p:cTn>
                        </p:par>
                      </p:childTnLst>
                    </p:cTn>
                  </p:par>
                  <p:par>
                    <p:cTn id="15" fill="hold" nodeType="clickPar">
                      <p:stCondLst>
                        <p:cond delay="indefinite"/>
                      </p:stCondLst>
                      <p:childTnLst>
                        <p:par>
                          <p:cTn id="16" fill="hold" nodeType="withGroup">
                            <p:stCondLst>
                              <p:cond delay="0"/>
                            </p:stCondLst>
                            <p:childTnLst>
                              <p:par>
                                <p:cTn id="17" presetID="35" presetClass="path" presetSubtype="0" accel="50000" decel="50000" fill="hold" grpId="0" nodeType="clickEffect">
                                  <p:stCondLst>
                                    <p:cond delay="0"/>
                                  </p:stCondLst>
                                  <p:childTnLst>
                                    <p:animMotion origin="layout" path="M -8.33333E-7 5.78035E-7 L -0.4901 5.78035E-7 " pathEditMode="relative" rAng="0" ptsTypes="AA">
                                      <p:cBhvr>
                                        <p:cTn id="18" dur="2000" fill="hold"/>
                                        <p:tgtEl>
                                          <p:spTgt spid="171015"/>
                                        </p:tgtEl>
                                        <p:attrNameLst>
                                          <p:attrName>ppt_x</p:attrName>
                                          <p:attrName>ppt_y</p:attrName>
                                        </p:attrNameLst>
                                      </p:cBhvr>
                                      <p:rCtr x="-245"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2" grpId="0"/>
      <p:bldP spid="171013" grpId="0"/>
      <p:bldP spid="171014" grpId="0"/>
      <p:bldP spid="1710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11"/>
          <p:cNvSpPr txBox="1">
            <a:spLocks noChangeArrowheads="1"/>
          </p:cNvSpPr>
          <p:nvPr/>
        </p:nvSpPr>
        <p:spPr bwMode="auto">
          <a:xfrm>
            <a:off x="1524000" y="306388"/>
            <a:ext cx="5867400" cy="1446212"/>
          </a:xfrm>
          <a:prstGeom prst="rect">
            <a:avLst/>
          </a:prstGeom>
          <a:noFill/>
          <a:ln w="9525">
            <a:noFill/>
            <a:miter lim="800000"/>
            <a:headEnd/>
            <a:tailEnd/>
          </a:ln>
        </p:spPr>
        <p:txBody>
          <a:bodyPr>
            <a:spAutoFit/>
          </a:bodyPr>
          <a:lstStyle/>
          <a:p>
            <a:pPr algn="ctr"/>
            <a:endParaRPr lang="en-US" sz="2800">
              <a:solidFill>
                <a:srgbClr val="0000FF"/>
              </a:solidFill>
              <a:latin typeface="Arial" charset="0"/>
              <a:cs typeface="Times New Roman" pitchFamily="18" charset="0"/>
            </a:endParaRPr>
          </a:p>
          <a:p>
            <a:pPr algn="ctr"/>
            <a:r>
              <a:rPr lang="en-US" sz="2800" u="sng">
                <a:solidFill>
                  <a:srgbClr val="0000FF"/>
                </a:solidFill>
                <a:latin typeface="Arial" charset="0"/>
                <a:cs typeface="Times New Roman" pitchFamily="18" charset="0"/>
              </a:rPr>
              <a:t>Chính tả</a:t>
            </a:r>
            <a:r>
              <a:rPr lang="en-US" sz="2800">
                <a:solidFill>
                  <a:srgbClr val="0000FF"/>
                </a:solidFill>
                <a:latin typeface="Arial" charset="0"/>
                <a:cs typeface="Times New Roman" pitchFamily="18" charset="0"/>
              </a:rPr>
              <a:t>: Nghe – viết</a:t>
            </a:r>
          </a:p>
          <a:p>
            <a:pPr algn="ctr"/>
            <a:r>
              <a:rPr lang="en-US" sz="3200">
                <a:solidFill>
                  <a:srgbClr val="0000FF"/>
                </a:solidFill>
                <a:latin typeface="Arial" charset="0"/>
                <a:cs typeface="Times New Roman" pitchFamily="18" charset="0"/>
              </a:rPr>
              <a:t>BÀI TẬP LÀM VĂN</a:t>
            </a:r>
          </a:p>
        </p:txBody>
      </p:sp>
      <p:sp>
        <p:nvSpPr>
          <p:cNvPr id="9219" name="TextBox 12"/>
          <p:cNvSpPr txBox="1">
            <a:spLocks noChangeArrowheads="1"/>
          </p:cNvSpPr>
          <p:nvPr/>
        </p:nvSpPr>
        <p:spPr bwMode="auto">
          <a:xfrm>
            <a:off x="533400" y="2174875"/>
            <a:ext cx="8153400" cy="3540125"/>
          </a:xfrm>
          <a:prstGeom prst="rect">
            <a:avLst/>
          </a:prstGeom>
          <a:noFill/>
          <a:ln w="9525">
            <a:noFill/>
            <a:miter lim="800000"/>
            <a:headEnd/>
            <a:tailEnd/>
          </a:ln>
        </p:spPr>
        <p:txBody>
          <a:bodyPr>
            <a:spAutoFit/>
          </a:bodyPr>
          <a:lstStyle/>
          <a:p>
            <a:pPr algn="just"/>
            <a:r>
              <a:rPr lang="en-US" sz="3200">
                <a:solidFill>
                  <a:srgbClr val="FF0000"/>
                </a:solidFill>
                <a:latin typeface="Arial" charset="0"/>
                <a:cs typeface="Times New Roman" pitchFamily="18" charset="0"/>
              </a:rPr>
              <a:t>  Một lần, Cô-li-a phải viết bài văn kể những việc đã làm </a:t>
            </a:r>
            <a:r>
              <a:rPr lang="en-US" sz="3200" u="sng">
                <a:solidFill>
                  <a:srgbClr val="0000FF"/>
                </a:solidFill>
                <a:latin typeface="Arial" charset="0"/>
                <a:cs typeface="Times New Roman" pitchFamily="18" charset="0"/>
              </a:rPr>
              <a:t>giúp mẹ</a:t>
            </a:r>
            <a:r>
              <a:rPr lang="en-US" sz="3200">
                <a:solidFill>
                  <a:srgbClr val="FF0000"/>
                </a:solidFill>
                <a:latin typeface="Arial" charset="0"/>
                <a:cs typeface="Times New Roman" pitchFamily="18" charset="0"/>
              </a:rPr>
              <a:t>. Bạn rất lúng túng nên đã kể cả việc </a:t>
            </a:r>
            <a:r>
              <a:rPr lang="en-US" sz="3200" u="sng">
                <a:solidFill>
                  <a:srgbClr val="0000FF"/>
                </a:solidFill>
                <a:latin typeface="Arial" charset="0"/>
                <a:cs typeface="Times New Roman" pitchFamily="18" charset="0"/>
              </a:rPr>
              <a:t>chưa bao giờ </a:t>
            </a:r>
            <a:r>
              <a:rPr lang="en-US" sz="3200">
                <a:solidFill>
                  <a:srgbClr val="FF0000"/>
                </a:solidFill>
                <a:latin typeface="Arial" charset="0"/>
                <a:cs typeface="Times New Roman" pitchFamily="18" charset="0"/>
              </a:rPr>
              <a:t>làm như </a:t>
            </a:r>
            <a:r>
              <a:rPr lang="en-US" sz="3200" u="sng">
                <a:solidFill>
                  <a:srgbClr val="0000FF"/>
                </a:solidFill>
                <a:latin typeface="Arial" charset="0"/>
                <a:cs typeface="Times New Roman" pitchFamily="18" charset="0"/>
              </a:rPr>
              <a:t>giặt quần áo</a:t>
            </a:r>
            <a:r>
              <a:rPr lang="en-US" sz="3200">
                <a:solidFill>
                  <a:srgbClr val="FF0000"/>
                </a:solidFill>
                <a:latin typeface="Arial" charset="0"/>
                <a:cs typeface="Times New Roman" pitchFamily="18" charset="0"/>
              </a:rPr>
              <a:t>. Mấy hôm sau, Mẹ bỗng bảo bạn đi giặt quần áo. Lúc đầu, bạn rất </a:t>
            </a:r>
            <a:r>
              <a:rPr lang="en-US" sz="3200" u="sng">
                <a:solidFill>
                  <a:srgbClr val="0000FF"/>
                </a:solidFill>
                <a:latin typeface="Arial" charset="0"/>
                <a:cs typeface="Times New Roman" pitchFamily="18" charset="0"/>
              </a:rPr>
              <a:t>ngạc nhiên</a:t>
            </a:r>
            <a:r>
              <a:rPr lang="en-US" sz="3200">
                <a:solidFill>
                  <a:srgbClr val="FF0000"/>
                </a:solidFill>
                <a:latin typeface="Arial" charset="0"/>
                <a:cs typeface="Times New Roman" pitchFamily="18" charset="0"/>
              </a:rPr>
              <a:t>, nhưng rồi vui vẻ làm vì đó là việc bạn đã nói trong bài văn.</a:t>
            </a:r>
            <a:endParaRPr lang="en-US" sz="2400">
              <a:solidFill>
                <a:srgbClr val="FF0000"/>
              </a:solidFill>
              <a:latin typeface="Arial" charset="0"/>
              <a:cs typeface="Times New Roman" pitchFamily="18" charset="0"/>
            </a:endParaRPr>
          </a:p>
        </p:txBody>
      </p:sp>
      <p:pic>
        <p:nvPicPr>
          <p:cNvPr id="9220" name="Picture 129" descr="FLOWERS5"/>
          <p:cNvPicPr>
            <a:picLocks noChangeAspect="1" noChangeArrowheads="1"/>
          </p:cNvPicPr>
          <p:nvPr/>
        </p:nvPicPr>
        <p:blipFill>
          <a:blip r:embed="rId2"/>
          <a:srcRect/>
          <a:stretch>
            <a:fillRect/>
          </a:stretch>
        </p:blipFill>
        <p:spPr bwMode="auto">
          <a:xfrm>
            <a:off x="0" y="0"/>
            <a:ext cx="1460500" cy="1676400"/>
          </a:xfrm>
          <a:prstGeom prst="rect">
            <a:avLst/>
          </a:prstGeom>
          <a:noFill/>
          <a:ln w="9525">
            <a:noFill/>
            <a:miter lim="800000"/>
            <a:headEnd/>
            <a:tailEnd/>
          </a:ln>
        </p:spPr>
      </p:pic>
      <p:pic>
        <p:nvPicPr>
          <p:cNvPr id="9221" name="Picture 22" descr="Buombay"/>
          <p:cNvPicPr>
            <a:picLocks noChangeAspect="1" noChangeArrowheads="1" noCrop="1"/>
          </p:cNvPicPr>
          <p:nvPr/>
        </p:nvPicPr>
        <p:blipFill>
          <a:blip r:embed="rId3"/>
          <a:srcRect/>
          <a:stretch>
            <a:fillRect/>
          </a:stretch>
        </p:blipFill>
        <p:spPr bwMode="auto">
          <a:xfrm>
            <a:off x="0" y="5619750"/>
            <a:ext cx="9144000" cy="1238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2" name="Group 8"/>
          <p:cNvGrpSpPr>
            <a:grpSpLocks/>
          </p:cNvGrpSpPr>
          <p:nvPr/>
        </p:nvGrpSpPr>
        <p:grpSpPr bwMode="auto">
          <a:xfrm>
            <a:off x="-304800" y="4114800"/>
            <a:ext cx="9912350" cy="2743200"/>
            <a:chOff x="0" y="1048"/>
            <a:chExt cx="5760" cy="3272"/>
          </a:xfrm>
        </p:grpSpPr>
        <p:pic>
          <p:nvPicPr>
            <p:cNvPr id="10251" name="Picture 9" descr="8184-003-02-1027"/>
            <p:cNvPicPr>
              <a:picLocks noChangeAspect="1" noChangeArrowheads="1" noCrop="1"/>
            </p:cNvPicPr>
            <p:nvPr/>
          </p:nvPicPr>
          <p:blipFill>
            <a:blip r:embed="rId2"/>
            <a:srcRect/>
            <a:stretch>
              <a:fillRect/>
            </a:stretch>
          </p:blipFill>
          <p:spPr bwMode="auto">
            <a:xfrm>
              <a:off x="1152" y="1048"/>
              <a:ext cx="3360" cy="3272"/>
            </a:xfrm>
            <a:prstGeom prst="rect">
              <a:avLst/>
            </a:prstGeom>
            <a:noFill/>
            <a:ln w="9525">
              <a:noFill/>
              <a:miter lim="800000"/>
              <a:headEnd/>
              <a:tailEnd/>
            </a:ln>
          </p:spPr>
        </p:pic>
        <p:pic>
          <p:nvPicPr>
            <p:cNvPr id="10252" name="Picture 10" descr="k00-9"/>
            <p:cNvPicPr>
              <a:picLocks noChangeAspect="1" noChangeArrowheads="1"/>
            </p:cNvPicPr>
            <p:nvPr/>
          </p:nvPicPr>
          <p:blipFill>
            <a:blip r:embed="rId3"/>
            <a:srcRect/>
            <a:stretch>
              <a:fillRect/>
            </a:stretch>
          </p:blipFill>
          <p:spPr bwMode="auto">
            <a:xfrm>
              <a:off x="0" y="3840"/>
              <a:ext cx="1920" cy="480"/>
            </a:xfrm>
            <a:prstGeom prst="rect">
              <a:avLst/>
            </a:prstGeom>
            <a:noFill/>
            <a:ln w="9525">
              <a:noFill/>
              <a:miter lim="800000"/>
              <a:headEnd/>
              <a:tailEnd/>
            </a:ln>
          </p:spPr>
        </p:pic>
        <p:pic>
          <p:nvPicPr>
            <p:cNvPr id="10253" name="Picture 11" descr="k00-9"/>
            <p:cNvPicPr>
              <a:picLocks noChangeAspect="1" noChangeArrowheads="1"/>
            </p:cNvPicPr>
            <p:nvPr/>
          </p:nvPicPr>
          <p:blipFill>
            <a:blip r:embed="rId3"/>
            <a:srcRect/>
            <a:stretch>
              <a:fillRect/>
            </a:stretch>
          </p:blipFill>
          <p:spPr bwMode="auto">
            <a:xfrm>
              <a:off x="288" y="3936"/>
              <a:ext cx="1896" cy="256"/>
            </a:xfrm>
            <a:prstGeom prst="rect">
              <a:avLst/>
            </a:prstGeom>
            <a:noFill/>
            <a:ln w="9525">
              <a:noFill/>
              <a:miter lim="800000"/>
              <a:headEnd/>
              <a:tailEnd/>
            </a:ln>
          </p:spPr>
        </p:pic>
        <p:pic>
          <p:nvPicPr>
            <p:cNvPr id="10254" name="Picture 12" descr="k00-9"/>
            <p:cNvPicPr>
              <a:picLocks noChangeAspect="1" noChangeArrowheads="1"/>
            </p:cNvPicPr>
            <p:nvPr/>
          </p:nvPicPr>
          <p:blipFill>
            <a:blip r:embed="rId3"/>
            <a:srcRect/>
            <a:stretch>
              <a:fillRect/>
            </a:stretch>
          </p:blipFill>
          <p:spPr bwMode="auto">
            <a:xfrm>
              <a:off x="3072" y="3957"/>
              <a:ext cx="2688" cy="363"/>
            </a:xfrm>
            <a:prstGeom prst="rect">
              <a:avLst/>
            </a:prstGeom>
            <a:noFill/>
            <a:ln w="9525">
              <a:noFill/>
              <a:miter lim="800000"/>
              <a:headEnd/>
              <a:tailEnd/>
            </a:ln>
          </p:spPr>
        </p:pic>
        <p:pic>
          <p:nvPicPr>
            <p:cNvPr id="10255" name="Picture 13" descr="k00-9"/>
            <p:cNvPicPr>
              <a:picLocks noChangeAspect="1" noChangeArrowheads="1"/>
            </p:cNvPicPr>
            <p:nvPr/>
          </p:nvPicPr>
          <p:blipFill>
            <a:blip r:embed="rId3"/>
            <a:srcRect/>
            <a:stretch>
              <a:fillRect/>
            </a:stretch>
          </p:blipFill>
          <p:spPr bwMode="auto">
            <a:xfrm>
              <a:off x="1584" y="4019"/>
              <a:ext cx="2232" cy="301"/>
            </a:xfrm>
            <a:prstGeom prst="rect">
              <a:avLst/>
            </a:prstGeom>
            <a:noFill/>
            <a:ln w="9525">
              <a:noFill/>
              <a:miter lim="800000"/>
              <a:headEnd/>
              <a:tailEnd/>
            </a:ln>
          </p:spPr>
        </p:pic>
      </p:grpSp>
      <p:pic>
        <p:nvPicPr>
          <p:cNvPr id="10243" name="Picture 11" descr="11"/>
          <p:cNvPicPr>
            <a:picLocks noChangeAspect="1" noChangeArrowheads="1"/>
          </p:cNvPicPr>
          <p:nvPr/>
        </p:nvPicPr>
        <p:blipFill>
          <a:blip r:embed="rId4"/>
          <a:srcRect/>
          <a:stretch>
            <a:fillRect/>
          </a:stretch>
        </p:blipFill>
        <p:spPr bwMode="auto">
          <a:xfrm>
            <a:off x="0" y="0"/>
            <a:ext cx="1447800" cy="2009775"/>
          </a:xfrm>
          <a:prstGeom prst="rect">
            <a:avLst/>
          </a:prstGeom>
          <a:noFill/>
          <a:ln w="9525">
            <a:noFill/>
            <a:miter lim="800000"/>
            <a:headEnd/>
            <a:tailEnd/>
          </a:ln>
        </p:spPr>
      </p:pic>
      <p:sp>
        <p:nvSpPr>
          <p:cNvPr id="10244" name="AutoShape 3"/>
          <p:cNvSpPr>
            <a:spLocks noChangeArrowheads="1"/>
          </p:cNvSpPr>
          <p:nvPr/>
        </p:nvSpPr>
        <p:spPr bwMode="auto">
          <a:xfrm>
            <a:off x="1143000" y="2438400"/>
            <a:ext cx="5486400" cy="890588"/>
          </a:xfrm>
          <a:prstGeom prst="cloudCallout">
            <a:avLst>
              <a:gd name="adj1" fmla="val -50204"/>
              <a:gd name="adj2" fmla="val -78259"/>
            </a:avLst>
          </a:prstGeom>
          <a:noFill/>
          <a:ln w="38100">
            <a:solidFill>
              <a:srgbClr val="0000FF"/>
            </a:solidFill>
            <a:round/>
            <a:headEnd/>
            <a:tailEnd/>
          </a:ln>
        </p:spPr>
        <p:txBody>
          <a:bodyPr lIns="9144" rIns="9144">
            <a:spAutoFit/>
          </a:bodyPr>
          <a:lstStyle/>
          <a:p>
            <a:pPr eaLnBrk="1" hangingPunct="1">
              <a:spcBef>
                <a:spcPct val="50000"/>
              </a:spcBef>
              <a:buClr>
                <a:srgbClr val="00CC99"/>
              </a:buClr>
              <a:buFont typeface="Wingdings" pitchFamily="2" charset="2"/>
              <a:buNone/>
            </a:pPr>
            <a:r>
              <a:rPr lang="en-US" sz="3200">
                <a:solidFill>
                  <a:srgbClr val="0000CC"/>
                </a:solidFill>
                <a:latin typeface="Arial" charset="0"/>
                <a:cs typeface="Times New Roman" pitchFamily="18" charset="0"/>
              </a:rPr>
              <a:t> </a:t>
            </a:r>
            <a:r>
              <a:rPr lang="en-US" sz="3200">
                <a:solidFill>
                  <a:srgbClr val="FF0000"/>
                </a:solidFill>
                <a:latin typeface="Arial" charset="0"/>
                <a:cs typeface="Times New Roman" pitchFamily="18" charset="0"/>
              </a:rPr>
              <a:t>VIẾT CHÍNH TẢ</a:t>
            </a:r>
          </a:p>
        </p:txBody>
      </p:sp>
      <p:pic>
        <p:nvPicPr>
          <p:cNvPr id="10245" name="Picture 9" descr="3_hoa_xoay"/>
          <p:cNvPicPr>
            <a:picLocks noChangeAspect="1" noChangeArrowheads="1" noCrop="1"/>
          </p:cNvPicPr>
          <p:nvPr/>
        </p:nvPicPr>
        <p:blipFill>
          <a:blip r:embed="rId5"/>
          <a:srcRect/>
          <a:stretch>
            <a:fillRect/>
          </a:stretch>
        </p:blipFill>
        <p:spPr bwMode="auto">
          <a:xfrm>
            <a:off x="0" y="4191000"/>
            <a:ext cx="1600200" cy="1644650"/>
          </a:xfrm>
          <a:prstGeom prst="rect">
            <a:avLst/>
          </a:prstGeom>
          <a:noFill/>
          <a:ln w="9525">
            <a:noFill/>
            <a:miter lim="800000"/>
            <a:headEnd/>
            <a:tailEnd/>
          </a:ln>
        </p:spPr>
      </p:pic>
      <p:sp>
        <p:nvSpPr>
          <p:cNvPr id="10246" name="TextBox 11"/>
          <p:cNvSpPr txBox="1">
            <a:spLocks noChangeArrowheads="1"/>
          </p:cNvSpPr>
          <p:nvPr/>
        </p:nvSpPr>
        <p:spPr bwMode="auto">
          <a:xfrm>
            <a:off x="1524000" y="306388"/>
            <a:ext cx="5867400" cy="1446212"/>
          </a:xfrm>
          <a:prstGeom prst="rect">
            <a:avLst/>
          </a:prstGeom>
          <a:noFill/>
          <a:ln w="9525">
            <a:noFill/>
            <a:miter lim="800000"/>
            <a:headEnd/>
            <a:tailEnd/>
          </a:ln>
        </p:spPr>
        <p:txBody>
          <a:bodyPr>
            <a:spAutoFit/>
          </a:bodyPr>
          <a:lstStyle/>
          <a:p>
            <a:pPr algn="ctr"/>
            <a:endParaRPr lang="en-US" sz="2800">
              <a:solidFill>
                <a:srgbClr val="0000FF"/>
              </a:solidFill>
              <a:latin typeface="Arial" charset="0"/>
              <a:cs typeface="Times New Roman" pitchFamily="18" charset="0"/>
            </a:endParaRPr>
          </a:p>
          <a:p>
            <a:pPr algn="ctr"/>
            <a:r>
              <a:rPr lang="en-US" sz="2800" u="sng">
                <a:solidFill>
                  <a:srgbClr val="0000FF"/>
                </a:solidFill>
                <a:latin typeface="Arial" charset="0"/>
                <a:cs typeface="Times New Roman" pitchFamily="18" charset="0"/>
              </a:rPr>
              <a:t>Chính tả</a:t>
            </a:r>
            <a:r>
              <a:rPr lang="en-US" sz="2800">
                <a:solidFill>
                  <a:srgbClr val="0000FF"/>
                </a:solidFill>
                <a:latin typeface="Arial" charset="0"/>
                <a:cs typeface="Times New Roman" pitchFamily="18" charset="0"/>
              </a:rPr>
              <a:t>: Nghe – viết</a:t>
            </a:r>
          </a:p>
          <a:p>
            <a:pPr algn="ctr"/>
            <a:r>
              <a:rPr lang="en-US" sz="3200">
                <a:solidFill>
                  <a:srgbClr val="0000FF"/>
                </a:solidFill>
                <a:latin typeface="Arial" charset="0"/>
                <a:cs typeface="Times New Roman" pitchFamily="18" charset="0"/>
              </a:rPr>
              <a:t>BÀI TẬP LÀM VĂN</a:t>
            </a:r>
          </a:p>
        </p:txBody>
      </p:sp>
      <p:pic>
        <p:nvPicPr>
          <p:cNvPr id="10247" name="Picture 52" descr="DSTARS-P"/>
          <p:cNvPicPr>
            <a:picLocks noChangeAspect="1" noChangeArrowheads="1" noCrop="1"/>
          </p:cNvPicPr>
          <p:nvPr/>
        </p:nvPicPr>
        <p:blipFill>
          <a:blip r:embed="rId6">
            <a:lum contrast="-6000"/>
          </a:blip>
          <a:srcRect/>
          <a:stretch>
            <a:fillRect/>
          </a:stretch>
        </p:blipFill>
        <p:spPr bwMode="auto">
          <a:xfrm>
            <a:off x="7086600" y="2057400"/>
            <a:ext cx="1143000" cy="1155700"/>
          </a:xfrm>
          <a:prstGeom prst="rect">
            <a:avLst/>
          </a:prstGeom>
          <a:noFill/>
          <a:ln w="9525">
            <a:noFill/>
            <a:miter lim="800000"/>
            <a:headEnd/>
            <a:tailEnd/>
          </a:ln>
        </p:spPr>
      </p:pic>
      <p:pic>
        <p:nvPicPr>
          <p:cNvPr id="10248" name="Picture 52" descr="DSTARS-P"/>
          <p:cNvPicPr>
            <a:picLocks noChangeAspect="1" noChangeArrowheads="1" noCrop="1"/>
          </p:cNvPicPr>
          <p:nvPr/>
        </p:nvPicPr>
        <p:blipFill>
          <a:blip r:embed="rId6">
            <a:lum contrast="-6000"/>
          </a:blip>
          <a:srcRect/>
          <a:stretch>
            <a:fillRect/>
          </a:stretch>
        </p:blipFill>
        <p:spPr bwMode="auto">
          <a:xfrm>
            <a:off x="7543800" y="3657600"/>
            <a:ext cx="1143000" cy="1155700"/>
          </a:xfrm>
          <a:prstGeom prst="rect">
            <a:avLst/>
          </a:prstGeom>
          <a:noFill/>
          <a:ln w="9525">
            <a:noFill/>
            <a:miter lim="800000"/>
            <a:headEnd/>
            <a:tailEnd/>
          </a:ln>
        </p:spPr>
      </p:pic>
      <p:pic>
        <p:nvPicPr>
          <p:cNvPr id="10249" name="Picture 52" descr="DSTARS-P"/>
          <p:cNvPicPr>
            <a:picLocks noChangeAspect="1" noChangeArrowheads="1" noCrop="1"/>
          </p:cNvPicPr>
          <p:nvPr/>
        </p:nvPicPr>
        <p:blipFill>
          <a:blip r:embed="rId6">
            <a:lum contrast="-6000"/>
          </a:blip>
          <a:srcRect/>
          <a:stretch>
            <a:fillRect/>
          </a:stretch>
        </p:blipFill>
        <p:spPr bwMode="auto">
          <a:xfrm>
            <a:off x="838200" y="914400"/>
            <a:ext cx="1143000" cy="1155700"/>
          </a:xfrm>
          <a:prstGeom prst="rect">
            <a:avLst/>
          </a:prstGeom>
          <a:noFill/>
          <a:ln w="9525">
            <a:noFill/>
            <a:miter lim="800000"/>
            <a:headEnd/>
            <a:tailEnd/>
          </a:ln>
        </p:spPr>
      </p:pic>
      <p:pic>
        <p:nvPicPr>
          <p:cNvPr id="10250" name="Picture 52" descr="DSTARS-P"/>
          <p:cNvPicPr>
            <a:picLocks noChangeAspect="1" noChangeArrowheads="1" noCrop="1"/>
          </p:cNvPicPr>
          <p:nvPr/>
        </p:nvPicPr>
        <p:blipFill>
          <a:blip r:embed="rId6">
            <a:lum contrast="-6000"/>
          </a:blip>
          <a:srcRect/>
          <a:stretch>
            <a:fillRect/>
          </a:stretch>
        </p:blipFill>
        <p:spPr bwMode="auto">
          <a:xfrm>
            <a:off x="7696200" y="5105400"/>
            <a:ext cx="1143000" cy="1155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4"/>
          <p:cNvPicPr>
            <a:picLocks noChangeAspect="1" noChangeArrowheads="1"/>
          </p:cNvPicPr>
          <p:nvPr/>
        </p:nvPicPr>
        <p:blipFill>
          <a:blip r:embed="rId2"/>
          <a:srcRect/>
          <a:stretch>
            <a:fillRect/>
          </a:stretch>
        </p:blipFill>
        <p:spPr bwMode="auto">
          <a:xfrm>
            <a:off x="-381000" y="-347663"/>
            <a:ext cx="10134600" cy="7662863"/>
          </a:xfrm>
          <a:prstGeom prst="rect">
            <a:avLst/>
          </a:prstGeom>
          <a:noFill/>
          <a:ln w="9525" algn="ctr">
            <a:solidFill>
              <a:srgbClr val="FF0000"/>
            </a:solidFill>
            <a:miter lim="800000"/>
            <a:headEnd/>
            <a:tailEnd/>
          </a:ln>
        </p:spPr>
      </p:pic>
      <p:sp>
        <p:nvSpPr>
          <p:cNvPr id="11267" name="Rectangle 2"/>
          <p:cNvSpPr>
            <a:spLocks noGrp="1" noChangeArrowheads="1"/>
          </p:cNvSpPr>
          <p:nvPr>
            <p:ph type="title"/>
          </p:nvPr>
        </p:nvSpPr>
        <p:spPr>
          <a:xfrm>
            <a:off x="2598738" y="600075"/>
            <a:ext cx="4168775" cy="731838"/>
          </a:xfrm>
        </p:spPr>
        <p:txBody>
          <a:bodyPr/>
          <a:lstStyle/>
          <a:p>
            <a:pPr eaLnBrk="1" hangingPunct="1"/>
            <a:r>
              <a:rPr lang="en-US" sz="3600" smtClean="0">
                <a:solidFill>
                  <a:srgbClr val="0000FF"/>
                </a:solidFill>
              </a:rPr>
              <a:t>Bài tập chính tả</a:t>
            </a:r>
          </a:p>
        </p:txBody>
      </p:sp>
      <p:sp>
        <p:nvSpPr>
          <p:cNvPr id="5" name="Rectangle 3"/>
          <p:cNvSpPr txBox="1">
            <a:spLocks noChangeArrowheads="1"/>
          </p:cNvSpPr>
          <p:nvPr/>
        </p:nvSpPr>
        <p:spPr bwMode="auto">
          <a:xfrm>
            <a:off x="228600" y="1252538"/>
            <a:ext cx="8915400" cy="13716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defRPr/>
            </a:pPr>
            <a:r>
              <a:rPr lang="en-US" sz="4000" u="sng" kern="0" dirty="0" err="1">
                <a:solidFill>
                  <a:srgbClr val="0000FF"/>
                </a:solidFill>
                <a:latin typeface="Arial"/>
              </a:rPr>
              <a:t>Bài</a:t>
            </a:r>
            <a:r>
              <a:rPr lang="en-US" sz="4000" u="sng" kern="0" dirty="0">
                <a:solidFill>
                  <a:srgbClr val="0000FF"/>
                </a:solidFill>
                <a:latin typeface="Arial"/>
              </a:rPr>
              <a:t> 2</a:t>
            </a:r>
            <a:r>
              <a:rPr lang="en-US" sz="4000" kern="0" dirty="0">
                <a:solidFill>
                  <a:srgbClr val="0000FF"/>
                </a:solidFill>
                <a:latin typeface="Arial"/>
              </a:rPr>
              <a:t>: </a:t>
            </a:r>
            <a:r>
              <a:rPr lang="en-US" sz="4000" kern="0" dirty="0" err="1">
                <a:solidFill>
                  <a:srgbClr val="0000FF"/>
                </a:solidFill>
                <a:latin typeface="Arial"/>
              </a:rPr>
              <a:t>Em</a:t>
            </a:r>
            <a:r>
              <a:rPr lang="en-US" sz="4000" kern="0" dirty="0">
                <a:solidFill>
                  <a:srgbClr val="0000FF"/>
                </a:solidFill>
                <a:latin typeface="Arial"/>
              </a:rPr>
              <a:t> </a:t>
            </a:r>
            <a:r>
              <a:rPr lang="en-US" sz="4000" kern="0" dirty="0" err="1">
                <a:solidFill>
                  <a:srgbClr val="0000FF"/>
                </a:solidFill>
                <a:latin typeface="Arial"/>
              </a:rPr>
              <a:t>chọn</a:t>
            </a:r>
            <a:r>
              <a:rPr lang="en-US" sz="4000" kern="0" dirty="0">
                <a:solidFill>
                  <a:srgbClr val="0000FF"/>
                </a:solidFill>
                <a:latin typeface="Arial"/>
              </a:rPr>
              <a:t> </a:t>
            </a:r>
            <a:r>
              <a:rPr lang="en-US" sz="4000" kern="0" dirty="0" err="1">
                <a:solidFill>
                  <a:srgbClr val="0000FF"/>
                </a:solidFill>
                <a:latin typeface="Arial"/>
              </a:rPr>
              <a:t>chữ</a:t>
            </a:r>
            <a:r>
              <a:rPr lang="en-US" sz="4000" kern="0" dirty="0">
                <a:solidFill>
                  <a:srgbClr val="0000FF"/>
                </a:solidFill>
                <a:latin typeface="Arial"/>
              </a:rPr>
              <a:t> </a:t>
            </a:r>
            <a:r>
              <a:rPr lang="en-US" sz="4000" kern="0" dirty="0" err="1">
                <a:solidFill>
                  <a:srgbClr val="0000FF"/>
                </a:solidFill>
                <a:latin typeface="Arial"/>
              </a:rPr>
              <a:t>nào</a:t>
            </a:r>
            <a:r>
              <a:rPr lang="en-US" sz="4000" kern="0" dirty="0">
                <a:solidFill>
                  <a:srgbClr val="0000FF"/>
                </a:solidFill>
                <a:latin typeface="Arial"/>
              </a:rPr>
              <a:t> </a:t>
            </a:r>
            <a:r>
              <a:rPr lang="en-US" sz="4000" kern="0" dirty="0" err="1">
                <a:solidFill>
                  <a:srgbClr val="0000FF"/>
                </a:solidFill>
                <a:latin typeface="Arial"/>
              </a:rPr>
              <a:t>trong</a:t>
            </a:r>
            <a:r>
              <a:rPr lang="en-US" sz="4000" kern="0" dirty="0">
                <a:solidFill>
                  <a:srgbClr val="0000FF"/>
                </a:solidFill>
                <a:latin typeface="Arial"/>
              </a:rPr>
              <a:t> </a:t>
            </a:r>
            <a:r>
              <a:rPr lang="en-US" sz="4000" kern="0" dirty="0" err="1">
                <a:solidFill>
                  <a:srgbClr val="0000FF"/>
                </a:solidFill>
                <a:latin typeface="Arial"/>
              </a:rPr>
              <a:t>ngoặc</a:t>
            </a:r>
            <a:r>
              <a:rPr lang="en-US" sz="4000" kern="0" dirty="0">
                <a:solidFill>
                  <a:srgbClr val="0000FF"/>
                </a:solidFill>
                <a:latin typeface="Arial"/>
              </a:rPr>
              <a:t> </a:t>
            </a:r>
            <a:r>
              <a:rPr lang="en-US" sz="4000" kern="0" dirty="0" err="1">
                <a:solidFill>
                  <a:srgbClr val="0000FF"/>
                </a:solidFill>
                <a:latin typeface="Arial"/>
              </a:rPr>
              <a:t>đơn</a:t>
            </a:r>
            <a:r>
              <a:rPr lang="en-US" sz="4000" kern="0" dirty="0">
                <a:solidFill>
                  <a:srgbClr val="0000FF"/>
                </a:solidFill>
                <a:latin typeface="Arial"/>
              </a:rPr>
              <a:t> </a:t>
            </a:r>
            <a:r>
              <a:rPr lang="en-US" sz="4000" kern="0" dirty="0" err="1">
                <a:solidFill>
                  <a:srgbClr val="0000FF"/>
                </a:solidFill>
                <a:latin typeface="Arial"/>
              </a:rPr>
              <a:t>để</a:t>
            </a:r>
            <a:r>
              <a:rPr lang="en-US" sz="4000" kern="0" dirty="0">
                <a:solidFill>
                  <a:srgbClr val="0000FF"/>
                </a:solidFill>
                <a:latin typeface="Arial"/>
              </a:rPr>
              <a:t> </a:t>
            </a:r>
            <a:r>
              <a:rPr lang="en-US" sz="4000" kern="0" dirty="0" err="1">
                <a:solidFill>
                  <a:srgbClr val="0000FF"/>
                </a:solidFill>
                <a:latin typeface="Arial"/>
              </a:rPr>
              <a:t>điền</a:t>
            </a:r>
            <a:r>
              <a:rPr lang="en-US" sz="4000" kern="0" dirty="0">
                <a:solidFill>
                  <a:srgbClr val="0000FF"/>
                </a:solidFill>
                <a:latin typeface="Arial"/>
              </a:rPr>
              <a:t> </a:t>
            </a:r>
            <a:r>
              <a:rPr lang="en-US" sz="4000" kern="0" dirty="0" err="1">
                <a:solidFill>
                  <a:srgbClr val="0000FF"/>
                </a:solidFill>
                <a:latin typeface="Arial"/>
              </a:rPr>
              <a:t>vào</a:t>
            </a:r>
            <a:r>
              <a:rPr lang="en-US" sz="4000" kern="0" dirty="0">
                <a:solidFill>
                  <a:srgbClr val="0000FF"/>
                </a:solidFill>
                <a:latin typeface="Arial"/>
              </a:rPr>
              <a:t> </a:t>
            </a:r>
            <a:r>
              <a:rPr lang="en-US" sz="4000" kern="0" dirty="0" err="1">
                <a:solidFill>
                  <a:srgbClr val="0000FF"/>
                </a:solidFill>
                <a:latin typeface="Arial"/>
              </a:rPr>
              <a:t>chỗ</a:t>
            </a:r>
            <a:r>
              <a:rPr lang="en-US" sz="4000" kern="0" dirty="0">
                <a:solidFill>
                  <a:srgbClr val="0000FF"/>
                </a:solidFill>
                <a:latin typeface="Arial"/>
              </a:rPr>
              <a:t> </a:t>
            </a:r>
            <a:r>
              <a:rPr lang="en-US" sz="4000" kern="0" dirty="0" err="1">
                <a:solidFill>
                  <a:srgbClr val="0000FF"/>
                </a:solidFill>
                <a:latin typeface="Arial"/>
              </a:rPr>
              <a:t>trống</a:t>
            </a:r>
            <a:r>
              <a:rPr lang="en-US" sz="4000" kern="0" dirty="0">
                <a:solidFill>
                  <a:srgbClr val="0000FF"/>
                </a:solidFill>
                <a:latin typeface="Arial"/>
              </a:rPr>
              <a:t>:</a:t>
            </a:r>
            <a:endParaRPr lang="en-US" sz="4000" b="0" kern="0" dirty="0">
              <a:solidFill>
                <a:srgbClr val="0000FF"/>
              </a:solidFill>
              <a:latin typeface="Arial"/>
            </a:endParaRPr>
          </a:p>
        </p:txBody>
      </p:sp>
      <p:sp>
        <p:nvSpPr>
          <p:cNvPr id="11269" name="Rectangle 5"/>
          <p:cNvSpPr>
            <a:spLocks noRot="1" noChangeArrowheads="1"/>
          </p:cNvSpPr>
          <p:nvPr/>
        </p:nvSpPr>
        <p:spPr bwMode="auto">
          <a:xfrm>
            <a:off x="457200" y="2700338"/>
            <a:ext cx="8458200" cy="2971800"/>
          </a:xfrm>
          <a:prstGeom prst="rect">
            <a:avLst/>
          </a:prstGeom>
          <a:noFill/>
          <a:ln w="9525">
            <a:noFill/>
            <a:miter lim="800000"/>
            <a:headEnd/>
            <a:tailEnd/>
          </a:ln>
        </p:spPr>
        <p:txBody>
          <a:bodyPr anchor="ctr"/>
          <a:lstStyle/>
          <a:p>
            <a:pPr eaLnBrk="1" hangingPunct="1"/>
            <a:r>
              <a:rPr lang="en-US" sz="3600" b="0">
                <a:solidFill>
                  <a:srgbClr val="0000FF"/>
                </a:solidFill>
                <a:latin typeface="Arial" charset="0"/>
              </a:rPr>
              <a:t>      </a:t>
            </a:r>
          </a:p>
        </p:txBody>
      </p:sp>
      <p:sp>
        <p:nvSpPr>
          <p:cNvPr id="9" name="TextBox 8"/>
          <p:cNvSpPr txBox="1">
            <a:spLocks noChangeArrowheads="1"/>
          </p:cNvSpPr>
          <p:nvPr/>
        </p:nvSpPr>
        <p:spPr bwMode="auto">
          <a:xfrm>
            <a:off x="5021263" y="2733675"/>
            <a:ext cx="1600200" cy="646113"/>
          </a:xfrm>
          <a:prstGeom prst="rect">
            <a:avLst/>
          </a:prstGeom>
          <a:noFill/>
          <a:ln w="9525">
            <a:noFill/>
            <a:miter lim="800000"/>
            <a:headEnd/>
            <a:tailEnd/>
          </a:ln>
        </p:spPr>
        <p:txBody>
          <a:bodyPr>
            <a:spAutoFit/>
          </a:bodyPr>
          <a:lstStyle/>
          <a:p>
            <a:r>
              <a:rPr lang="en-US" sz="3600">
                <a:solidFill>
                  <a:srgbClr val="FF0000"/>
                </a:solidFill>
                <a:latin typeface="Arial" charset="0"/>
                <a:cs typeface="Times New Roman" pitchFamily="18" charset="0"/>
              </a:rPr>
              <a:t>khoeo</a:t>
            </a:r>
          </a:p>
        </p:txBody>
      </p:sp>
      <p:sp>
        <p:nvSpPr>
          <p:cNvPr id="11" name="TextBox 10"/>
          <p:cNvSpPr txBox="1">
            <a:spLocks noChangeArrowheads="1"/>
          </p:cNvSpPr>
          <p:nvPr/>
        </p:nvSpPr>
        <p:spPr bwMode="auto">
          <a:xfrm>
            <a:off x="7086600" y="3690938"/>
            <a:ext cx="1524000" cy="1200150"/>
          </a:xfrm>
          <a:prstGeom prst="rect">
            <a:avLst/>
          </a:prstGeom>
          <a:noFill/>
          <a:ln w="9525">
            <a:noFill/>
            <a:miter lim="800000"/>
            <a:headEnd/>
            <a:tailEnd/>
          </a:ln>
        </p:spPr>
        <p:txBody>
          <a:bodyPr>
            <a:spAutoFit/>
          </a:bodyPr>
          <a:lstStyle/>
          <a:p>
            <a:r>
              <a:rPr lang="en-US" sz="3600">
                <a:solidFill>
                  <a:srgbClr val="FF0000"/>
                </a:solidFill>
                <a:latin typeface="Arial" charset="0"/>
                <a:cs typeface="Times New Roman" pitchFamily="18" charset="0"/>
              </a:rPr>
              <a:t>khoẻo</a:t>
            </a:r>
          </a:p>
        </p:txBody>
      </p:sp>
      <p:sp>
        <p:nvSpPr>
          <p:cNvPr id="10" name="Rectangle 3"/>
          <p:cNvSpPr txBox="1">
            <a:spLocks noChangeArrowheads="1"/>
          </p:cNvSpPr>
          <p:nvPr/>
        </p:nvSpPr>
        <p:spPr bwMode="auto">
          <a:xfrm>
            <a:off x="363538" y="3676650"/>
            <a:ext cx="8839200" cy="8382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defRPr/>
            </a:pPr>
            <a:r>
              <a:rPr lang="en-US" sz="4000" kern="0" dirty="0">
                <a:solidFill>
                  <a:srgbClr val="0000FF"/>
                </a:solidFill>
                <a:latin typeface="Arial"/>
              </a:rPr>
              <a:t>   b) (</a:t>
            </a:r>
            <a:r>
              <a:rPr lang="en-US" sz="4000" kern="0" dirty="0" err="1">
                <a:solidFill>
                  <a:srgbClr val="0000FF"/>
                </a:solidFill>
                <a:latin typeface="Arial"/>
              </a:rPr>
              <a:t>khỏe</a:t>
            </a:r>
            <a:r>
              <a:rPr lang="en-US" sz="4000" kern="0" dirty="0">
                <a:solidFill>
                  <a:srgbClr val="0000FF"/>
                </a:solidFill>
                <a:latin typeface="Arial"/>
              </a:rPr>
              <a:t>, </a:t>
            </a:r>
            <a:r>
              <a:rPr lang="en-US" sz="4000" kern="0" dirty="0" err="1">
                <a:solidFill>
                  <a:srgbClr val="0000FF"/>
                </a:solidFill>
                <a:latin typeface="Arial"/>
              </a:rPr>
              <a:t>khoẻo</a:t>
            </a:r>
            <a:r>
              <a:rPr lang="en-US" sz="4000" kern="0" dirty="0">
                <a:solidFill>
                  <a:srgbClr val="0000FF"/>
                </a:solidFill>
                <a:latin typeface="Arial"/>
              </a:rPr>
              <a:t>): </a:t>
            </a:r>
            <a:r>
              <a:rPr lang="en-US" sz="4000" kern="0" dirty="0" err="1">
                <a:solidFill>
                  <a:srgbClr val="0000FF"/>
                </a:solidFill>
                <a:latin typeface="Arial"/>
              </a:rPr>
              <a:t>người</a:t>
            </a:r>
            <a:r>
              <a:rPr lang="en-US" sz="4000" kern="0" dirty="0">
                <a:solidFill>
                  <a:srgbClr val="0000FF"/>
                </a:solidFill>
                <a:latin typeface="Arial"/>
              </a:rPr>
              <a:t> </a:t>
            </a:r>
            <a:r>
              <a:rPr lang="en-US" sz="4000" kern="0" dirty="0" err="1">
                <a:solidFill>
                  <a:srgbClr val="0000FF"/>
                </a:solidFill>
                <a:latin typeface="Arial"/>
              </a:rPr>
              <a:t>lẻo</a:t>
            </a:r>
            <a:r>
              <a:rPr lang="en-US" sz="4000" b="0" kern="0" dirty="0">
                <a:solidFill>
                  <a:srgbClr val="0000FF"/>
                </a:solidFill>
                <a:latin typeface="Arial"/>
              </a:rPr>
              <a:t>………</a:t>
            </a:r>
          </a:p>
        </p:txBody>
      </p:sp>
      <p:sp>
        <p:nvSpPr>
          <p:cNvPr id="12" name="Rectangle 3"/>
          <p:cNvSpPr txBox="1">
            <a:spLocks noChangeArrowheads="1"/>
          </p:cNvSpPr>
          <p:nvPr/>
        </p:nvSpPr>
        <p:spPr bwMode="auto">
          <a:xfrm>
            <a:off x="228600" y="2700338"/>
            <a:ext cx="8915400" cy="10668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defRPr/>
            </a:pPr>
            <a:r>
              <a:rPr lang="en-US" sz="4000" kern="0" dirty="0">
                <a:solidFill>
                  <a:srgbClr val="0000FF"/>
                </a:solidFill>
                <a:latin typeface="Arial"/>
              </a:rPr>
              <a:t>   a) (</a:t>
            </a:r>
            <a:r>
              <a:rPr lang="en-US" sz="4000" kern="0" dirty="0" err="1">
                <a:solidFill>
                  <a:srgbClr val="0000FF"/>
                </a:solidFill>
                <a:latin typeface="Arial"/>
              </a:rPr>
              <a:t>kheo</a:t>
            </a:r>
            <a:r>
              <a:rPr lang="en-US" sz="4000" kern="0" dirty="0">
                <a:solidFill>
                  <a:srgbClr val="0000FF"/>
                </a:solidFill>
                <a:latin typeface="Arial"/>
              </a:rPr>
              <a:t>, </a:t>
            </a:r>
            <a:r>
              <a:rPr lang="en-US" sz="4000" kern="0" dirty="0" err="1">
                <a:solidFill>
                  <a:srgbClr val="0000FF"/>
                </a:solidFill>
                <a:latin typeface="Arial"/>
              </a:rPr>
              <a:t>khoeo</a:t>
            </a:r>
            <a:r>
              <a:rPr lang="en-US" sz="4000" kern="0" dirty="0">
                <a:solidFill>
                  <a:srgbClr val="0000FF"/>
                </a:solidFill>
                <a:latin typeface="Arial"/>
              </a:rPr>
              <a:t>): </a:t>
            </a:r>
            <a:r>
              <a:rPr lang="en-US" sz="4000" b="0" kern="0" dirty="0">
                <a:solidFill>
                  <a:srgbClr val="0000FF"/>
                </a:solidFill>
                <a:latin typeface="Arial"/>
              </a:rPr>
              <a:t>……….</a:t>
            </a:r>
            <a:r>
              <a:rPr lang="en-US" sz="4000" kern="0" dirty="0" err="1">
                <a:solidFill>
                  <a:srgbClr val="0000FF"/>
                </a:solidFill>
                <a:latin typeface="Arial"/>
              </a:rPr>
              <a:t>chân</a:t>
            </a:r>
            <a:endParaRPr lang="en-US" sz="4000" b="0" kern="0" dirty="0">
              <a:solidFill>
                <a:srgbClr val="0000FF"/>
              </a:solidFill>
              <a:latin typeface="Arial"/>
            </a:endParaRPr>
          </a:p>
        </p:txBody>
      </p:sp>
      <p:sp>
        <p:nvSpPr>
          <p:cNvPr id="13" name="TextBox 12"/>
          <p:cNvSpPr txBox="1">
            <a:spLocks noChangeArrowheads="1"/>
          </p:cNvSpPr>
          <p:nvPr/>
        </p:nvSpPr>
        <p:spPr bwMode="auto">
          <a:xfrm>
            <a:off x="5181600" y="4757738"/>
            <a:ext cx="1524000" cy="1200150"/>
          </a:xfrm>
          <a:prstGeom prst="rect">
            <a:avLst/>
          </a:prstGeom>
          <a:noFill/>
          <a:ln w="9525">
            <a:noFill/>
            <a:miter lim="800000"/>
            <a:headEnd/>
            <a:tailEnd/>
          </a:ln>
        </p:spPr>
        <p:txBody>
          <a:bodyPr>
            <a:spAutoFit/>
          </a:bodyPr>
          <a:lstStyle/>
          <a:p>
            <a:r>
              <a:rPr lang="en-US" sz="3600">
                <a:solidFill>
                  <a:srgbClr val="FF0000"/>
                </a:solidFill>
                <a:latin typeface="Arial" charset="0"/>
                <a:cs typeface="Times New Roman" pitchFamily="18" charset="0"/>
              </a:rPr>
              <a:t>ngoéo</a:t>
            </a:r>
          </a:p>
        </p:txBody>
      </p:sp>
      <p:sp>
        <p:nvSpPr>
          <p:cNvPr id="17" name="Rectangle 3"/>
          <p:cNvSpPr txBox="1">
            <a:spLocks noChangeArrowheads="1"/>
          </p:cNvSpPr>
          <p:nvPr/>
        </p:nvSpPr>
        <p:spPr bwMode="auto">
          <a:xfrm>
            <a:off x="304800" y="4757738"/>
            <a:ext cx="8839200" cy="8382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defRPr/>
            </a:pPr>
            <a:r>
              <a:rPr lang="en-US" sz="4000" kern="0" dirty="0">
                <a:solidFill>
                  <a:srgbClr val="0000FF"/>
                </a:solidFill>
                <a:latin typeface="Arial"/>
              </a:rPr>
              <a:t>   c) (</a:t>
            </a:r>
            <a:r>
              <a:rPr lang="en-US" sz="4000" kern="0" dirty="0" err="1">
                <a:solidFill>
                  <a:srgbClr val="0000FF"/>
                </a:solidFill>
                <a:latin typeface="Arial"/>
              </a:rPr>
              <a:t>nghéo</a:t>
            </a:r>
            <a:r>
              <a:rPr lang="en-US" sz="4000" kern="0" dirty="0">
                <a:solidFill>
                  <a:srgbClr val="0000FF"/>
                </a:solidFill>
                <a:latin typeface="Arial"/>
              </a:rPr>
              <a:t>, </a:t>
            </a:r>
            <a:r>
              <a:rPr lang="en-US" sz="4000" kern="0" dirty="0" err="1">
                <a:solidFill>
                  <a:srgbClr val="0000FF"/>
                </a:solidFill>
                <a:latin typeface="Arial"/>
              </a:rPr>
              <a:t>ngoéo</a:t>
            </a:r>
            <a:r>
              <a:rPr lang="en-US" sz="4000" kern="0" dirty="0">
                <a:solidFill>
                  <a:srgbClr val="0000FF"/>
                </a:solidFill>
                <a:latin typeface="Arial"/>
              </a:rPr>
              <a:t>): </a:t>
            </a:r>
            <a:r>
              <a:rPr lang="en-US" sz="4000" b="0" kern="0" dirty="0">
                <a:solidFill>
                  <a:srgbClr val="0000FF"/>
                </a:solidFill>
                <a:latin typeface="Arial"/>
              </a:rPr>
              <a:t>………</a:t>
            </a:r>
            <a:r>
              <a:rPr lang="en-US" sz="4000" kern="0" dirty="0" err="1">
                <a:solidFill>
                  <a:srgbClr val="0000FF"/>
                </a:solidFill>
                <a:latin typeface="Arial"/>
              </a:rPr>
              <a:t>tay</a:t>
            </a:r>
            <a:endParaRPr lang="en-US" sz="4000" kern="0" dirty="0">
              <a:solidFill>
                <a:srgbClr val="0000FF"/>
              </a:solidFill>
              <a:latin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2425&quot;&gt;&lt;object type=&quot;3&quot; unique_id=&quot;12426&quot;&gt;&lt;property id=&quot;20148&quot; value=&quot;5&quot;/&gt;&lt;property id=&quot;20300&quot; value=&quot;Slide 1&quot;/&gt;&lt;property id=&quot;20307&quot; value=&quot;258&quot;/&gt;&lt;/object&gt;&lt;object type=&quot;3&quot; unique_id=&quot;12427&quot;&gt;&lt;property id=&quot;20148&quot; value=&quot;5&quot;/&gt;&lt;property id=&quot;20300&quot; value=&quot;Slide 2&quot;/&gt;&lt;property id=&quot;20307&quot; value=&quot;312&quot;/&gt;&lt;/object&gt;&lt;object type=&quot;3&quot; unique_id=&quot;12428&quot;&gt;&lt;property id=&quot;20148&quot; value=&quot;5&quot;/&gt;&lt;property id=&quot;20300&quot; value=&quot;Slide 3&quot;/&gt;&lt;property id=&quot;20307&quot; value=&quot;284&quot;/&gt;&lt;/object&gt;&lt;object type=&quot;3&quot; unique_id=&quot;12429&quot;&gt;&lt;property id=&quot;20148&quot; value=&quot;5&quot;/&gt;&lt;property id=&quot;20300&quot; value=&quot;Slide 4&quot;/&gt;&lt;property id=&quot;20307&quot; value=&quot;271&quot;/&gt;&lt;/object&gt;&lt;object type=&quot;3&quot; unique_id=&quot;12430&quot;&gt;&lt;property id=&quot;20148&quot; value=&quot;5&quot;/&gt;&lt;property id=&quot;20300&quot; value=&quot;Slide 5&quot;/&gt;&lt;property id=&quot;20307&quot; value=&quot;273&quot;/&gt;&lt;/object&gt;&lt;object type=&quot;3&quot; unique_id=&quot;12431&quot;&gt;&lt;property id=&quot;20148&quot; value=&quot;5&quot;/&gt;&lt;property id=&quot;20300&quot; value=&quot;Slide 6 - &amp;quot;Hướng dẫn viết từ khó&amp;quot;&quot;/&gt;&lt;property id=&quot;20307&quot; value=&quot;275&quot;/&gt;&lt;/object&gt;&lt;object type=&quot;3&quot; unique_id=&quot;12432&quot;&gt;&lt;property id=&quot;20148&quot; value=&quot;5&quot;/&gt;&lt;property id=&quot;20300&quot; value=&quot;Slide 7&quot;/&gt;&lt;property id=&quot;20307&quot; value=&quot;313&quot;/&gt;&lt;/object&gt;&lt;object type=&quot;3&quot; unique_id=&quot;12433&quot;&gt;&lt;property id=&quot;20148&quot; value=&quot;5&quot;/&gt;&lt;property id=&quot;20300&quot; value=&quot;Slide 8&quot;/&gt;&lt;property id=&quot;20307&quot; value=&quot;294&quot;/&gt;&lt;/object&gt;&lt;object type=&quot;3&quot; unique_id=&quot;12434&quot;&gt;&lt;property id=&quot;20148&quot; value=&quot;5&quot;/&gt;&lt;property id=&quot;20300&quot; value=&quot;Slide 9 - &amp;quot;Bài tập chính tả&amp;quot;&quot;/&gt;&lt;property id=&quot;20307&quot; value=&quot;300&quot;/&gt;&lt;/object&gt;&lt;object type=&quot;3&quot; unique_id=&quot;12435&quot;&gt;&lt;property id=&quot;20148&quot; value=&quot;5&quot;/&gt;&lt;property id=&quot;20300&quot; value=&quot;Slide 10 - &amp;quot;Bài tập chính tả&amp;quot;&quot;/&gt;&lt;property id=&quot;20307&quot; value=&quot;314&quot;/&gt;&lt;/object&gt;&lt;/object&gt;&lt;object type=&quot;8&quot; unique_id=&quot;12447&quot;&gt;&lt;/object&gt;&lt;/object&gt;&lt;/database&gt;"/>
  <p:tag name="MMPROD_NEXTUNIQUEID" val="10024"/>
  <p:tag name="SECTOMILLISECCONVERTED" val="1"/>
</p:tagLst>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 pitchFamily="34"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1788</TotalTime>
  <Words>399</Words>
  <Application>Microsoft Office PowerPoint</Application>
  <PresentationFormat>On-screen Show (4:3)</PresentationFormat>
  <Paragraphs>56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Network</vt:lpstr>
      <vt:lpstr>PowerPoint Presentation</vt:lpstr>
      <vt:lpstr>PowerPoint Presentation</vt:lpstr>
      <vt:lpstr>PowerPoint Presentation</vt:lpstr>
      <vt:lpstr>PowerPoint Presentation</vt:lpstr>
      <vt:lpstr>PowerPoint Presentation</vt:lpstr>
      <vt:lpstr>Hướng dẫn viết từ khó</vt:lpstr>
      <vt:lpstr>PowerPoint Presentation</vt:lpstr>
      <vt:lpstr>PowerPoint Presentation</vt:lpstr>
      <vt:lpstr>Bài tập chính tả</vt:lpstr>
      <vt:lpstr>Bài tập chính tả</vt:lpstr>
    </vt:vector>
  </TitlesOfParts>
  <Company>Truc Dao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Chóc mõng n¨m míi ! </dc:title>
  <dc:creator>hp</dc:creator>
  <cp:lastModifiedBy>MTC</cp:lastModifiedBy>
  <cp:revision>595</cp:revision>
  <dcterms:created xsi:type="dcterms:W3CDTF">2008-01-17T00:56:22Z</dcterms:created>
  <dcterms:modified xsi:type="dcterms:W3CDTF">2020-10-08T10:57:44Z</dcterms:modified>
</cp:coreProperties>
</file>