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1" r:id="rId2"/>
  </p:sldMasterIdLst>
  <p:notesMasterIdLst>
    <p:notesMasterId r:id="rId11"/>
  </p:notesMasterIdLst>
  <p:sldIdLst>
    <p:sldId id="266" r:id="rId3"/>
    <p:sldId id="257" r:id="rId4"/>
    <p:sldId id="258" r:id="rId5"/>
    <p:sldId id="265" r:id="rId6"/>
    <p:sldId id="259" r:id="rId7"/>
    <p:sldId id="260" r:id="rId8"/>
    <p:sldId id="264" r:id="rId9"/>
    <p:sldId id="261" r:id="rId10"/>
  </p:sldIdLst>
  <p:sldSz cx="9144000" cy="6858000" type="screen4x3"/>
  <p:notesSz cx="6858000" cy="9144000"/>
  <p:custDataLst>
    <p:tags r:id="rId12"/>
  </p:custDataLst>
  <p:defaultTextStyle>
    <a:defPPr>
      <a:defRPr lang="en-US"/>
    </a:defPPr>
    <a:lvl1pPr algn="l" rtl="0" eaLnBrk="0" fontAlgn="base" hangingPunct="0">
      <a:spcBef>
        <a:spcPct val="0"/>
      </a:spcBef>
      <a:spcAft>
        <a:spcPct val="0"/>
      </a:spcAft>
      <a:defRPr kern="1200">
        <a:solidFill>
          <a:schemeClr val="tx1"/>
        </a:solidFill>
        <a:latin typeface="VnTimes" pitchFamily="2" charset="0"/>
        <a:ea typeface="+mn-ea"/>
        <a:cs typeface="+mn-cs"/>
      </a:defRPr>
    </a:lvl1pPr>
    <a:lvl2pPr marL="457200" algn="l" rtl="0" eaLnBrk="0" fontAlgn="base" hangingPunct="0">
      <a:spcBef>
        <a:spcPct val="0"/>
      </a:spcBef>
      <a:spcAft>
        <a:spcPct val="0"/>
      </a:spcAft>
      <a:defRPr kern="1200">
        <a:solidFill>
          <a:schemeClr val="tx1"/>
        </a:solidFill>
        <a:latin typeface="VnTimes" pitchFamily="2" charset="0"/>
        <a:ea typeface="+mn-ea"/>
        <a:cs typeface="+mn-cs"/>
      </a:defRPr>
    </a:lvl2pPr>
    <a:lvl3pPr marL="914400" algn="l" rtl="0" eaLnBrk="0" fontAlgn="base" hangingPunct="0">
      <a:spcBef>
        <a:spcPct val="0"/>
      </a:spcBef>
      <a:spcAft>
        <a:spcPct val="0"/>
      </a:spcAft>
      <a:defRPr kern="1200">
        <a:solidFill>
          <a:schemeClr val="tx1"/>
        </a:solidFill>
        <a:latin typeface="VnTimes" pitchFamily="2" charset="0"/>
        <a:ea typeface="+mn-ea"/>
        <a:cs typeface="+mn-cs"/>
      </a:defRPr>
    </a:lvl3pPr>
    <a:lvl4pPr marL="1371600" algn="l" rtl="0" eaLnBrk="0" fontAlgn="base" hangingPunct="0">
      <a:spcBef>
        <a:spcPct val="0"/>
      </a:spcBef>
      <a:spcAft>
        <a:spcPct val="0"/>
      </a:spcAft>
      <a:defRPr kern="1200">
        <a:solidFill>
          <a:schemeClr val="tx1"/>
        </a:solidFill>
        <a:latin typeface="VnTimes" pitchFamily="2" charset="0"/>
        <a:ea typeface="+mn-ea"/>
        <a:cs typeface="+mn-cs"/>
      </a:defRPr>
    </a:lvl4pPr>
    <a:lvl5pPr marL="1828800" algn="l" rtl="0" eaLnBrk="0" fontAlgn="base" hangingPunct="0">
      <a:spcBef>
        <a:spcPct val="0"/>
      </a:spcBef>
      <a:spcAft>
        <a:spcPct val="0"/>
      </a:spcAft>
      <a:defRPr kern="1200">
        <a:solidFill>
          <a:schemeClr val="tx1"/>
        </a:solidFill>
        <a:latin typeface="VnTimes" pitchFamily="2" charset="0"/>
        <a:ea typeface="+mn-ea"/>
        <a:cs typeface="+mn-cs"/>
      </a:defRPr>
    </a:lvl5pPr>
    <a:lvl6pPr marL="2286000" algn="l" defTabSz="914400" rtl="0" eaLnBrk="1" latinLnBrk="0" hangingPunct="1">
      <a:defRPr kern="1200">
        <a:solidFill>
          <a:schemeClr val="tx1"/>
        </a:solidFill>
        <a:latin typeface="VnTimes" pitchFamily="2" charset="0"/>
        <a:ea typeface="+mn-ea"/>
        <a:cs typeface="+mn-cs"/>
      </a:defRPr>
    </a:lvl6pPr>
    <a:lvl7pPr marL="2743200" algn="l" defTabSz="914400" rtl="0" eaLnBrk="1" latinLnBrk="0" hangingPunct="1">
      <a:defRPr kern="1200">
        <a:solidFill>
          <a:schemeClr val="tx1"/>
        </a:solidFill>
        <a:latin typeface="VnTimes" pitchFamily="2" charset="0"/>
        <a:ea typeface="+mn-ea"/>
        <a:cs typeface="+mn-cs"/>
      </a:defRPr>
    </a:lvl7pPr>
    <a:lvl8pPr marL="3200400" algn="l" defTabSz="914400" rtl="0" eaLnBrk="1" latinLnBrk="0" hangingPunct="1">
      <a:defRPr kern="1200">
        <a:solidFill>
          <a:schemeClr val="tx1"/>
        </a:solidFill>
        <a:latin typeface="VnTimes" pitchFamily="2" charset="0"/>
        <a:ea typeface="+mn-ea"/>
        <a:cs typeface="+mn-cs"/>
      </a:defRPr>
    </a:lvl8pPr>
    <a:lvl9pPr marL="3657600" algn="l" defTabSz="914400" rtl="0" eaLnBrk="1" latinLnBrk="0" hangingPunct="1">
      <a:defRPr kern="1200">
        <a:solidFill>
          <a:schemeClr val="tx1"/>
        </a:solidFill>
        <a:latin typeface="Vn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0000"/>
    <a:srgbClr val="CCCC00"/>
    <a:srgbClr val="663300"/>
    <a:srgbClr val="660066"/>
    <a:srgbClr val="000099"/>
    <a:srgbClr val="333399"/>
    <a:srgbClr val="DAB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468" autoAdjust="0"/>
    <p:restoredTop sz="94664" autoAdjust="0"/>
  </p:normalViewPr>
  <p:slideViewPr>
    <p:cSldViewPr>
      <p:cViewPr varScale="1">
        <p:scale>
          <a:sx n="66" d="100"/>
          <a:sy n="66" d="100"/>
        </p:scale>
        <p:origin x="-5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F7830D-CEA3-4CE2-80E0-2A7E2AE62F3A}" type="datetimeFigureOut">
              <a:rPr lang="en-US" smtClean="0"/>
              <a:t>11/12/2020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F8D579-83F8-436D-A9E3-C0307ECD81A4}" type="slidenum">
              <a:rPr lang="en-US" smtClean="0"/>
              <a:t>‹#›</a:t>
            </a:fld>
            <a:endParaRPr lang="en-US"/>
          </a:p>
        </p:txBody>
      </p:sp>
    </p:spTree>
    <p:extLst>
      <p:ext uri="{BB962C8B-B14F-4D97-AF65-F5344CB8AC3E}">
        <p14:creationId xmlns:p14="http://schemas.microsoft.com/office/powerpoint/2010/main" val="2157115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prstTxWarp prst="textNoShape">
              <a:avLst/>
            </a:prstTxWarp>
          </a:bodyPr>
          <a:lstStyle/>
          <a:p>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584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3584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CCCE9F-E401-4FBF-A39C-9739644939B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62E8200-6574-431D-8795-6EF1F992FEF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3FB3FA-4170-4833-A13C-0BA599DDE9A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en-US" noProof="1" smtClean="0"/>
              <a:t>Click to edit Master title style</a:t>
            </a:r>
            <a:endParaRPr lang="en-US" noProof="1"/>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noProof="1" smtClean="0"/>
              <a:t>Click to edit Master subtitle style</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35CA134-13B6-48B2-AEF3-2651AD632B07}"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22993175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Nội dung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3A9A5B-90FC-4CB7-8472-00738F2F5928}"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688721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en-US" noProof="1" smtClean="0"/>
              <a:t>Click to edit Master title style</a:t>
            </a:r>
            <a:endParaRPr lang="en-US" noProof="1"/>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FBF979-E009-40B1-B705-1B4215B22AD3}"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619051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2DBA9C9-FF4E-4579-9D83-19F73C8E9760}"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59528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en-US" noProof="1" smtClean="0"/>
              <a:t>Click to edit Master title style</a:t>
            </a:r>
            <a:endParaRPr lang="en-US" noProof="1"/>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68861B3-DD77-44A8-AD13-EC4173FE9F6B}"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868195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048529D-9EF2-4F62-ABF1-9FA155695325}"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8628822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9A919D7-85F0-48AE-9471-B09584F122A4}"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9915962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en-US" noProof="1" smtClean="0"/>
              <a:t>Click to edit Master title style</a:t>
            </a:r>
            <a:endParaRPr lang="en-US" noProof="1"/>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E0735C-9D6A-4ABE-BE60-CC41F8F62957}"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06856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C82DE5-E130-4C9A-9A98-B5D40BC8AB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en-US" noProof="1" smtClean="0"/>
              <a:t>Click to edit Master title style</a:t>
            </a:r>
            <a:endParaRPr lang="en-US" noProof="1"/>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CA97982-B0A5-4C2F-A32B-DB93F90C7709}"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8276011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Văn bản Dọc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55892B-DC29-4C74-A0C6-8ECAE30B120D}"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8401296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en-US" noProof="1" smtClean="0"/>
              <a:t>Click to edit Master title style</a:t>
            </a:r>
            <a:endParaRPr lang="en-US" noProof="1"/>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8BEF74-AFC6-4027-ABB9-AB2C965B9C8B}"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3069687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êu đề và Bả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en-US" noProof="1" smtClean="0"/>
              <a:t>Click to edit Master title style</a:t>
            </a:r>
            <a:endParaRPr lang="en-US" noProof="1"/>
          </a:p>
        </p:txBody>
      </p:sp>
      <p:sp>
        <p:nvSpPr>
          <p:cNvPr id="3" name="Nơi giữ chỗ cho Bảng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5D5880-90F7-4A30-8D09-10C500F04EAA}"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317190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D212771-E75A-4AD5-B142-CFA56F52B9A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EC0861-5A98-490C-B192-395EAF0867D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2829E48-BEA3-4C88-8F83-8D7E352A00A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1CEFAB-2AB4-44EB-A6BC-7388D4CA729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50D8CB3-07C5-45B4-A2B4-6BAFBAC8D93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0C6718-C52E-467B-9DE5-D00D12244EC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0DAEA-DF8A-460E-8DC6-47A3F654F14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1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8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48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348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E1FE3521-7F30-429D-A7D3-F1701109931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b="0" i="0" u="none">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b="0" i="0" u="none">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buFont typeface="Arial" pitchFamily="34" charset="0"/>
              <a:buNone/>
              <a:defRPr sz="1400">
                <a:latin typeface="Arial" pitchFamily="34" charset="0"/>
                <a:ea typeface="SimSun" pitchFamily="2" charset="-122"/>
              </a:defRPr>
            </a:lvl1pPr>
          </a:lstStyle>
          <a:p>
            <a:pPr eaLnBrk="1" hangingPunct="1">
              <a:defRPr/>
            </a:pPr>
            <a:endParaRPr lang="en-US" altLang="zh-CN">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a:buFont typeface="Arial" pitchFamily="34" charset="0"/>
              <a:buNone/>
              <a:defRPr sz="1400">
                <a:latin typeface="Arial" pitchFamily="34" charset="0"/>
                <a:ea typeface="SimSun" pitchFamily="2" charset="-122"/>
              </a:defRPr>
            </a:lvl1pPr>
          </a:lstStyle>
          <a:p>
            <a:pPr eaLnBrk="1" hangingPunct="1">
              <a:defRPr/>
            </a:pPr>
            <a:endParaRPr lang="en-US" altLang="zh-CN">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buFont typeface="Arial" pitchFamily="34" charset="0"/>
              <a:buNone/>
              <a:defRPr sz="1400">
                <a:latin typeface="Arial" pitchFamily="34" charset="0"/>
                <a:ea typeface="SimSun" pitchFamily="2" charset="-122"/>
              </a:defRPr>
            </a:lvl1pPr>
          </a:lstStyle>
          <a:p>
            <a:pPr eaLnBrk="1" hangingPunct="1">
              <a:defRPr/>
            </a:pPr>
            <a:fld id="{D945523F-680C-48B2-931B-417E8C91DDF2}" type="slidenum">
              <a:rPr lang="en-US" altLang="zh-CN">
                <a:solidFill>
                  <a:srgbClr val="000000"/>
                </a:solidFill>
              </a:rPr>
              <a:pPr eaLnBrk="1" hangingPunct="1">
                <a:defRPr/>
              </a:pPr>
              <a:t>‹#›</a:t>
            </a:fld>
            <a:endParaRPr lang="en-US" altLang="zh-CN">
              <a:solidFill>
                <a:srgbClr val="000000"/>
              </a:solidFill>
            </a:endParaRPr>
          </a:p>
        </p:txBody>
      </p:sp>
    </p:spTree>
    <p:extLst>
      <p:ext uri="{BB962C8B-B14F-4D97-AF65-F5344CB8AC3E}">
        <p14:creationId xmlns:p14="http://schemas.microsoft.com/office/powerpoint/2010/main" val="268874696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WordArt 3"/>
          <p:cNvSpPr>
            <a:spLocks noChangeArrowheads="1" noChangeShapeType="1" noTextEdit="1"/>
          </p:cNvSpPr>
          <p:nvPr/>
        </p:nvSpPr>
        <p:spPr bwMode="auto">
          <a:xfrm>
            <a:off x="533400" y="1524000"/>
            <a:ext cx="8305800" cy="4824413"/>
          </a:xfrm>
          <a:prstGeom prst="rect">
            <a:avLst/>
          </a:prstGeom>
        </p:spPr>
        <p:txBody>
          <a:bodyPr wrap="none" fromWordArt="1">
            <a:prstTxWarp prst="textPlain">
              <a:avLst>
                <a:gd name="adj" fmla="val 50000"/>
              </a:avLst>
            </a:prstTxWarp>
          </a:bodyPr>
          <a:lstStyle/>
          <a:p>
            <a:pPr algn="ctr" eaLnBrk="1" hangingPunct="1">
              <a:buFont typeface="Arial" charset="0"/>
              <a:buNone/>
            </a:pPr>
            <a:r>
              <a:rPr lang="en-US" sz="6000" b="1" kern="10" smtClean="0">
                <a:ln w="9525">
                  <a:solidFill>
                    <a:srgbClr val="000000"/>
                  </a:solidFill>
                  <a:round/>
                  <a:headEnd/>
                  <a:tailEnd/>
                </a:ln>
                <a:solidFill>
                  <a:srgbClr val="FF0000"/>
                </a:solidFill>
                <a:latin typeface="Times New Roman"/>
                <a:cs typeface="Times New Roman"/>
              </a:rPr>
              <a:t>MÔN: TIẾNG VIỆT</a:t>
            </a:r>
          </a:p>
          <a:p>
            <a:pPr algn="ctr" eaLnBrk="1" hangingPunct="1">
              <a:buFont typeface="Arial" charset="0"/>
              <a:buNone/>
            </a:pPr>
            <a:r>
              <a:rPr lang="en-US" sz="6000" b="1" kern="10" smtClean="0">
                <a:ln w="9525">
                  <a:solidFill>
                    <a:srgbClr val="000000"/>
                  </a:solidFill>
                  <a:round/>
                  <a:headEnd/>
                  <a:tailEnd/>
                </a:ln>
                <a:solidFill>
                  <a:srgbClr val="FF0000"/>
                </a:solidFill>
                <a:latin typeface="Times New Roman"/>
                <a:cs typeface="Times New Roman"/>
              </a:rPr>
              <a:t>PHÂN MÔN</a:t>
            </a:r>
            <a:r>
              <a:rPr lang="en-US" sz="6000" b="1" kern="10" smtClean="0">
                <a:ln w="9525">
                  <a:solidFill>
                    <a:srgbClr val="000000"/>
                  </a:solidFill>
                  <a:round/>
                  <a:headEnd/>
                  <a:tailEnd/>
                </a:ln>
                <a:solidFill>
                  <a:srgbClr val="FF0000"/>
                </a:solidFill>
                <a:latin typeface="Times New Roman"/>
                <a:cs typeface="Times New Roman"/>
              </a:rPr>
              <a:t>: </a:t>
            </a:r>
            <a:r>
              <a:rPr lang="en-US" sz="6000" b="1" kern="10" smtClean="0">
                <a:ln w="9525">
                  <a:solidFill>
                    <a:srgbClr val="000000"/>
                  </a:solidFill>
                  <a:round/>
                  <a:headEnd/>
                  <a:tailEnd/>
                </a:ln>
                <a:solidFill>
                  <a:srgbClr val="FF0000"/>
                </a:solidFill>
                <a:latin typeface="Times New Roman"/>
                <a:cs typeface="Times New Roman"/>
              </a:rPr>
              <a:t>CHÍNH TẢ</a:t>
            </a:r>
            <a:endParaRPr lang="en-US" sz="6000" b="1" kern="10" smtClean="0">
              <a:ln w="9525">
                <a:solidFill>
                  <a:srgbClr val="000000"/>
                </a:solidFill>
                <a:round/>
                <a:headEnd/>
                <a:tailEnd/>
              </a:ln>
              <a:solidFill>
                <a:srgbClr val="FF0000"/>
              </a:solidFill>
              <a:latin typeface="Times New Roman"/>
              <a:cs typeface="Times New Roman"/>
            </a:endParaRPr>
          </a:p>
          <a:p>
            <a:pPr algn="ctr" eaLnBrk="1" hangingPunct="1">
              <a:buFont typeface="Arial" charset="0"/>
              <a:buNone/>
            </a:pPr>
            <a:r>
              <a:rPr lang="en-US" sz="6000" b="1" kern="10" smtClean="0">
                <a:ln w="9525">
                  <a:solidFill>
                    <a:srgbClr val="000000"/>
                  </a:solidFill>
                  <a:round/>
                  <a:headEnd/>
                  <a:tailEnd/>
                </a:ln>
                <a:solidFill>
                  <a:srgbClr val="FF0000"/>
                </a:solidFill>
                <a:latin typeface="Times New Roman"/>
                <a:cs typeface="Times New Roman"/>
              </a:rPr>
              <a:t>LỚP: 3</a:t>
            </a:r>
          </a:p>
        </p:txBody>
      </p:sp>
      <p:sp>
        <p:nvSpPr>
          <p:cNvPr id="3076" name="WordArt 4"/>
          <p:cNvSpPr>
            <a:spLocks noChangeArrowheads="1" noChangeShapeType="1" noTextEdit="1"/>
          </p:cNvSpPr>
          <p:nvPr/>
        </p:nvSpPr>
        <p:spPr bwMode="auto">
          <a:xfrm>
            <a:off x="2268538" y="304800"/>
            <a:ext cx="4057650" cy="523875"/>
          </a:xfrm>
          <a:prstGeom prst="rect">
            <a:avLst/>
          </a:prstGeom>
        </p:spPr>
        <p:txBody>
          <a:bodyPr wrap="none" fromWordArt="1">
            <a:prstTxWarp prst="textPlain">
              <a:avLst>
                <a:gd name="adj" fmla="val 50000"/>
              </a:avLst>
            </a:prstTxWarp>
            <a:scene3d>
              <a:camera prst="legacyPerspectiveBottomRight">
                <a:rot lat="0" lon="21239993" rev="0"/>
              </a:camera>
              <a:lightRig rig="legacyHarsh3" dir="l"/>
            </a:scene3d>
            <a:sp3d extrusionH="430200" prstMaterial="legacyMatte">
              <a:extrusionClr>
                <a:srgbClr val="C0C0C0"/>
              </a:extrusionClr>
            </a:sp3d>
          </a:bodyPr>
          <a:lstStyle/>
          <a:p>
            <a:pPr algn="ctr" eaLnBrk="1" hangingPunct="1">
              <a:buFont typeface="Arial" charset="0"/>
              <a:buNone/>
            </a:pPr>
            <a:r>
              <a:rPr lang="vi-VN" sz="3600" kern="10" smtClean="0">
                <a:ln w="9525">
                  <a:round/>
                  <a:headEnd/>
                  <a:tailEnd/>
                </a:ln>
                <a:solidFill>
                  <a:srgbClr val="00FFFF"/>
                </a:solidFill>
                <a:latin typeface="Times New Roman"/>
                <a:cs typeface="Times New Roman"/>
              </a:rPr>
              <a:t>TRƯỜNG TIỂU HỌC ÁI MỘ B</a:t>
            </a:r>
            <a:endParaRPr lang="en-US" sz="3600" kern="10" smtClean="0">
              <a:ln w="9525">
                <a:round/>
                <a:headEnd/>
                <a:tailEnd/>
              </a:ln>
              <a:solidFill>
                <a:srgbClr val="00FFFF"/>
              </a:solidFill>
              <a:latin typeface="Times New Roman"/>
              <a:cs typeface="Times New Roman"/>
            </a:endParaRPr>
          </a:p>
        </p:txBody>
      </p:sp>
    </p:spTree>
    <p:extLst>
      <p:ext uri="{BB962C8B-B14F-4D97-AF65-F5344CB8AC3E}">
        <p14:creationId xmlns:p14="http://schemas.microsoft.com/office/powerpoint/2010/main" val="1713029588"/>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circle(in)">
                                      <p:cBhvr>
                                        <p:cTn id="7" dur="5000"/>
                                        <p:tgtEl>
                                          <p:spTgt spid="30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fade">
                                      <p:cBhvr>
                                        <p:cTn id="12" dur="2000"/>
                                        <p:tgtEl>
                                          <p:spTgt spid="3076"/>
                                        </p:tgtEl>
                                      </p:cBhvr>
                                    </p:animEffect>
                                    <p:anim calcmode="lin" valueType="num">
                                      <p:cBhvr>
                                        <p:cTn id="13" dur="2000" fill="hold"/>
                                        <p:tgtEl>
                                          <p:spTgt spid="3076"/>
                                        </p:tgtEl>
                                        <p:attrNameLst>
                                          <p:attrName>style.rotation</p:attrName>
                                        </p:attrNameLst>
                                      </p:cBhvr>
                                      <p:tavLst>
                                        <p:tav tm="0">
                                          <p:val>
                                            <p:fltVal val="720"/>
                                          </p:val>
                                        </p:tav>
                                        <p:tav tm="100000">
                                          <p:val>
                                            <p:fltVal val="0"/>
                                          </p:val>
                                        </p:tav>
                                      </p:tavLst>
                                    </p:anim>
                                    <p:anim calcmode="lin" valueType="num">
                                      <p:cBhvr>
                                        <p:cTn id="14" dur="2000" fill="hold"/>
                                        <p:tgtEl>
                                          <p:spTgt spid="3076"/>
                                        </p:tgtEl>
                                        <p:attrNameLst>
                                          <p:attrName>ppt_h</p:attrName>
                                        </p:attrNameLst>
                                      </p:cBhvr>
                                      <p:tavLst>
                                        <p:tav tm="0">
                                          <p:val>
                                            <p:fltVal val="0"/>
                                          </p:val>
                                        </p:tav>
                                        <p:tav tm="100000">
                                          <p:val>
                                            <p:strVal val="#ppt_h"/>
                                          </p:val>
                                        </p:tav>
                                      </p:tavLst>
                                    </p:anim>
                                    <p:anim calcmode="lin" valueType="num">
                                      <p:cBhvr>
                                        <p:cTn id="15" dur="2000" fill="hold"/>
                                        <p:tgtEl>
                                          <p:spTgt spid="307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7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52400"/>
            <a:ext cx="8229600" cy="1371600"/>
          </a:xfrm>
        </p:spPr>
        <p:txBody>
          <a:bodyPr/>
          <a:lstStyle/>
          <a:p>
            <a:pPr eaLnBrk="1" hangingPunct="1"/>
            <a:endParaRPr lang="en-US" sz="3200" smtClean="0">
              <a:solidFill>
                <a:srgbClr val="0000CC"/>
              </a:solidFill>
              <a:effectLst/>
              <a:latin typeface="Times New Roman" pitchFamily="18" charset="0"/>
            </a:endParaRPr>
          </a:p>
        </p:txBody>
      </p:sp>
      <p:sp>
        <p:nvSpPr>
          <p:cNvPr id="22531" name="Rectangle 3"/>
          <p:cNvSpPr>
            <a:spLocks noGrp="1" noChangeArrowheads="1"/>
          </p:cNvSpPr>
          <p:nvPr>
            <p:ph type="body" idx="1"/>
          </p:nvPr>
        </p:nvSpPr>
        <p:spPr>
          <a:xfrm>
            <a:off x="457200" y="1219200"/>
            <a:ext cx="8229600" cy="4114800"/>
          </a:xfrm>
        </p:spPr>
        <p:txBody>
          <a:bodyPr/>
          <a:lstStyle/>
          <a:p>
            <a:pPr algn="ctr" eaLnBrk="1" hangingPunct="1">
              <a:lnSpc>
                <a:spcPct val="90000"/>
              </a:lnSpc>
              <a:buFont typeface="Wingdings" pitchFamily="2" charset="2"/>
              <a:buNone/>
              <a:defRPr/>
            </a:pPr>
            <a:r>
              <a:rPr lang="en-US" sz="4400" smtClean="0">
                <a:solidFill>
                  <a:srgbClr val="FF0000"/>
                </a:solidFill>
                <a:effectLst/>
                <a:latin typeface="Times New Roman" pitchFamily="18" charset="0"/>
              </a:rPr>
              <a:t>Ôn </a:t>
            </a:r>
            <a:r>
              <a:rPr lang="en-US" sz="4400" smtClean="0">
                <a:solidFill>
                  <a:srgbClr val="FF0000"/>
                </a:solidFill>
                <a:effectLst/>
                <a:latin typeface="Times New Roman" pitchFamily="18" charset="0"/>
              </a:rPr>
              <a:t>bài </a:t>
            </a:r>
            <a:r>
              <a:rPr lang="en-US" sz="4400" smtClean="0">
                <a:solidFill>
                  <a:srgbClr val="FF0000"/>
                </a:solidFill>
                <a:effectLst/>
                <a:latin typeface="Times New Roman" pitchFamily="18" charset="0"/>
              </a:rPr>
              <a:t>cũ:</a:t>
            </a:r>
            <a:r>
              <a:rPr lang="en-US" sz="3600" smtClean="0">
                <a:latin typeface="Times New Roman" pitchFamily="18" charset="0"/>
              </a:rPr>
              <a:t> </a:t>
            </a:r>
          </a:p>
          <a:p>
            <a:pPr eaLnBrk="1" hangingPunct="1">
              <a:lnSpc>
                <a:spcPct val="90000"/>
              </a:lnSpc>
              <a:buFont typeface="Wingdings" pitchFamily="2" charset="2"/>
              <a:buNone/>
              <a:defRPr/>
            </a:pPr>
            <a:r>
              <a:rPr lang="en-US" sz="3600" smtClean="0">
                <a:latin typeface="Times New Roman" pitchFamily="18" charset="0"/>
              </a:rPr>
              <a:t>  </a:t>
            </a:r>
          </a:p>
          <a:p>
            <a:pPr algn="ctr" eaLnBrk="1" hangingPunct="1">
              <a:lnSpc>
                <a:spcPct val="90000"/>
              </a:lnSpc>
              <a:buFont typeface="Wingdings" pitchFamily="2" charset="2"/>
              <a:buNone/>
              <a:defRPr/>
            </a:pPr>
            <a:r>
              <a:rPr lang="en-US" sz="5400" smtClean="0">
                <a:solidFill>
                  <a:srgbClr val="333399"/>
                </a:solidFill>
                <a:effectLst/>
                <a:latin typeface="Times New Roman" pitchFamily="18" charset="0"/>
              </a:rPr>
              <a:t>hoa chuối </a:t>
            </a:r>
          </a:p>
          <a:p>
            <a:pPr algn="ctr" eaLnBrk="1" hangingPunct="1">
              <a:lnSpc>
                <a:spcPct val="90000"/>
              </a:lnSpc>
              <a:buFont typeface="Wingdings" pitchFamily="2" charset="2"/>
              <a:buNone/>
              <a:defRPr/>
            </a:pPr>
            <a:r>
              <a:rPr lang="en-US" sz="5400" smtClean="0">
                <a:solidFill>
                  <a:srgbClr val="333399"/>
                </a:solidFill>
                <a:effectLst/>
                <a:latin typeface="Times New Roman" pitchFamily="18" charset="0"/>
              </a:rPr>
              <a:t>thắt lưng </a:t>
            </a:r>
          </a:p>
          <a:p>
            <a:pPr algn="ctr" eaLnBrk="1" hangingPunct="1">
              <a:lnSpc>
                <a:spcPct val="90000"/>
              </a:lnSpc>
              <a:buFont typeface="Wingdings" pitchFamily="2" charset="2"/>
              <a:buNone/>
              <a:defRPr/>
            </a:pPr>
            <a:r>
              <a:rPr lang="en-US" sz="5400" smtClean="0">
                <a:solidFill>
                  <a:srgbClr val="333399"/>
                </a:solidFill>
                <a:effectLst/>
                <a:latin typeface="Times New Roman" pitchFamily="18" charset="0"/>
              </a:rPr>
              <a:t> rọi </a:t>
            </a:r>
          </a:p>
          <a:p>
            <a:pPr algn="ctr" eaLnBrk="1" hangingPunct="1">
              <a:lnSpc>
                <a:spcPct val="90000"/>
              </a:lnSpc>
              <a:buFont typeface="Wingdings" pitchFamily="2" charset="2"/>
              <a:buNone/>
              <a:defRPr/>
            </a:pPr>
            <a:endParaRPr lang="en-US" sz="5400" smtClean="0">
              <a:solidFill>
                <a:srgbClr val="333399"/>
              </a:solidFill>
              <a:effectLst/>
              <a:latin typeface="Times New Roman" pitchFamily="18" charset="0"/>
            </a:endParaRPr>
          </a:p>
          <a:p>
            <a:pPr algn="ctr" eaLnBrk="1" hangingPunct="1">
              <a:lnSpc>
                <a:spcPct val="90000"/>
              </a:lnSpc>
              <a:buFont typeface="Wingdings" pitchFamily="2" charset="2"/>
              <a:buNone/>
              <a:defRPr/>
            </a:pPr>
            <a:r>
              <a:rPr lang="en-US" sz="3600" smtClean="0">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0"/>
                                          </p:stCondLst>
                                        </p:cTn>
                                        <p:tgtEl>
                                          <p:spTgt spid="225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nodeType="clickEffect">
                                  <p:stCondLst>
                                    <p:cond delay="0"/>
                                  </p:stCondLst>
                                  <p:childTnLst>
                                    <p:set>
                                      <p:cBhvr>
                                        <p:cTn id="10" dur="1" fill="hold">
                                          <p:stCondLst>
                                            <p:cond delay="0"/>
                                          </p:stCondLst>
                                        </p:cTn>
                                        <p:tgtEl>
                                          <p:spTgt spid="22531">
                                            <p:txEl>
                                              <p:pRg st="0" end="0"/>
                                            </p:txEl>
                                          </p:spTgt>
                                        </p:tgtEl>
                                        <p:attrNameLst>
                                          <p:attrName>style.visibility</p:attrName>
                                        </p:attrNameLst>
                                      </p:cBhvr>
                                      <p:to>
                                        <p:strVal val="visible"/>
                                      </p:to>
                                    </p:set>
                                    <p:animEffect transition="in" filter="box(in)">
                                      <p:cBhvr>
                                        <p:cTn id="11" dur="500"/>
                                        <p:tgtEl>
                                          <p:spTgt spid="2253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22531">
                                            <p:txEl>
                                              <p:pRg st="2" end="2"/>
                                            </p:txEl>
                                          </p:spTgt>
                                        </p:tgtEl>
                                        <p:attrNameLst>
                                          <p:attrName>style.visibility</p:attrName>
                                        </p:attrNameLst>
                                      </p:cBhvr>
                                      <p:to>
                                        <p:strVal val="visible"/>
                                      </p:to>
                                    </p:set>
                                    <p:animEffect transition="in" filter="checkerboard(across)">
                                      <p:cBhvr>
                                        <p:cTn id="16" dur="500"/>
                                        <p:tgtEl>
                                          <p:spTgt spid="22531">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2531">
                                            <p:txEl>
                                              <p:pRg st="3" end="3"/>
                                            </p:txEl>
                                          </p:spTgt>
                                        </p:tgtEl>
                                        <p:attrNameLst>
                                          <p:attrName>style.visibility</p:attrName>
                                        </p:attrNameLst>
                                      </p:cBhvr>
                                      <p:to>
                                        <p:strVal val="visible"/>
                                      </p:to>
                                    </p:set>
                                    <p:anim calcmode="lin" valueType="num">
                                      <p:cBhvr additive="base">
                                        <p:cTn id="21"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wheel(4)">
                                      <p:cBhvr>
                                        <p:cTn id="27" dur="500"/>
                                        <p:tgtEl>
                                          <p:spTgt spid="225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04800"/>
            <a:ext cx="8229600" cy="1371600"/>
          </a:xfrm>
        </p:spPr>
        <p:txBody>
          <a:bodyPr/>
          <a:lstStyle/>
          <a:p>
            <a:pPr eaLnBrk="1" hangingPunct="1"/>
            <a:endParaRPr lang="en-US" sz="3200" smtClean="0">
              <a:solidFill>
                <a:srgbClr val="0000CC"/>
              </a:solidFill>
              <a:effectLst/>
              <a:latin typeface="Times New Roman" pitchFamily="18" charset="0"/>
            </a:endParaRPr>
          </a:p>
        </p:txBody>
      </p:sp>
      <p:sp>
        <p:nvSpPr>
          <p:cNvPr id="25603" name="Rectangle 3"/>
          <p:cNvSpPr>
            <a:spLocks noGrp="1" noChangeArrowheads="1"/>
          </p:cNvSpPr>
          <p:nvPr>
            <p:ph type="body" idx="1"/>
          </p:nvPr>
        </p:nvSpPr>
        <p:spPr>
          <a:xfrm>
            <a:off x="0" y="2133600"/>
            <a:ext cx="8991600" cy="4343400"/>
          </a:xfrm>
        </p:spPr>
        <p:txBody>
          <a:bodyPr/>
          <a:lstStyle/>
          <a:p>
            <a:pPr eaLnBrk="1" hangingPunct="1">
              <a:lnSpc>
                <a:spcPct val="80000"/>
              </a:lnSpc>
              <a:buFont typeface="Wingdings" pitchFamily="2" charset="2"/>
              <a:buNone/>
            </a:pPr>
            <a:r>
              <a:rPr lang="en-US" sz="2800" smtClean="0">
                <a:solidFill>
                  <a:srgbClr val="0000CC"/>
                </a:solidFill>
                <a:effectLst/>
                <a:latin typeface="Times New Roman" pitchFamily="18" charset="0"/>
              </a:rPr>
              <a:t>       </a:t>
            </a:r>
          </a:p>
          <a:p>
            <a:pPr eaLnBrk="1" hangingPunct="1">
              <a:lnSpc>
                <a:spcPct val="80000"/>
              </a:lnSpc>
              <a:buFont typeface="Wingdings" pitchFamily="2" charset="2"/>
              <a:buNone/>
            </a:pPr>
            <a:r>
              <a:rPr lang="en-US" sz="3600" smtClean="0">
                <a:solidFill>
                  <a:srgbClr val="0000CC"/>
                </a:solidFill>
                <a:effectLst/>
                <a:latin typeface="Times New Roman" pitchFamily="18" charset="0"/>
              </a:rPr>
              <a:t>   Hôm đó, ông lão đang ngồi               thì con đem tiền về. Ông liền ném luôn mấy đồng vào bếp lửa. Người con vội               vào lửa lấy ra. Ông lão cười chảy nước mắt: </a:t>
            </a:r>
          </a:p>
          <a:p>
            <a:pPr eaLnBrk="1" hangingPunct="1">
              <a:lnSpc>
                <a:spcPct val="80000"/>
              </a:lnSpc>
              <a:buFontTx/>
              <a:buNone/>
            </a:pPr>
            <a:r>
              <a:rPr lang="en-US" sz="3600" smtClean="0">
                <a:solidFill>
                  <a:srgbClr val="0000CC"/>
                </a:solidFill>
                <a:effectLst/>
                <a:latin typeface="Times New Roman" pitchFamily="18" charset="0"/>
              </a:rPr>
              <a:t>    - Bây giờ cha tin tiền đó chính tay con làm ra. Có làm lụng           , người ta mới biết  đồng tiền.</a:t>
            </a:r>
          </a:p>
          <a:p>
            <a:pPr algn="r" eaLnBrk="1" hangingPunct="1">
              <a:lnSpc>
                <a:spcPct val="80000"/>
              </a:lnSpc>
              <a:buFontTx/>
              <a:buNone/>
            </a:pPr>
            <a:r>
              <a:rPr lang="en-US" sz="2800" smtClean="0">
                <a:solidFill>
                  <a:srgbClr val="0000CC"/>
                </a:solidFill>
                <a:effectLst/>
                <a:latin typeface="Times New Roman" pitchFamily="18" charset="0"/>
              </a:rPr>
              <a:t>TRUYỆN CỔ TÍCH CHĂM</a:t>
            </a:r>
          </a:p>
          <a:p>
            <a:pPr algn="ctr" eaLnBrk="1" hangingPunct="1">
              <a:lnSpc>
                <a:spcPct val="80000"/>
              </a:lnSpc>
              <a:buFont typeface="Wingdings" pitchFamily="2" charset="2"/>
              <a:buNone/>
            </a:pPr>
            <a:endParaRPr lang="en-US" sz="3600" b="1" smtClean="0">
              <a:solidFill>
                <a:srgbClr val="0000CC"/>
              </a:solidFill>
              <a:effectLst/>
              <a:latin typeface="Times New Roman" pitchFamily="18" charset="0"/>
            </a:endParaRPr>
          </a:p>
        </p:txBody>
      </p:sp>
      <p:sp>
        <p:nvSpPr>
          <p:cNvPr id="25611" name="Text Box 11"/>
          <p:cNvSpPr txBox="1">
            <a:spLocks noChangeArrowheads="1"/>
          </p:cNvSpPr>
          <p:nvPr/>
        </p:nvSpPr>
        <p:spPr bwMode="auto">
          <a:xfrm>
            <a:off x="5443538" y="2486025"/>
            <a:ext cx="1862137" cy="641350"/>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sưởi lửa</a:t>
            </a:r>
          </a:p>
        </p:txBody>
      </p:sp>
      <p:sp>
        <p:nvSpPr>
          <p:cNvPr id="25612" name="Text Box 12"/>
          <p:cNvSpPr txBox="1">
            <a:spLocks noChangeArrowheads="1"/>
          </p:cNvSpPr>
          <p:nvPr/>
        </p:nvSpPr>
        <p:spPr bwMode="auto">
          <a:xfrm>
            <a:off x="5491163" y="3373438"/>
            <a:ext cx="2057400" cy="641350"/>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thọc tay</a:t>
            </a:r>
          </a:p>
        </p:txBody>
      </p:sp>
      <p:sp>
        <p:nvSpPr>
          <p:cNvPr id="25613" name="Text Box 13"/>
          <p:cNvSpPr txBox="1">
            <a:spLocks noChangeArrowheads="1"/>
          </p:cNvSpPr>
          <p:nvPr/>
        </p:nvSpPr>
        <p:spPr bwMode="auto">
          <a:xfrm>
            <a:off x="3309938" y="4814888"/>
            <a:ext cx="1524000" cy="641350"/>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vất vả</a:t>
            </a:r>
          </a:p>
        </p:txBody>
      </p:sp>
      <p:sp>
        <p:nvSpPr>
          <p:cNvPr id="25614" name="Text Box 14"/>
          <p:cNvSpPr txBox="1">
            <a:spLocks noChangeArrowheads="1"/>
          </p:cNvSpPr>
          <p:nvPr/>
        </p:nvSpPr>
        <p:spPr bwMode="auto">
          <a:xfrm>
            <a:off x="7920038" y="4800600"/>
            <a:ext cx="1524000" cy="641350"/>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quý</a:t>
            </a:r>
          </a:p>
        </p:txBody>
      </p:sp>
      <p:sp>
        <p:nvSpPr>
          <p:cNvPr id="25615" name="Line 15"/>
          <p:cNvSpPr>
            <a:spLocks noChangeShapeType="1"/>
          </p:cNvSpPr>
          <p:nvPr/>
        </p:nvSpPr>
        <p:spPr bwMode="auto">
          <a:xfrm>
            <a:off x="5562600" y="3048000"/>
            <a:ext cx="1447800" cy="0"/>
          </a:xfrm>
          <a:prstGeom prst="line">
            <a:avLst/>
          </a:prstGeom>
          <a:noFill/>
          <a:ln w="28575">
            <a:solidFill>
              <a:srgbClr val="FF0000"/>
            </a:solidFill>
            <a:round/>
            <a:headEnd/>
            <a:tailEnd/>
          </a:ln>
        </p:spPr>
        <p:txBody>
          <a:bodyPr anchor="ctr"/>
          <a:lstStyle/>
          <a:p>
            <a:endParaRPr lang="en-US"/>
          </a:p>
        </p:txBody>
      </p:sp>
      <p:sp>
        <p:nvSpPr>
          <p:cNvPr id="25616" name="Line 16"/>
          <p:cNvSpPr>
            <a:spLocks noChangeShapeType="1"/>
          </p:cNvSpPr>
          <p:nvPr/>
        </p:nvSpPr>
        <p:spPr bwMode="auto">
          <a:xfrm>
            <a:off x="5562600" y="3924300"/>
            <a:ext cx="1447800" cy="0"/>
          </a:xfrm>
          <a:prstGeom prst="line">
            <a:avLst/>
          </a:prstGeom>
          <a:noFill/>
          <a:ln w="28575">
            <a:solidFill>
              <a:srgbClr val="FF0000"/>
            </a:solidFill>
            <a:round/>
            <a:headEnd/>
            <a:tailEnd/>
          </a:ln>
        </p:spPr>
        <p:txBody>
          <a:bodyPr anchor="ctr"/>
          <a:lstStyle/>
          <a:p>
            <a:endParaRPr lang="en-US"/>
          </a:p>
        </p:txBody>
      </p:sp>
      <p:sp>
        <p:nvSpPr>
          <p:cNvPr id="25617" name="Line 17"/>
          <p:cNvSpPr>
            <a:spLocks noChangeShapeType="1"/>
          </p:cNvSpPr>
          <p:nvPr/>
        </p:nvSpPr>
        <p:spPr bwMode="auto">
          <a:xfrm>
            <a:off x="3429000" y="5376863"/>
            <a:ext cx="1143000" cy="0"/>
          </a:xfrm>
          <a:prstGeom prst="line">
            <a:avLst/>
          </a:prstGeom>
          <a:noFill/>
          <a:ln w="28575">
            <a:solidFill>
              <a:srgbClr val="FF0000"/>
            </a:solidFill>
            <a:round/>
            <a:headEnd/>
            <a:tailEnd/>
          </a:ln>
        </p:spPr>
        <p:txBody>
          <a:bodyPr anchor="ctr"/>
          <a:lstStyle/>
          <a:p>
            <a:endParaRPr lang="en-US"/>
          </a:p>
        </p:txBody>
      </p:sp>
      <p:sp>
        <p:nvSpPr>
          <p:cNvPr id="25618" name="Line 18"/>
          <p:cNvSpPr>
            <a:spLocks noChangeShapeType="1"/>
          </p:cNvSpPr>
          <p:nvPr/>
        </p:nvSpPr>
        <p:spPr bwMode="auto">
          <a:xfrm>
            <a:off x="8067675" y="5424488"/>
            <a:ext cx="609600" cy="0"/>
          </a:xfrm>
          <a:prstGeom prst="line">
            <a:avLst/>
          </a:prstGeom>
          <a:noFill/>
          <a:ln w="28575">
            <a:solidFill>
              <a:srgbClr val="FF0000"/>
            </a:solidFill>
            <a:round/>
            <a:headEnd/>
            <a:tailEnd/>
          </a:ln>
        </p:spPr>
        <p:txBody>
          <a:bodyPr anchor="ctr"/>
          <a:lstStyle/>
          <a:p>
            <a:endParaRPr lang="en-US"/>
          </a:p>
        </p:txBody>
      </p:sp>
      <p:sp>
        <p:nvSpPr>
          <p:cNvPr id="25619" name="Text Box 19"/>
          <p:cNvSpPr txBox="1">
            <a:spLocks noChangeArrowheads="1"/>
          </p:cNvSpPr>
          <p:nvPr/>
        </p:nvSpPr>
        <p:spPr bwMode="auto">
          <a:xfrm>
            <a:off x="1066800" y="762000"/>
            <a:ext cx="6858000" cy="1262063"/>
          </a:xfrm>
          <a:prstGeom prst="rect">
            <a:avLst/>
          </a:prstGeom>
          <a:noFill/>
          <a:ln w="9525" algn="ctr">
            <a:noFill/>
            <a:miter lim="800000"/>
            <a:headEnd/>
            <a:tailEnd/>
          </a:ln>
        </p:spPr>
        <p:txBody>
          <a:bodyPr>
            <a:spAutoFit/>
          </a:bodyPr>
          <a:lstStyle/>
          <a:p>
            <a:pPr algn="ctr" eaLnBrk="1" hangingPunct="1">
              <a:lnSpc>
                <a:spcPct val="90000"/>
              </a:lnSpc>
              <a:spcBef>
                <a:spcPct val="20000"/>
              </a:spcBef>
              <a:buClr>
                <a:schemeClr val="hlink"/>
              </a:buClr>
              <a:buSzPct val="65000"/>
              <a:buFont typeface="Wingdings" pitchFamily="2" charset="2"/>
              <a:buNone/>
            </a:pPr>
            <a:r>
              <a:rPr lang="en-US" sz="3200">
                <a:solidFill>
                  <a:srgbClr val="F973DF"/>
                </a:solidFill>
                <a:latin typeface="Times New Roman" pitchFamily="18" charset="0"/>
              </a:rPr>
              <a:t>Chính tả (Nghe – viết) </a:t>
            </a:r>
          </a:p>
          <a:p>
            <a:pPr>
              <a:spcBef>
                <a:spcPct val="50000"/>
              </a:spcBef>
            </a:pPr>
            <a:endParaRPr lang="en-US" sz="3200">
              <a:solidFill>
                <a:srgbClr val="F973DF"/>
              </a:solidFill>
              <a:latin typeface="Times New Roman" pitchFamily="18" charset="0"/>
            </a:endParaRPr>
          </a:p>
        </p:txBody>
      </p:sp>
      <p:sp>
        <p:nvSpPr>
          <p:cNvPr id="25620" name="Text Box 20"/>
          <p:cNvSpPr txBox="1">
            <a:spLocks noChangeArrowheads="1"/>
          </p:cNvSpPr>
          <p:nvPr/>
        </p:nvSpPr>
        <p:spPr bwMode="auto">
          <a:xfrm>
            <a:off x="1219200" y="1447800"/>
            <a:ext cx="6934200" cy="677863"/>
          </a:xfrm>
          <a:prstGeom prst="rect">
            <a:avLst/>
          </a:prstGeom>
          <a:noFill/>
          <a:ln w="9525" algn="ctr">
            <a:noFill/>
            <a:miter lim="800000"/>
            <a:headEnd/>
            <a:tailEnd/>
          </a:ln>
        </p:spPr>
        <p:txBody>
          <a:bodyPr>
            <a:spAutoFit/>
          </a:bodyPr>
          <a:lstStyle/>
          <a:p>
            <a:pPr algn="ctr" eaLnBrk="1" hangingPunct="1">
              <a:lnSpc>
                <a:spcPct val="80000"/>
              </a:lnSpc>
              <a:spcBef>
                <a:spcPct val="20000"/>
              </a:spcBef>
              <a:buClr>
                <a:schemeClr val="hlink"/>
              </a:buClr>
              <a:buSzPct val="65000"/>
              <a:buFont typeface="Wingdings" pitchFamily="2" charset="2"/>
              <a:buNone/>
            </a:pPr>
            <a:r>
              <a:rPr lang="en-US" sz="4800" b="1">
                <a:solidFill>
                  <a:srgbClr val="FF0066"/>
                </a:solidFill>
                <a:latin typeface="Times New Roman" pitchFamily="18" charset="0"/>
              </a:rPr>
              <a:t>Hũ bạc của người cha</a:t>
            </a:r>
            <a:endParaRPr lang="en-US" sz="48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5619"/>
                                        </p:tgtEl>
                                        <p:attrNameLst>
                                          <p:attrName>style.visibility</p:attrName>
                                        </p:attrNameLst>
                                      </p:cBhvr>
                                      <p:to>
                                        <p:strVal val="visible"/>
                                      </p:to>
                                    </p:set>
                                    <p:animEffect transition="in" filter="blinds(horizontal)">
                                      <p:cBhvr>
                                        <p:cTn id="7" dur="500"/>
                                        <p:tgtEl>
                                          <p:spTgt spid="25619"/>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5620"/>
                                        </p:tgtEl>
                                        <p:attrNameLst>
                                          <p:attrName>style.visibility</p:attrName>
                                        </p:attrNameLst>
                                      </p:cBhvr>
                                      <p:to>
                                        <p:strVal val="visible"/>
                                      </p:to>
                                    </p:set>
                                    <p:animEffect transition="in" filter="checkerboard(across)">
                                      <p:cBhvr>
                                        <p:cTn id="12" dur="500"/>
                                        <p:tgtEl>
                                          <p:spTgt spid="2562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5611"/>
                                        </p:tgtEl>
                                        <p:attrNameLst>
                                          <p:attrName>style.visibility</p:attrName>
                                        </p:attrNameLst>
                                      </p:cBhvr>
                                      <p:to>
                                        <p:strVal val="visible"/>
                                      </p:to>
                                    </p:set>
                                    <p:animEffect transition="in" filter="box(in)">
                                      <p:cBhvr>
                                        <p:cTn id="17" dur="500"/>
                                        <p:tgtEl>
                                          <p:spTgt spid="25611"/>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25612"/>
                                        </p:tgtEl>
                                        <p:attrNameLst>
                                          <p:attrName>style.visibility</p:attrName>
                                        </p:attrNameLst>
                                      </p:cBhvr>
                                      <p:to>
                                        <p:strVal val="visible"/>
                                      </p:to>
                                    </p:set>
                                    <p:animEffect transition="in" filter="box(in)">
                                      <p:cBhvr>
                                        <p:cTn id="20" dur="500"/>
                                        <p:tgtEl>
                                          <p:spTgt spid="25612"/>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25613"/>
                                        </p:tgtEl>
                                        <p:attrNameLst>
                                          <p:attrName>style.visibility</p:attrName>
                                        </p:attrNameLst>
                                      </p:cBhvr>
                                      <p:to>
                                        <p:strVal val="visible"/>
                                      </p:to>
                                    </p:set>
                                    <p:animEffect transition="in" filter="box(in)">
                                      <p:cBhvr>
                                        <p:cTn id="23" dur="500"/>
                                        <p:tgtEl>
                                          <p:spTgt spid="25613"/>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25614"/>
                                        </p:tgtEl>
                                        <p:attrNameLst>
                                          <p:attrName>style.visibility</p:attrName>
                                        </p:attrNameLst>
                                      </p:cBhvr>
                                      <p:to>
                                        <p:strVal val="visible"/>
                                      </p:to>
                                    </p:set>
                                    <p:animEffect transition="in" filter="box(in)">
                                      <p:cBhvr>
                                        <p:cTn id="26" dur="500"/>
                                        <p:tgtEl>
                                          <p:spTgt spid="25614"/>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25603">
                                            <p:txEl>
                                              <p:pRg st="0" end="0"/>
                                            </p:txEl>
                                          </p:spTgt>
                                        </p:tgtEl>
                                        <p:attrNameLst>
                                          <p:attrName>style.visibility</p:attrName>
                                        </p:attrNameLst>
                                      </p:cBhvr>
                                      <p:to>
                                        <p:strVal val="visible"/>
                                      </p:to>
                                    </p:set>
                                    <p:animEffect transition="in" filter="box(in)">
                                      <p:cBhvr>
                                        <p:cTn id="29" dur="500"/>
                                        <p:tgtEl>
                                          <p:spTgt spid="25603">
                                            <p:txEl>
                                              <p:pRg st="0" end="0"/>
                                            </p:txEl>
                                          </p:spTgt>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5603">
                                            <p:txEl>
                                              <p:pRg st="1" end="1"/>
                                            </p:txEl>
                                          </p:spTgt>
                                        </p:tgtEl>
                                        <p:attrNameLst>
                                          <p:attrName>style.visibility</p:attrName>
                                        </p:attrNameLst>
                                      </p:cBhvr>
                                      <p:to>
                                        <p:strVal val="visible"/>
                                      </p:to>
                                    </p:set>
                                    <p:animEffect transition="in" filter="box(in)">
                                      <p:cBhvr>
                                        <p:cTn id="32" dur="500"/>
                                        <p:tgtEl>
                                          <p:spTgt spid="25603">
                                            <p:txEl>
                                              <p:pRg st="1" end="1"/>
                                            </p:txEl>
                                          </p:spTgt>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25603">
                                            <p:txEl>
                                              <p:pRg st="2" end="2"/>
                                            </p:txEl>
                                          </p:spTgt>
                                        </p:tgtEl>
                                        <p:attrNameLst>
                                          <p:attrName>style.visibility</p:attrName>
                                        </p:attrNameLst>
                                      </p:cBhvr>
                                      <p:to>
                                        <p:strVal val="visible"/>
                                      </p:to>
                                    </p:set>
                                    <p:animEffect transition="in" filter="box(in)">
                                      <p:cBhvr>
                                        <p:cTn id="35" dur="500"/>
                                        <p:tgtEl>
                                          <p:spTgt spid="25603">
                                            <p:txEl>
                                              <p:pRg st="2" end="2"/>
                                            </p:txEl>
                                          </p:spTgt>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5603">
                                            <p:txEl>
                                              <p:pRg st="3" end="3"/>
                                            </p:txEl>
                                          </p:spTgt>
                                        </p:tgtEl>
                                        <p:attrNameLst>
                                          <p:attrName>style.visibility</p:attrName>
                                        </p:attrNameLst>
                                      </p:cBhvr>
                                      <p:to>
                                        <p:strVal val="visible"/>
                                      </p:to>
                                    </p:set>
                                    <p:animEffect transition="in" filter="box(in)">
                                      <p:cBhvr>
                                        <p:cTn id="38" dur="500"/>
                                        <p:tgtEl>
                                          <p:spTgt spid="2560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32" fill="hold" grpId="0" nodeType="clickEffect">
                                  <p:stCondLst>
                                    <p:cond delay="0"/>
                                  </p:stCondLst>
                                  <p:childTnLst>
                                    <p:set>
                                      <p:cBhvr>
                                        <p:cTn id="42" dur="1" fill="hold">
                                          <p:stCondLst>
                                            <p:cond delay="0"/>
                                          </p:stCondLst>
                                        </p:cTn>
                                        <p:tgtEl>
                                          <p:spTgt spid="25615"/>
                                        </p:tgtEl>
                                        <p:attrNameLst>
                                          <p:attrName>style.visibility</p:attrName>
                                        </p:attrNameLst>
                                      </p:cBhvr>
                                      <p:to>
                                        <p:strVal val="visible"/>
                                      </p:to>
                                    </p:set>
                                    <p:animEffect transition="in" filter="box(out)">
                                      <p:cBhvr>
                                        <p:cTn id="43" dur="500"/>
                                        <p:tgtEl>
                                          <p:spTgt spid="25615"/>
                                        </p:tgtEl>
                                      </p:cBhvr>
                                    </p:animEffect>
                                  </p:childTnLst>
                                </p:cTn>
                              </p:par>
                            </p:childTnLst>
                          </p:cTn>
                        </p:par>
                      </p:childTnLst>
                    </p:cTn>
                  </p:par>
                  <p:par>
                    <p:cTn id="44" fill="hold">
                      <p:stCondLst>
                        <p:cond delay="indefinite"/>
                      </p:stCondLst>
                      <p:childTnLst>
                        <p:par>
                          <p:cTn id="45" fill="hold">
                            <p:stCondLst>
                              <p:cond delay="0"/>
                            </p:stCondLst>
                            <p:childTnLst>
                              <p:par>
                                <p:cTn id="46" presetID="4" presetClass="entr" presetSubtype="32" fill="hold" grpId="0" nodeType="clickEffect">
                                  <p:stCondLst>
                                    <p:cond delay="0"/>
                                  </p:stCondLst>
                                  <p:childTnLst>
                                    <p:set>
                                      <p:cBhvr>
                                        <p:cTn id="47" dur="1" fill="hold">
                                          <p:stCondLst>
                                            <p:cond delay="0"/>
                                          </p:stCondLst>
                                        </p:cTn>
                                        <p:tgtEl>
                                          <p:spTgt spid="25616"/>
                                        </p:tgtEl>
                                        <p:attrNameLst>
                                          <p:attrName>style.visibility</p:attrName>
                                        </p:attrNameLst>
                                      </p:cBhvr>
                                      <p:to>
                                        <p:strVal val="visible"/>
                                      </p:to>
                                    </p:set>
                                    <p:animEffect transition="in" filter="box(out)">
                                      <p:cBhvr>
                                        <p:cTn id="48" dur="500"/>
                                        <p:tgtEl>
                                          <p:spTgt spid="25616"/>
                                        </p:tgtEl>
                                      </p:cBhvr>
                                    </p:animEffect>
                                  </p:childTnLst>
                                </p:cTn>
                              </p:par>
                            </p:childTnLst>
                          </p:cTn>
                        </p:par>
                      </p:childTnLst>
                    </p:cTn>
                  </p:par>
                  <p:par>
                    <p:cTn id="49" fill="hold">
                      <p:stCondLst>
                        <p:cond delay="indefinite"/>
                      </p:stCondLst>
                      <p:childTnLst>
                        <p:par>
                          <p:cTn id="50" fill="hold">
                            <p:stCondLst>
                              <p:cond delay="0"/>
                            </p:stCondLst>
                            <p:childTnLst>
                              <p:par>
                                <p:cTn id="51" presetID="4" presetClass="entr" presetSubtype="32" fill="hold" grpId="0" nodeType="clickEffect">
                                  <p:stCondLst>
                                    <p:cond delay="0"/>
                                  </p:stCondLst>
                                  <p:childTnLst>
                                    <p:set>
                                      <p:cBhvr>
                                        <p:cTn id="52" dur="1" fill="hold">
                                          <p:stCondLst>
                                            <p:cond delay="0"/>
                                          </p:stCondLst>
                                        </p:cTn>
                                        <p:tgtEl>
                                          <p:spTgt spid="25617"/>
                                        </p:tgtEl>
                                        <p:attrNameLst>
                                          <p:attrName>style.visibility</p:attrName>
                                        </p:attrNameLst>
                                      </p:cBhvr>
                                      <p:to>
                                        <p:strVal val="visible"/>
                                      </p:to>
                                    </p:set>
                                    <p:animEffect transition="in" filter="box(out)">
                                      <p:cBhvr>
                                        <p:cTn id="53" dur="500"/>
                                        <p:tgtEl>
                                          <p:spTgt spid="25617"/>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32" fill="hold" grpId="0" nodeType="clickEffect">
                                  <p:stCondLst>
                                    <p:cond delay="0"/>
                                  </p:stCondLst>
                                  <p:childTnLst>
                                    <p:set>
                                      <p:cBhvr>
                                        <p:cTn id="57" dur="1" fill="hold">
                                          <p:stCondLst>
                                            <p:cond delay="0"/>
                                          </p:stCondLst>
                                        </p:cTn>
                                        <p:tgtEl>
                                          <p:spTgt spid="25618"/>
                                        </p:tgtEl>
                                        <p:attrNameLst>
                                          <p:attrName>style.visibility</p:attrName>
                                        </p:attrNameLst>
                                      </p:cBhvr>
                                      <p:to>
                                        <p:strVal val="visible"/>
                                      </p:to>
                                    </p:set>
                                    <p:animEffect transition="in" filter="box(out)">
                                      <p:cBhvr>
                                        <p:cTn id="58" dur="500"/>
                                        <p:tgtEl>
                                          <p:spTgt spid="25618"/>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xit" presetSubtype="16" fill="hold" grpId="1" nodeType="clickEffect">
                                  <p:stCondLst>
                                    <p:cond delay="0"/>
                                  </p:stCondLst>
                                  <p:childTnLst>
                                    <p:animEffect transition="out" filter="box(in)">
                                      <p:cBhvr>
                                        <p:cTn id="62" dur="500"/>
                                        <p:tgtEl>
                                          <p:spTgt spid="25615"/>
                                        </p:tgtEl>
                                      </p:cBhvr>
                                    </p:animEffect>
                                    <p:set>
                                      <p:cBhvr>
                                        <p:cTn id="63" dur="1" fill="hold">
                                          <p:stCondLst>
                                            <p:cond delay="499"/>
                                          </p:stCondLst>
                                        </p:cTn>
                                        <p:tgtEl>
                                          <p:spTgt spid="25615"/>
                                        </p:tgtEl>
                                        <p:attrNameLst>
                                          <p:attrName>style.visibility</p:attrName>
                                        </p:attrNameLst>
                                      </p:cBhvr>
                                      <p:to>
                                        <p:strVal val="hidden"/>
                                      </p:to>
                                    </p:set>
                                  </p:childTnLst>
                                </p:cTn>
                              </p:par>
                              <p:par>
                                <p:cTn id="64" presetID="4" presetClass="exit" presetSubtype="16" fill="hold" grpId="1" nodeType="withEffect">
                                  <p:stCondLst>
                                    <p:cond delay="0"/>
                                  </p:stCondLst>
                                  <p:childTnLst>
                                    <p:animEffect transition="out" filter="box(in)">
                                      <p:cBhvr>
                                        <p:cTn id="65" dur="500"/>
                                        <p:tgtEl>
                                          <p:spTgt spid="25611"/>
                                        </p:tgtEl>
                                      </p:cBhvr>
                                    </p:animEffect>
                                    <p:set>
                                      <p:cBhvr>
                                        <p:cTn id="66" dur="1" fill="hold">
                                          <p:stCondLst>
                                            <p:cond delay="499"/>
                                          </p:stCondLst>
                                        </p:cTn>
                                        <p:tgtEl>
                                          <p:spTgt spid="25611"/>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4" presetClass="entr" presetSubtype="32" fill="hold" grpId="2" nodeType="clickEffect">
                                  <p:stCondLst>
                                    <p:cond delay="0"/>
                                  </p:stCondLst>
                                  <p:childTnLst>
                                    <p:set>
                                      <p:cBhvr>
                                        <p:cTn id="70" dur="1" fill="hold">
                                          <p:stCondLst>
                                            <p:cond delay="0"/>
                                          </p:stCondLst>
                                        </p:cTn>
                                        <p:tgtEl>
                                          <p:spTgt spid="25615"/>
                                        </p:tgtEl>
                                        <p:attrNameLst>
                                          <p:attrName>style.visibility</p:attrName>
                                        </p:attrNameLst>
                                      </p:cBhvr>
                                      <p:to>
                                        <p:strVal val="visible"/>
                                      </p:to>
                                    </p:set>
                                    <p:animEffect transition="in" filter="box(out)">
                                      <p:cBhvr>
                                        <p:cTn id="71" dur="500"/>
                                        <p:tgtEl>
                                          <p:spTgt spid="25615"/>
                                        </p:tgtEl>
                                      </p:cBhvr>
                                    </p:animEffect>
                                  </p:childTnLst>
                                </p:cTn>
                              </p:par>
                              <p:par>
                                <p:cTn id="72" presetID="4" presetClass="entr" presetSubtype="32" fill="hold" grpId="2" nodeType="withEffect">
                                  <p:stCondLst>
                                    <p:cond delay="0"/>
                                  </p:stCondLst>
                                  <p:childTnLst>
                                    <p:set>
                                      <p:cBhvr>
                                        <p:cTn id="73" dur="1" fill="hold">
                                          <p:stCondLst>
                                            <p:cond delay="0"/>
                                          </p:stCondLst>
                                        </p:cTn>
                                        <p:tgtEl>
                                          <p:spTgt spid="25611"/>
                                        </p:tgtEl>
                                        <p:attrNameLst>
                                          <p:attrName>style.visibility</p:attrName>
                                        </p:attrNameLst>
                                      </p:cBhvr>
                                      <p:to>
                                        <p:strVal val="visible"/>
                                      </p:to>
                                    </p:set>
                                    <p:animEffect transition="in" filter="box(out)">
                                      <p:cBhvr>
                                        <p:cTn id="74" dur="500"/>
                                        <p:tgtEl>
                                          <p:spTgt spid="25611"/>
                                        </p:tgtEl>
                                      </p:cBhvr>
                                    </p:animEffect>
                                  </p:childTnLst>
                                </p:cTn>
                              </p:par>
                            </p:childTnLst>
                          </p:cTn>
                        </p:par>
                      </p:childTnLst>
                    </p:cTn>
                  </p:par>
                  <p:par>
                    <p:cTn id="75" fill="hold">
                      <p:stCondLst>
                        <p:cond delay="indefinite"/>
                      </p:stCondLst>
                      <p:childTnLst>
                        <p:par>
                          <p:cTn id="76" fill="hold">
                            <p:stCondLst>
                              <p:cond delay="0"/>
                            </p:stCondLst>
                            <p:childTnLst>
                              <p:par>
                                <p:cTn id="77" presetID="4" presetClass="exit" presetSubtype="16" fill="hold" grpId="1" nodeType="clickEffect">
                                  <p:stCondLst>
                                    <p:cond delay="0"/>
                                  </p:stCondLst>
                                  <p:childTnLst>
                                    <p:animEffect transition="out" filter="box(in)">
                                      <p:cBhvr>
                                        <p:cTn id="78" dur="500"/>
                                        <p:tgtEl>
                                          <p:spTgt spid="25616"/>
                                        </p:tgtEl>
                                      </p:cBhvr>
                                    </p:animEffect>
                                    <p:set>
                                      <p:cBhvr>
                                        <p:cTn id="79" dur="1" fill="hold">
                                          <p:stCondLst>
                                            <p:cond delay="499"/>
                                          </p:stCondLst>
                                        </p:cTn>
                                        <p:tgtEl>
                                          <p:spTgt spid="25616"/>
                                        </p:tgtEl>
                                        <p:attrNameLst>
                                          <p:attrName>style.visibility</p:attrName>
                                        </p:attrNameLst>
                                      </p:cBhvr>
                                      <p:to>
                                        <p:strVal val="hidden"/>
                                      </p:to>
                                    </p:set>
                                  </p:childTnLst>
                                </p:cTn>
                              </p:par>
                              <p:par>
                                <p:cTn id="80" presetID="4" presetClass="exit" presetSubtype="16" fill="hold" grpId="1" nodeType="withEffect">
                                  <p:stCondLst>
                                    <p:cond delay="0"/>
                                  </p:stCondLst>
                                  <p:childTnLst>
                                    <p:animEffect transition="out" filter="box(in)">
                                      <p:cBhvr>
                                        <p:cTn id="81" dur="500"/>
                                        <p:tgtEl>
                                          <p:spTgt spid="25612"/>
                                        </p:tgtEl>
                                      </p:cBhvr>
                                    </p:animEffect>
                                    <p:set>
                                      <p:cBhvr>
                                        <p:cTn id="82" dur="1" fill="hold">
                                          <p:stCondLst>
                                            <p:cond delay="499"/>
                                          </p:stCondLst>
                                        </p:cTn>
                                        <p:tgtEl>
                                          <p:spTgt spid="25612"/>
                                        </p:tgtEl>
                                        <p:attrNameLst>
                                          <p:attrName>style.visibility</p:attrName>
                                        </p:attrNameLst>
                                      </p:cBhvr>
                                      <p:to>
                                        <p:strVal val="hidden"/>
                                      </p:to>
                                    </p:set>
                                  </p:childTnLst>
                                </p:cTn>
                              </p:par>
                            </p:childTnLst>
                          </p:cTn>
                        </p:par>
                      </p:childTnLst>
                    </p:cTn>
                  </p:par>
                  <p:par>
                    <p:cTn id="83" fill="hold">
                      <p:stCondLst>
                        <p:cond delay="indefinite"/>
                      </p:stCondLst>
                      <p:childTnLst>
                        <p:par>
                          <p:cTn id="84" fill="hold">
                            <p:stCondLst>
                              <p:cond delay="0"/>
                            </p:stCondLst>
                            <p:childTnLst>
                              <p:par>
                                <p:cTn id="85" presetID="4" presetClass="entr" presetSubtype="32" fill="hold" grpId="2" nodeType="clickEffect">
                                  <p:stCondLst>
                                    <p:cond delay="0"/>
                                  </p:stCondLst>
                                  <p:childTnLst>
                                    <p:set>
                                      <p:cBhvr>
                                        <p:cTn id="86" dur="1" fill="hold">
                                          <p:stCondLst>
                                            <p:cond delay="0"/>
                                          </p:stCondLst>
                                        </p:cTn>
                                        <p:tgtEl>
                                          <p:spTgt spid="25616"/>
                                        </p:tgtEl>
                                        <p:attrNameLst>
                                          <p:attrName>style.visibility</p:attrName>
                                        </p:attrNameLst>
                                      </p:cBhvr>
                                      <p:to>
                                        <p:strVal val="visible"/>
                                      </p:to>
                                    </p:set>
                                    <p:animEffect transition="in" filter="box(out)">
                                      <p:cBhvr>
                                        <p:cTn id="87" dur="500"/>
                                        <p:tgtEl>
                                          <p:spTgt spid="25616"/>
                                        </p:tgtEl>
                                      </p:cBhvr>
                                    </p:animEffect>
                                  </p:childTnLst>
                                </p:cTn>
                              </p:par>
                              <p:par>
                                <p:cTn id="88" presetID="4" presetClass="entr" presetSubtype="32" fill="hold" grpId="2" nodeType="withEffect">
                                  <p:stCondLst>
                                    <p:cond delay="0"/>
                                  </p:stCondLst>
                                  <p:childTnLst>
                                    <p:set>
                                      <p:cBhvr>
                                        <p:cTn id="89" dur="1" fill="hold">
                                          <p:stCondLst>
                                            <p:cond delay="0"/>
                                          </p:stCondLst>
                                        </p:cTn>
                                        <p:tgtEl>
                                          <p:spTgt spid="25612"/>
                                        </p:tgtEl>
                                        <p:attrNameLst>
                                          <p:attrName>style.visibility</p:attrName>
                                        </p:attrNameLst>
                                      </p:cBhvr>
                                      <p:to>
                                        <p:strVal val="visible"/>
                                      </p:to>
                                    </p:set>
                                    <p:animEffect transition="in" filter="box(out)">
                                      <p:cBhvr>
                                        <p:cTn id="90" dur="500"/>
                                        <p:tgtEl>
                                          <p:spTgt spid="25612"/>
                                        </p:tgtEl>
                                      </p:cBhvr>
                                    </p:animEffect>
                                  </p:childTnLst>
                                </p:cTn>
                              </p:par>
                            </p:childTnLst>
                          </p:cTn>
                        </p:par>
                      </p:childTnLst>
                    </p:cTn>
                  </p:par>
                  <p:par>
                    <p:cTn id="91" fill="hold">
                      <p:stCondLst>
                        <p:cond delay="indefinite"/>
                      </p:stCondLst>
                      <p:childTnLst>
                        <p:par>
                          <p:cTn id="92" fill="hold">
                            <p:stCondLst>
                              <p:cond delay="0"/>
                            </p:stCondLst>
                            <p:childTnLst>
                              <p:par>
                                <p:cTn id="93" presetID="4" presetClass="exit" presetSubtype="16" fill="hold" grpId="1" nodeType="clickEffect">
                                  <p:stCondLst>
                                    <p:cond delay="0"/>
                                  </p:stCondLst>
                                  <p:childTnLst>
                                    <p:animEffect transition="out" filter="box(in)">
                                      <p:cBhvr>
                                        <p:cTn id="94" dur="500"/>
                                        <p:tgtEl>
                                          <p:spTgt spid="25617"/>
                                        </p:tgtEl>
                                      </p:cBhvr>
                                    </p:animEffect>
                                    <p:set>
                                      <p:cBhvr>
                                        <p:cTn id="95" dur="1" fill="hold">
                                          <p:stCondLst>
                                            <p:cond delay="499"/>
                                          </p:stCondLst>
                                        </p:cTn>
                                        <p:tgtEl>
                                          <p:spTgt spid="25617"/>
                                        </p:tgtEl>
                                        <p:attrNameLst>
                                          <p:attrName>style.visibility</p:attrName>
                                        </p:attrNameLst>
                                      </p:cBhvr>
                                      <p:to>
                                        <p:strVal val="hidden"/>
                                      </p:to>
                                    </p:set>
                                  </p:childTnLst>
                                </p:cTn>
                              </p:par>
                              <p:par>
                                <p:cTn id="96" presetID="4" presetClass="exit" presetSubtype="16" fill="hold" grpId="1" nodeType="withEffect">
                                  <p:stCondLst>
                                    <p:cond delay="0"/>
                                  </p:stCondLst>
                                  <p:childTnLst>
                                    <p:animEffect transition="out" filter="box(in)">
                                      <p:cBhvr>
                                        <p:cTn id="97" dur="500"/>
                                        <p:tgtEl>
                                          <p:spTgt spid="25613"/>
                                        </p:tgtEl>
                                      </p:cBhvr>
                                    </p:animEffect>
                                    <p:set>
                                      <p:cBhvr>
                                        <p:cTn id="98" dur="1" fill="hold">
                                          <p:stCondLst>
                                            <p:cond delay="499"/>
                                          </p:stCondLst>
                                        </p:cTn>
                                        <p:tgtEl>
                                          <p:spTgt spid="25613"/>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4" presetClass="entr" presetSubtype="32" fill="hold" grpId="2" nodeType="clickEffect">
                                  <p:stCondLst>
                                    <p:cond delay="0"/>
                                  </p:stCondLst>
                                  <p:childTnLst>
                                    <p:set>
                                      <p:cBhvr>
                                        <p:cTn id="102" dur="1" fill="hold">
                                          <p:stCondLst>
                                            <p:cond delay="0"/>
                                          </p:stCondLst>
                                        </p:cTn>
                                        <p:tgtEl>
                                          <p:spTgt spid="25617"/>
                                        </p:tgtEl>
                                        <p:attrNameLst>
                                          <p:attrName>style.visibility</p:attrName>
                                        </p:attrNameLst>
                                      </p:cBhvr>
                                      <p:to>
                                        <p:strVal val="visible"/>
                                      </p:to>
                                    </p:set>
                                    <p:animEffect transition="in" filter="box(out)">
                                      <p:cBhvr>
                                        <p:cTn id="103" dur="500"/>
                                        <p:tgtEl>
                                          <p:spTgt spid="25617"/>
                                        </p:tgtEl>
                                      </p:cBhvr>
                                    </p:animEffect>
                                  </p:childTnLst>
                                </p:cTn>
                              </p:par>
                              <p:par>
                                <p:cTn id="104" presetID="4" presetClass="entr" presetSubtype="32" fill="hold" grpId="2" nodeType="withEffect">
                                  <p:stCondLst>
                                    <p:cond delay="0"/>
                                  </p:stCondLst>
                                  <p:childTnLst>
                                    <p:set>
                                      <p:cBhvr>
                                        <p:cTn id="105" dur="1" fill="hold">
                                          <p:stCondLst>
                                            <p:cond delay="0"/>
                                          </p:stCondLst>
                                        </p:cTn>
                                        <p:tgtEl>
                                          <p:spTgt spid="25613"/>
                                        </p:tgtEl>
                                        <p:attrNameLst>
                                          <p:attrName>style.visibility</p:attrName>
                                        </p:attrNameLst>
                                      </p:cBhvr>
                                      <p:to>
                                        <p:strVal val="visible"/>
                                      </p:to>
                                    </p:set>
                                    <p:animEffect transition="in" filter="box(out)">
                                      <p:cBhvr>
                                        <p:cTn id="106" dur="500"/>
                                        <p:tgtEl>
                                          <p:spTgt spid="25613"/>
                                        </p:tgtEl>
                                      </p:cBhvr>
                                    </p:animEffect>
                                  </p:childTnLst>
                                </p:cTn>
                              </p:par>
                            </p:childTnLst>
                          </p:cTn>
                        </p:par>
                      </p:childTnLst>
                    </p:cTn>
                  </p:par>
                  <p:par>
                    <p:cTn id="107" fill="hold">
                      <p:stCondLst>
                        <p:cond delay="indefinite"/>
                      </p:stCondLst>
                      <p:childTnLst>
                        <p:par>
                          <p:cTn id="108" fill="hold">
                            <p:stCondLst>
                              <p:cond delay="0"/>
                            </p:stCondLst>
                            <p:childTnLst>
                              <p:par>
                                <p:cTn id="109" presetID="4" presetClass="exit" presetSubtype="16" fill="hold" grpId="1" nodeType="clickEffect">
                                  <p:stCondLst>
                                    <p:cond delay="0"/>
                                  </p:stCondLst>
                                  <p:childTnLst>
                                    <p:animEffect transition="out" filter="box(in)">
                                      <p:cBhvr>
                                        <p:cTn id="110" dur="500"/>
                                        <p:tgtEl>
                                          <p:spTgt spid="25618"/>
                                        </p:tgtEl>
                                      </p:cBhvr>
                                    </p:animEffect>
                                    <p:set>
                                      <p:cBhvr>
                                        <p:cTn id="111" dur="1" fill="hold">
                                          <p:stCondLst>
                                            <p:cond delay="499"/>
                                          </p:stCondLst>
                                        </p:cTn>
                                        <p:tgtEl>
                                          <p:spTgt spid="25618"/>
                                        </p:tgtEl>
                                        <p:attrNameLst>
                                          <p:attrName>style.visibility</p:attrName>
                                        </p:attrNameLst>
                                      </p:cBhvr>
                                      <p:to>
                                        <p:strVal val="hidden"/>
                                      </p:to>
                                    </p:set>
                                  </p:childTnLst>
                                </p:cTn>
                              </p:par>
                              <p:par>
                                <p:cTn id="112" presetID="4" presetClass="exit" presetSubtype="16" fill="hold" grpId="1" nodeType="withEffect">
                                  <p:stCondLst>
                                    <p:cond delay="0"/>
                                  </p:stCondLst>
                                  <p:childTnLst>
                                    <p:animEffect transition="out" filter="box(in)">
                                      <p:cBhvr>
                                        <p:cTn id="113" dur="500"/>
                                        <p:tgtEl>
                                          <p:spTgt spid="25614"/>
                                        </p:tgtEl>
                                      </p:cBhvr>
                                    </p:animEffect>
                                    <p:set>
                                      <p:cBhvr>
                                        <p:cTn id="114" dur="1" fill="hold">
                                          <p:stCondLst>
                                            <p:cond delay="499"/>
                                          </p:stCondLst>
                                        </p:cTn>
                                        <p:tgtEl>
                                          <p:spTgt spid="25614"/>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4" presetClass="entr" presetSubtype="32" fill="hold" grpId="2" nodeType="clickEffect">
                                  <p:stCondLst>
                                    <p:cond delay="0"/>
                                  </p:stCondLst>
                                  <p:childTnLst>
                                    <p:set>
                                      <p:cBhvr>
                                        <p:cTn id="118" dur="1" fill="hold">
                                          <p:stCondLst>
                                            <p:cond delay="0"/>
                                          </p:stCondLst>
                                        </p:cTn>
                                        <p:tgtEl>
                                          <p:spTgt spid="25618"/>
                                        </p:tgtEl>
                                        <p:attrNameLst>
                                          <p:attrName>style.visibility</p:attrName>
                                        </p:attrNameLst>
                                      </p:cBhvr>
                                      <p:to>
                                        <p:strVal val="visible"/>
                                      </p:to>
                                    </p:set>
                                    <p:animEffect transition="in" filter="box(out)">
                                      <p:cBhvr>
                                        <p:cTn id="119" dur="500"/>
                                        <p:tgtEl>
                                          <p:spTgt spid="25618"/>
                                        </p:tgtEl>
                                      </p:cBhvr>
                                    </p:animEffect>
                                  </p:childTnLst>
                                </p:cTn>
                              </p:par>
                              <p:par>
                                <p:cTn id="120" presetID="4" presetClass="entr" presetSubtype="32" fill="hold" grpId="2" nodeType="withEffect">
                                  <p:stCondLst>
                                    <p:cond delay="0"/>
                                  </p:stCondLst>
                                  <p:childTnLst>
                                    <p:set>
                                      <p:cBhvr>
                                        <p:cTn id="121" dur="1" fill="hold">
                                          <p:stCondLst>
                                            <p:cond delay="0"/>
                                          </p:stCondLst>
                                        </p:cTn>
                                        <p:tgtEl>
                                          <p:spTgt spid="25614"/>
                                        </p:tgtEl>
                                        <p:attrNameLst>
                                          <p:attrName>style.visibility</p:attrName>
                                        </p:attrNameLst>
                                      </p:cBhvr>
                                      <p:to>
                                        <p:strVal val="visible"/>
                                      </p:to>
                                    </p:set>
                                    <p:animEffect transition="in" filter="box(out)">
                                      <p:cBhvr>
                                        <p:cTn id="122" dur="500"/>
                                        <p:tgtEl>
                                          <p:spTgt spid="256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P spid="25611" grpId="0"/>
      <p:bldP spid="25611" grpId="1"/>
      <p:bldP spid="25611" grpId="2"/>
      <p:bldP spid="25612" grpId="0"/>
      <p:bldP spid="25612" grpId="1"/>
      <p:bldP spid="25612" grpId="2"/>
      <p:bldP spid="25613" grpId="0"/>
      <p:bldP spid="25613" grpId="1"/>
      <p:bldP spid="25613" grpId="2"/>
      <p:bldP spid="25614" grpId="0"/>
      <p:bldP spid="25614" grpId="1"/>
      <p:bldP spid="25614" grpId="2"/>
      <p:bldP spid="25615" grpId="0" animBg="1"/>
      <p:bldP spid="25615" grpId="1" animBg="1"/>
      <p:bldP spid="25615" grpId="2" animBg="1"/>
      <p:bldP spid="25616" grpId="0" animBg="1"/>
      <p:bldP spid="25616" grpId="1" animBg="1"/>
      <p:bldP spid="25616" grpId="2" animBg="1"/>
      <p:bldP spid="25617" grpId="0" animBg="1"/>
      <p:bldP spid="25617" grpId="1" animBg="1"/>
      <p:bldP spid="25617" grpId="2" animBg="1"/>
      <p:bldP spid="25618" grpId="0" animBg="1"/>
      <p:bldP spid="25618" grpId="1" animBg="1"/>
      <p:bldP spid="25618" grpId="2" animBg="1"/>
      <p:bldP spid="25619" grpId="0"/>
      <p:bldP spid="256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28600"/>
            <a:ext cx="8229600" cy="1371600"/>
          </a:xfrm>
        </p:spPr>
        <p:txBody>
          <a:bodyPr/>
          <a:lstStyle/>
          <a:p>
            <a:pPr eaLnBrk="1" hangingPunct="1"/>
            <a:endParaRPr lang="en-US" sz="3600" smtClean="0">
              <a:solidFill>
                <a:srgbClr val="0000CC"/>
              </a:solidFill>
              <a:effectLst/>
              <a:latin typeface="Times New Roman" pitchFamily="18" charset="0"/>
            </a:endParaRPr>
          </a:p>
        </p:txBody>
      </p:sp>
      <p:sp>
        <p:nvSpPr>
          <p:cNvPr id="4099" name="Rectangle 3"/>
          <p:cNvSpPr>
            <a:spLocks noGrp="1" noChangeArrowheads="1"/>
          </p:cNvSpPr>
          <p:nvPr>
            <p:ph type="body" idx="1"/>
          </p:nvPr>
        </p:nvSpPr>
        <p:spPr>
          <a:xfrm>
            <a:off x="457200" y="1066800"/>
            <a:ext cx="8229600" cy="4114800"/>
          </a:xfrm>
        </p:spPr>
        <p:txBody>
          <a:bodyPr/>
          <a:lstStyle/>
          <a:p>
            <a:pPr algn="ctr" eaLnBrk="1" hangingPunct="1">
              <a:buFont typeface="Wingdings" pitchFamily="2" charset="2"/>
              <a:buNone/>
            </a:pPr>
            <a:r>
              <a:rPr lang="en-US" smtClean="0">
                <a:solidFill>
                  <a:srgbClr val="F973DF"/>
                </a:solidFill>
                <a:effectLst/>
                <a:latin typeface="Times New Roman" pitchFamily="18" charset="0"/>
              </a:rPr>
              <a:t>Chính tả ( Nghe – viết)</a:t>
            </a:r>
          </a:p>
          <a:p>
            <a:pPr algn="ctr" eaLnBrk="1" hangingPunct="1">
              <a:buFont typeface="Wingdings" pitchFamily="2" charset="2"/>
              <a:buNone/>
            </a:pPr>
            <a:endParaRPr lang="en-US" smtClean="0">
              <a:solidFill>
                <a:srgbClr val="F973DF"/>
              </a:solidFill>
              <a:effectLst/>
              <a:latin typeface="Times New Roman" pitchFamily="18" charset="0"/>
            </a:endParaRPr>
          </a:p>
          <a:p>
            <a:pPr algn="ctr" eaLnBrk="1" hangingPunct="1">
              <a:buFont typeface="Wingdings" pitchFamily="2" charset="2"/>
              <a:buNone/>
            </a:pPr>
            <a:r>
              <a:rPr lang="en-US" sz="4800" b="1" smtClean="0">
                <a:solidFill>
                  <a:srgbClr val="FF0066"/>
                </a:solidFill>
                <a:effectLst/>
                <a:latin typeface="Times New Roman" pitchFamily="18" charset="0"/>
              </a:rPr>
              <a:t>Hũ bạc của người cha</a:t>
            </a:r>
          </a:p>
          <a:p>
            <a:pPr eaLnBrk="1" hangingPunct="1"/>
            <a:endParaRPr lang="en-US" sz="4800" b="1" smtClean="0">
              <a:solidFill>
                <a:srgbClr val="FF0066"/>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04800"/>
            <a:ext cx="8229600" cy="1371600"/>
          </a:xfrm>
        </p:spPr>
        <p:txBody>
          <a:bodyPr/>
          <a:lstStyle/>
          <a:p>
            <a:pPr eaLnBrk="1" hangingPunct="1"/>
            <a:endParaRPr lang="en-US" sz="3200" smtClean="0">
              <a:solidFill>
                <a:srgbClr val="0000CC"/>
              </a:solidFill>
              <a:effectLst/>
              <a:latin typeface="Times New Roman" pitchFamily="18" charset="0"/>
            </a:endParaRPr>
          </a:p>
        </p:txBody>
      </p:sp>
      <p:sp>
        <p:nvSpPr>
          <p:cNvPr id="5123" name="Rectangle 3"/>
          <p:cNvSpPr>
            <a:spLocks noGrp="1" noChangeArrowheads="1"/>
          </p:cNvSpPr>
          <p:nvPr>
            <p:ph type="body" idx="1"/>
          </p:nvPr>
        </p:nvSpPr>
        <p:spPr/>
        <p:txBody>
          <a:bodyPr/>
          <a:lstStyle/>
          <a:p>
            <a:pPr eaLnBrk="1" hangingPunct="1"/>
            <a:r>
              <a:rPr lang="en-US" sz="3600" smtClean="0">
                <a:solidFill>
                  <a:srgbClr val="0000CC"/>
                </a:solidFill>
                <a:effectLst/>
                <a:latin typeface="Times New Roman" pitchFamily="18" charset="0"/>
              </a:rPr>
              <a:t>Bài tập 1: </a:t>
            </a:r>
          </a:p>
          <a:p>
            <a:pPr eaLnBrk="1" hangingPunct="1">
              <a:buFont typeface="Wingdings" pitchFamily="2" charset="2"/>
              <a:buNone/>
            </a:pPr>
            <a:r>
              <a:rPr lang="en-US" sz="3600" smtClean="0">
                <a:solidFill>
                  <a:srgbClr val="0000CC"/>
                </a:solidFill>
                <a:effectLst/>
                <a:latin typeface="Times New Roman" pitchFamily="18" charset="0"/>
              </a:rPr>
              <a:t>Điền vào chỗ trống </a:t>
            </a:r>
            <a:r>
              <a:rPr lang="en-US" sz="3600" smtClean="0">
                <a:solidFill>
                  <a:srgbClr val="FF0000"/>
                </a:solidFill>
                <a:effectLst/>
                <a:latin typeface="Times New Roman" pitchFamily="18" charset="0"/>
              </a:rPr>
              <a:t>ui</a:t>
            </a:r>
            <a:r>
              <a:rPr lang="en-US" sz="3600" smtClean="0">
                <a:solidFill>
                  <a:srgbClr val="0000CC"/>
                </a:solidFill>
                <a:effectLst/>
                <a:latin typeface="Times New Roman" pitchFamily="18" charset="0"/>
              </a:rPr>
              <a:t> hoặc </a:t>
            </a:r>
            <a:r>
              <a:rPr lang="en-US" sz="3600" smtClean="0">
                <a:solidFill>
                  <a:srgbClr val="FF0000"/>
                </a:solidFill>
                <a:effectLst/>
                <a:latin typeface="Times New Roman" pitchFamily="18" charset="0"/>
              </a:rPr>
              <a:t>uôi</a:t>
            </a:r>
            <a:r>
              <a:rPr lang="en-US" sz="3600" smtClean="0">
                <a:solidFill>
                  <a:srgbClr val="0000CC"/>
                </a:solidFill>
                <a:effectLst/>
                <a:latin typeface="Times New Roman" pitchFamily="18" charset="0"/>
              </a:rPr>
              <a:t>:</a:t>
            </a:r>
          </a:p>
          <a:p>
            <a:pPr eaLnBrk="1" hangingPunct="1">
              <a:buFontTx/>
              <a:buChar char="-"/>
            </a:pPr>
            <a:r>
              <a:rPr lang="en-US" sz="3600" smtClean="0">
                <a:solidFill>
                  <a:srgbClr val="0000CC"/>
                </a:solidFill>
                <a:effectLst/>
                <a:latin typeface="Times New Roman" pitchFamily="18" charset="0"/>
              </a:rPr>
              <a:t>m…..dao        ,   con m…..</a:t>
            </a:r>
          </a:p>
          <a:p>
            <a:pPr eaLnBrk="1" hangingPunct="1">
              <a:buFontTx/>
              <a:buChar char="-"/>
            </a:pPr>
            <a:r>
              <a:rPr lang="en-US" sz="3600" smtClean="0">
                <a:solidFill>
                  <a:srgbClr val="0000CC"/>
                </a:solidFill>
                <a:effectLst/>
                <a:latin typeface="Times New Roman" pitchFamily="18" charset="0"/>
              </a:rPr>
              <a:t>hạt m….         ,   m…….bưởi</a:t>
            </a:r>
          </a:p>
          <a:p>
            <a:pPr eaLnBrk="1" hangingPunct="1">
              <a:buFontTx/>
              <a:buChar char="-"/>
            </a:pPr>
            <a:r>
              <a:rPr lang="en-US" sz="3600" smtClean="0">
                <a:solidFill>
                  <a:srgbClr val="0000CC"/>
                </a:solidFill>
                <a:effectLst/>
                <a:latin typeface="Times New Roman" pitchFamily="18" charset="0"/>
              </a:rPr>
              <a:t>n….lửa           ,   n……..nấng</a:t>
            </a:r>
          </a:p>
          <a:p>
            <a:pPr eaLnBrk="1" hangingPunct="1">
              <a:buFontTx/>
              <a:buChar char="-"/>
            </a:pPr>
            <a:r>
              <a:rPr lang="en-US" sz="3600" smtClean="0">
                <a:solidFill>
                  <a:srgbClr val="0000CC"/>
                </a:solidFill>
                <a:effectLst/>
                <a:latin typeface="Times New Roman" pitchFamily="18" charset="0"/>
              </a:rPr>
              <a:t>t…..trẻ            ,   t…… thân</a:t>
            </a:r>
          </a:p>
        </p:txBody>
      </p:sp>
      <p:sp>
        <p:nvSpPr>
          <p:cNvPr id="5124" name="Text Box 4"/>
          <p:cNvSpPr txBox="1">
            <a:spLocks noChangeArrowheads="1"/>
          </p:cNvSpPr>
          <p:nvPr/>
        </p:nvSpPr>
        <p:spPr bwMode="auto">
          <a:xfrm>
            <a:off x="762000" y="685800"/>
            <a:ext cx="7848600" cy="1190625"/>
          </a:xfrm>
          <a:prstGeom prst="rect">
            <a:avLst/>
          </a:prstGeom>
          <a:noFill/>
          <a:ln w="9525" algn="ctr">
            <a:noFill/>
            <a:miter lim="800000"/>
            <a:headEnd/>
            <a:tailEnd/>
          </a:ln>
        </p:spPr>
        <p:txBody>
          <a:bodyPr>
            <a:spAutoFit/>
          </a:bodyPr>
          <a:lstStyle/>
          <a:p>
            <a:pPr algn="ctr"/>
            <a:r>
              <a:rPr lang="en-US" sz="3600">
                <a:solidFill>
                  <a:srgbClr val="F973DF"/>
                </a:solidFill>
                <a:latin typeface="Times New Roman" pitchFamily="18" charset="0"/>
              </a:rPr>
              <a:t>Chính tả ( Nghe – viết)</a:t>
            </a:r>
          </a:p>
          <a:p>
            <a:pPr algn="ctr"/>
            <a:r>
              <a:rPr lang="en-US" sz="3600" b="1">
                <a:solidFill>
                  <a:srgbClr val="FF0066"/>
                </a:solidFill>
                <a:latin typeface="Times New Roman" pitchFamily="18" charset="0"/>
              </a:rPr>
              <a:t>Hũ bạc của người cha</a:t>
            </a:r>
          </a:p>
        </p:txBody>
      </p:sp>
      <p:grpSp>
        <p:nvGrpSpPr>
          <p:cNvPr id="5125" name="Group 15"/>
          <p:cNvGrpSpPr>
            <a:grpSpLocks/>
          </p:cNvGrpSpPr>
          <p:nvPr/>
        </p:nvGrpSpPr>
        <p:grpSpPr bwMode="auto">
          <a:xfrm>
            <a:off x="1200150" y="3278188"/>
            <a:ext cx="685800" cy="641350"/>
            <a:chOff x="4608" y="1440"/>
            <a:chExt cx="432" cy="404"/>
          </a:xfrm>
        </p:grpSpPr>
        <p:sp>
          <p:nvSpPr>
            <p:cNvPr id="5144" name="Text Box 13"/>
            <p:cNvSpPr txBox="1">
              <a:spLocks noChangeArrowheads="1"/>
            </p:cNvSpPr>
            <p:nvPr/>
          </p:nvSpPr>
          <p:spPr bwMode="auto">
            <a:xfrm>
              <a:off x="4608" y="144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ũ</a:t>
              </a:r>
            </a:p>
          </p:txBody>
        </p:sp>
        <p:sp useBgFill="1">
          <p:nvSpPr>
            <p:cNvPr id="5145" name="Rectangle 14"/>
            <p:cNvSpPr>
              <a:spLocks noChangeArrowheads="1"/>
            </p:cNvSpPr>
            <p:nvPr/>
          </p:nvSpPr>
          <p:spPr bwMode="auto">
            <a:xfrm>
              <a:off x="4656" y="1611"/>
              <a:ext cx="192" cy="144"/>
            </a:xfrm>
            <a:prstGeom prst="rect">
              <a:avLst/>
            </a:prstGeom>
            <a:ln w="9525" algn="ctr">
              <a:noFill/>
              <a:miter lim="800000"/>
              <a:headEnd/>
              <a:tailEnd/>
            </a:ln>
          </p:spPr>
          <p:txBody>
            <a:bodyPr wrap="none" anchor="ctr"/>
            <a:lstStyle/>
            <a:p>
              <a:endParaRPr lang="en-US"/>
            </a:p>
          </p:txBody>
        </p:sp>
      </p:grpSp>
      <p:grpSp>
        <p:nvGrpSpPr>
          <p:cNvPr id="5126" name="Group 16"/>
          <p:cNvGrpSpPr>
            <a:grpSpLocks/>
          </p:cNvGrpSpPr>
          <p:nvPr/>
        </p:nvGrpSpPr>
        <p:grpSpPr bwMode="auto">
          <a:xfrm>
            <a:off x="5224463" y="3233738"/>
            <a:ext cx="685800" cy="641350"/>
            <a:chOff x="4608" y="1440"/>
            <a:chExt cx="432" cy="404"/>
          </a:xfrm>
        </p:grpSpPr>
        <p:sp>
          <p:nvSpPr>
            <p:cNvPr id="5142" name="Text Box 17"/>
            <p:cNvSpPr txBox="1">
              <a:spLocks noChangeArrowheads="1"/>
            </p:cNvSpPr>
            <p:nvPr/>
          </p:nvSpPr>
          <p:spPr bwMode="auto">
            <a:xfrm>
              <a:off x="4608" y="144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ũ</a:t>
              </a:r>
            </a:p>
          </p:txBody>
        </p:sp>
        <p:sp useBgFill="1">
          <p:nvSpPr>
            <p:cNvPr id="5143" name="Rectangle 18"/>
            <p:cNvSpPr>
              <a:spLocks noChangeArrowheads="1"/>
            </p:cNvSpPr>
            <p:nvPr/>
          </p:nvSpPr>
          <p:spPr bwMode="auto">
            <a:xfrm>
              <a:off x="4656" y="1611"/>
              <a:ext cx="192" cy="144"/>
            </a:xfrm>
            <a:prstGeom prst="rect">
              <a:avLst/>
            </a:prstGeom>
            <a:ln w="9525" algn="ctr">
              <a:noFill/>
              <a:miter lim="800000"/>
              <a:headEnd/>
              <a:tailEnd/>
            </a:ln>
          </p:spPr>
          <p:txBody>
            <a:bodyPr wrap="none" anchor="ctr"/>
            <a:lstStyle/>
            <a:p>
              <a:endParaRPr lang="en-US"/>
            </a:p>
          </p:txBody>
        </p:sp>
      </p:grpSp>
      <p:grpSp>
        <p:nvGrpSpPr>
          <p:cNvPr id="5127" name="Group 21"/>
          <p:cNvGrpSpPr>
            <a:grpSpLocks/>
          </p:cNvGrpSpPr>
          <p:nvPr/>
        </p:nvGrpSpPr>
        <p:grpSpPr bwMode="auto">
          <a:xfrm>
            <a:off x="2138363" y="3886200"/>
            <a:ext cx="685800" cy="641350"/>
            <a:chOff x="5040" y="2640"/>
            <a:chExt cx="432" cy="404"/>
          </a:xfrm>
        </p:grpSpPr>
        <p:sp>
          <p:nvSpPr>
            <p:cNvPr id="5140" name="Text Box 19"/>
            <p:cNvSpPr txBox="1">
              <a:spLocks noChangeArrowheads="1"/>
            </p:cNvSpPr>
            <p:nvPr/>
          </p:nvSpPr>
          <p:spPr bwMode="auto">
            <a:xfrm>
              <a:off x="5040" y="264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á</a:t>
              </a:r>
            </a:p>
          </p:txBody>
        </p:sp>
        <p:sp useBgFill="1">
          <p:nvSpPr>
            <p:cNvPr id="5141" name="Rectangle 20"/>
            <p:cNvSpPr>
              <a:spLocks noChangeArrowheads="1"/>
            </p:cNvSpPr>
            <p:nvPr/>
          </p:nvSpPr>
          <p:spPr bwMode="auto">
            <a:xfrm>
              <a:off x="5088" y="2814"/>
              <a:ext cx="192" cy="144"/>
            </a:xfrm>
            <a:prstGeom prst="rect">
              <a:avLst/>
            </a:prstGeom>
            <a:ln w="9525" algn="ctr">
              <a:noFill/>
              <a:miter lim="800000"/>
              <a:headEnd/>
              <a:tailEnd/>
            </a:ln>
          </p:spPr>
          <p:txBody>
            <a:bodyPr wrap="none" anchor="ctr"/>
            <a:lstStyle/>
            <a:p>
              <a:endParaRPr lang="en-US"/>
            </a:p>
          </p:txBody>
        </p:sp>
      </p:grpSp>
      <p:grpSp>
        <p:nvGrpSpPr>
          <p:cNvPr id="5128" name="Group 22"/>
          <p:cNvGrpSpPr>
            <a:grpSpLocks/>
          </p:cNvGrpSpPr>
          <p:nvPr/>
        </p:nvGrpSpPr>
        <p:grpSpPr bwMode="auto">
          <a:xfrm>
            <a:off x="4310063" y="3933825"/>
            <a:ext cx="685800" cy="641350"/>
            <a:chOff x="5040" y="2640"/>
            <a:chExt cx="432" cy="404"/>
          </a:xfrm>
        </p:grpSpPr>
        <p:sp>
          <p:nvSpPr>
            <p:cNvPr id="5138" name="Text Box 23"/>
            <p:cNvSpPr txBox="1">
              <a:spLocks noChangeArrowheads="1"/>
            </p:cNvSpPr>
            <p:nvPr/>
          </p:nvSpPr>
          <p:spPr bwMode="auto">
            <a:xfrm>
              <a:off x="5040" y="264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á</a:t>
              </a:r>
            </a:p>
          </p:txBody>
        </p:sp>
        <p:sp useBgFill="1">
          <p:nvSpPr>
            <p:cNvPr id="5139" name="Rectangle 24"/>
            <p:cNvSpPr>
              <a:spLocks noChangeArrowheads="1"/>
            </p:cNvSpPr>
            <p:nvPr/>
          </p:nvSpPr>
          <p:spPr bwMode="auto">
            <a:xfrm>
              <a:off x="5088" y="2814"/>
              <a:ext cx="192" cy="144"/>
            </a:xfrm>
            <a:prstGeom prst="rect">
              <a:avLst/>
            </a:prstGeom>
            <a:ln w="9525" algn="ctr">
              <a:noFill/>
              <a:miter lim="800000"/>
              <a:headEnd/>
              <a:tailEnd/>
            </a:ln>
          </p:spPr>
          <p:txBody>
            <a:bodyPr wrap="none" anchor="ctr"/>
            <a:lstStyle/>
            <a:p>
              <a:endParaRPr lang="en-US"/>
            </a:p>
          </p:txBody>
        </p:sp>
      </p:grpSp>
      <p:grpSp>
        <p:nvGrpSpPr>
          <p:cNvPr id="5129" name="Group 25"/>
          <p:cNvGrpSpPr>
            <a:grpSpLocks/>
          </p:cNvGrpSpPr>
          <p:nvPr/>
        </p:nvGrpSpPr>
        <p:grpSpPr bwMode="auto">
          <a:xfrm>
            <a:off x="1100138" y="4595813"/>
            <a:ext cx="685800" cy="641350"/>
            <a:chOff x="5040" y="2640"/>
            <a:chExt cx="432" cy="404"/>
          </a:xfrm>
        </p:grpSpPr>
        <p:sp>
          <p:nvSpPr>
            <p:cNvPr id="5136" name="Text Box 26"/>
            <p:cNvSpPr txBox="1">
              <a:spLocks noChangeArrowheads="1"/>
            </p:cNvSpPr>
            <p:nvPr/>
          </p:nvSpPr>
          <p:spPr bwMode="auto">
            <a:xfrm>
              <a:off x="5040" y="264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á</a:t>
              </a:r>
            </a:p>
          </p:txBody>
        </p:sp>
        <p:sp useBgFill="1">
          <p:nvSpPr>
            <p:cNvPr id="5137" name="Rectangle 27"/>
            <p:cNvSpPr>
              <a:spLocks noChangeArrowheads="1"/>
            </p:cNvSpPr>
            <p:nvPr/>
          </p:nvSpPr>
          <p:spPr bwMode="auto">
            <a:xfrm>
              <a:off x="5088" y="2814"/>
              <a:ext cx="192" cy="144"/>
            </a:xfrm>
            <a:prstGeom prst="rect">
              <a:avLst/>
            </a:prstGeom>
            <a:ln w="9525" algn="ctr">
              <a:noFill/>
              <a:miter lim="800000"/>
              <a:headEnd/>
              <a:tailEnd/>
            </a:ln>
          </p:spPr>
          <p:txBody>
            <a:bodyPr wrap="none" anchor="ctr"/>
            <a:lstStyle/>
            <a:p>
              <a:endParaRPr lang="en-US"/>
            </a:p>
          </p:txBody>
        </p:sp>
      </p:grpSp>
      <p:grpSp>
        <p:nvGrpSpPr>
          <p:cNvPr id="5130" name="Group 30"/>
          <p:cNvGrpSpPr>
            <a:grpSpLocks/>
          </p:cNvGrpSpPr>
          <p:nvPr/>
        </p:nvGrpSpPr>
        <p:grpSpPr bwMode="auto">
          <a:xfrm>
            <a:off x="4138613" y="5214938"/>
            <a:ext cx="685800" cy="641350"/>
            <a:chOff x="4992" y="720"/>
            <a:chExt cx="432" cy="404"/>
          </a:xfrm>
        </p:grpSpPr>
        <p:sp>
          <p:nvSpPr>
            <p:cNvPr id="5134" name="Text Box 28"/>
            <p:cNvSpPr txBox="1">
              <a:spLocks noChangeArrowheads="1"/>
            </p:cNvSpPr>
            <p:nvPr/>
          </p:nvSpPr>
          <p:spPr bwMode="auto">
            <a:xfrm>
              <a:off x="4992" y="72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ỏ</a:t>
              </a:r>
            </a:p>
          </p:txBody>
        </p:sp>
        <p:sp useBgFill="1">
          <p:nvSpPr>
            <p:cNvPr id="5135" name="Rectangle 29"/>
            <p:cNvSpPr>
              <a:spLocks noChangeArrowheads="1"/>
            </p:cNvSpPr>
            <p:nvPr/>
          </p:nvSpPr>
          <p:spPr bwMode="auto">
            <a:xfrm>
              <a:off x="5040" y="894"/>
              <a:ext cx="192" cy="144"/>
            </a:xfrm>
            <a:prstGeom prst="rect">
              <a:avLst/>
            </a:prstGeom>
            <a:ln w="9525" algn="ctr">
              <a:noFill/>
              <a:miter lim="800000"/>
              <a:headEnd/>
              <a:tailEnd/>
            </a:ln>
          </p:spPr>
          <p:txBody>
            <a:bodyPr wrap="none" anchor="ctr"/>
            <a:lstStyle/>
            <a:p>
              <a:endParaRPr lang="en-US"/>
            </a:p>
          </p:txBody>
        </p:sp>
      </p:grpSp>
      <p:grpSp>
        <p:nvGrpSpPr>
          <p:cNvPr id="5131" name="Group 32"/>
          <p:cNvGrpSpPr>
            <a:grpSpLocks/>
          </p:cNvGrpSpPr>
          <p:nvPr/>
        </p:nvGrpSpPr>
        <p:grpSpPr bwMode="auto">
          <a:xfrm>
            <a:off x="1147763" y="5148263"/>
            <a:ext cx="685800" cy="641350"/>
            <a:chOff x="4992" y="720"/>
            <a:chExt cx="432" cy="404"/>
          </a:xfrm>
        </p:grpSpPr>
        <p:sp>
          <p:nvSpPr>
            <p:cNvPr id="5132" name="Text Box 33"/>
            <p:cNvSpPr txBox="1">
              <a:spLocks noChangeArrowheads="1"/>
            </p:cNvSpPr>
            <p:nvPr/>
          </p:nvSpPr>
          <p:spPr bwMode="auto">
            <a:xfrm>
              <a:off x="4992" y="720"/>
              <a:ext cx="432"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ỏ</a:t>
              </a:r>
            </a:p>
          </p:txBody>
        </p:sp>
        <p:sp useBgFill="1">
          <p:nvSpPr>
            <p:cNvPr id="5133" name="Rectangle 34"/>
            <p:cNvSpPr>
              <a:spLocks noChangeArrowheads="1"/>
            </p:cNvSpPr>
            <p:nvPr/>
          </p:nvSpPr>
          <p:spPr bwMode="auto">
            <a:xfrm>
              <a:off x="5040" y="894"/>
              <a:ext cx="192" cy="144"/>
            </a:xfrm>
            <a:prstGeom prst="rect">
              <a:avLst/>
            </a:prstGeom>
            <a:ln w="9525" algn="ctr">
              <a:noFill/>
              <a:miter lim="800000"/>
              <a:headEnd/>
              <a:tailEnd/>
            </a:ln>
          </p:spPr>
          <p:txBody>
            <a:bodyPr wrap="none" anchor="ctr"/>
            <a:lstStyle/>
            <a:p>
              <a:endParaRPr lang="en-US"/>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229600" cy="1371600"/>
          </a:xfrm>
        </p:spPr>
        <p:txBody>
          <a:bodyPr/>
          <a:lstStyle/>
          <a:p>
            <a:pPr eaLnBrk="1" hangingPunct="1"/>
            <a:endParaRPr lang="en-US" sz="3200" smtClean="0">
              <a:solidFill>
                <a:srgbClr val="000099"/>
              </a:solidFill>
              <a:effectLst/>
              <a:latin typeface="Times New Roman" pitchFamily="18" charset="0"/>
            </a:endParaRPr>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en-US" sz="3600" smtClean="0">
                <a:solidFill>
                  <a:srgbClr val="0000CC"/>
                </a:solidFill>
                <a:effectLst/>
                <a:latin typeface="Times New Roman" pitchFamily="18" charset="0"/>
              </a:rPr>
              <a:t>Bài tập 1: </a:t>
            </a:r>
          </a:p>
          <a:p>
            <a:pPr eaLnBrk="1" hangingPunct="1">
              <a:buFont typeface="Wingdings" pitchFamily="2" charset="2"/>
              <a:buNone/>
            </a:pPr>
            <a:r>
              <a:rPr lang="en-US" sz="3600" smtClean="0">
                <a:solidFill>
                  <a:srgbClr val="0000CC"/>
                </a:solidFill>
                <a:effectLst/>
                <a:latin typeface="Times New Roman" pitchFamily="18" charset="0"/>
              </a:rPr>
              <a:t>Điền vào chỗ trống </a:t>
            </a:r>
            <a:r>
              <a:rPr lang="en-US" sz="3600" smtClean="0">
                <a:solidFill>
                  <a:srgbClr val="FF0000"/>
                </a:solidFill>
                <a:effectLst/>
                <a:latin typeface="Times New Roman" pitchFamily="18" charset="0"/>
              </a:rPr>
              <a:t>ui</a:t>
            </a:r>
            <a:r>
              <a:rPr lang="en-US" sz="3600" smtClean="0">
                <a:solidFill>
                  <a:srgbClr val="0000CC"/>
                </a:solidFill>
                <a:effectLst/>
                <a:latin typeface="Times New Roman" pitchFamily="18" charset="0"/>
              </a:rPr>
              <a:t> hoặc </a:t>
            </a:r>
            <a:r>
              <a:rPr lang="en-US" sz="3600" smtClean="0">
                <a:solidFill>
                  <a:srgbClr val="FF0000"/>
                </a:solidFill>
                <a:effectLst/>
                <a:latin typeface="Times New Roman" pitchFamily="18" charset="0"/>
              </a:rPr>
              <a:t>uôi</a:t>
            </a:r>
            <a:r>
              <a:rPr lang="en-US" sz="3600" smtClean="0">
                <a:solidFill>
                  <a:srgbClr val="0000CC"/>
                </a:solidFill>
                <a:effectLst/>
                <a:latin typeface="Times New Roman" pitchFamily="18" charset="0"/>
              </a:rPr>
              <a:t>:</a:t>
            </a:r>
          </a:p>
          <a:p>
            <a:pPr eaLnBrk="1" hangingPunct="1">
              <a:buClr>
                <a:srgbClr val="0000CC"/>
              </a:buClr>
              <a:buFont typeface="Arial" charset="0"/>
              <a:buChar char="-"/>
            </a:pPr>
            <a:r>
              <a:rPr lang="en-US" sz="3600" smtClean="0">
                <a:solidFill>
                  <a:srgbClr val="0000CC"/>
                </a:solidFill>
                <a:effectLst/>
                <a:latin typeface="Times New Roman" pitchFamily="18" charset="0"/>
              </a:rPr>
              <a:t>mũi dao         ,   con muỗi</a:t>
            </a:r>
          </a:p>
          <a:p>
            <a:pPr eaLnBrk="1" hangingPunct="1">
              <a:buClr>
                <a:srgbClr val="0000CC"/>
              </a:buClr>
              <a:buFont typeface="Arial" charset="0"/>
              <a:buChar char="-"/>
            </a:pPr>
            <a:r>
              <a:rPr lang="en-US" sz="3600" smtClean="0">
                <a:solidFill>
                  <a:srgbClr val="0000CC"/>
                </a:solidFill>
                <a:effectLst/>
                <a:latin typeface="Times New Roman" pitchFamily="18" charset="0"/>
              </a:rPr>
              <a:t>hạt muối        ,   múi bưởi</a:t>
            </a:r>
          </a:p>
          <a:p>
            <a:pPr eaLnBrk="1" hangingPunct="1">
              <a:buClr>
                <a:srgbClr val="0000CC"/>
              </a:buClr>
              <a:buFont typeface="Arial" charset="0"/>
              <a:buChar char="-"/>
            </a:pPr>
            <a:r>
              <a:rPr lang="en-US" sz="3600" smtClean="0">
                <a:solidFill>
                  <a:srgbClr val="0000CC"/>
                </a:solidFill>
                <a:effectLst/>
                <a:latin typeface="Times New Roman" pitchFamily="18" charset="0"/>
              </a:rPr>
              <a:t>núi lửa           ,   nuôi nấng</a:t>
            </a:r>
          </a:p>
          <a:p>
            <a:pPr eaLnBrk="1" hangingPunct="1">
              <a:buClr>
                <a:srgbClr val="0000CC"/>
              </a:buClr>
              <a:buFont typeface="Arial" charset="0"/>
              <a:buChar char="-"/>
            </a:pPr>
            <a:r>
              <a:rPr lang="en-US" sz="3600" smtClean="0">
                <a:solidFill>
                  <a:srgbClr val="0000CC"/>
                </a:solidFill>
                <a:effectLst/>
                <a:latin typeface="Times New Roman" pitchFamily="18" charset="0"/>
              </a:rPr>
              <a:t>tuổi trẻ           ,   tủi thân</a:t>
            </a:r>
          </a:p>
        </p:txBody>
      </p:sp>
      <p:sp>
        <p:nvSpPr>
          <p:cNvPr id="6148" name="Text Box 5"/>
          <p:cNvSpPr txBox="1">
            <a:spLocks noChangeArrowheads="1"/>
          </p:cNvSpPr>
          <p:nvPr/>
        </p:nvSpPr>
        <p:spPr bwMode="auto">
          <a:xfrm>
            <a:off x="762000" y="609600"/>
            <a:ext cx="7848600" cy="1190625"/>
          </a:xfrm>
          <a:prstGeom prst="rect">
            <a:avLst/>
          </a:prstGeom>
          <a:noFill/>
          <a:ln w="9525" algn="ctr">
            <a:noFill/>
            <a:miter lim="800000"/>
            <a:headEnd/>
            <a:tailEnd/>
          </a:ln>
        </p:spPr>
        <p:txBody>
          <a:bodyPr>
            <a:spAutoFit/>
          </a:bodyPr>
          <a:lstStyle/>
          <a:p>
            <a:pPr algn="ctr"/>
            <a:r>
              <a:rPr lang="en-US" sz="3600">
                <a:solidFill>
                  <a:srgbClr val="F973DF"/>
                </a:solidFill>
                <a:latin typeface="Times New Roman" pitchFamily="18" charset="0"/>
              </a:rPr>
              <a:t>Chính tả ( Nghe – viết)</a:t>
            </a:r>
          </a:p>
          <a:p>
            <a:pPr algn="ctr"/>
            <a:r>
              <a:rPr lang="en-US" sz="3600" b="1">
                <a:solidFill>
                  <a:srgbClr val="FF0066"/>
                </a:solidFill>
                <a:latin typeface="Times New Roman" pitchFamily="18" charset="0"/>
              </a:rPr>
              <a:t>Hũ bạc của người cha</a:t>
            </a:r>
          </a:p>
        </p:txBody>
      </p:sp>
      <p:sp>
        <p:nvSpPr>
          <p:cNvPr id="6149" name="Text Box 6"/>
          <p:cNvSpPr txBox="1">
            <a:spLocks noChangeArrowheads="1"/>
          </p:cNvSpPr>
          <p:nvPr/>
        </p:nvSpPr>
        <p:spPr bwMode="auto">
          <a:xfrm>
            <a:off x="1157288" y="3292475"/>
            <a:ext cx="609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ui</a:t>
            </a:r>
          </a:p>
        </p:txBody>
      </p:sp>
      <p:sp>
        <p:nvSpPr>
          <p:cNvPr id="6150" name="Text Box 8"/>
          <p:cNvSpPr txBox="1">
            <a:spLocks noChangeArrowheads="1"/>
          </p:cNvSpPr>
          <p:nvPr/>
        </p:nvSpPr>
        <p:spPr bwMode="auto">
          <a:xfrm>
            <a:off x="4905375" y="3290888"/>
            <a:ext cx="990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uôi</a:t>
            </a:r>
          </a:p>
        </p:txBody>
      </p:sp>
      <p:sp>
        <p:nvSpPr>
          <p:cNvPr id="6151" name="Text Box 9"/>
          <p:cNvSpPr txBox="1">
            <a:spLocks noChangeArrowheads="1"/>
          </p:cNvSpPr>
          <p:nvPr/>
        </p:nvSpPr>
        <p:spPr bwMode="auto">
          <a:xfrm>
            <a:off x="1824038" y="3962400"/>
            <a:ext cx="990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uôi</a:t>
            </a:r>
          </a:p>
        </p:txBody>
      </p:sp>
      <p:sp>
        <p:nvSpPr>
          <p:cNvPr id="6152" name="Text Box 10"/>
          <p:cNvSpPr txBox="1">
            <a:spLocks noChangeArrowheads="1"/>
          </p:cNvSpPr>
          <p:nvPr/>
        </p:nvSpPr>
        <p:spPr bwMode="auto">
          <a:xfrm>
            <a:off x="4133850" y="3962400"/>
            <a:ext cx="609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ui</a:t>
            </a:r>
          </a:p>
        </p:txBody>
      </p:sp>
      <p:sp>
        <p:nvSpPr>
          <p:cNvPr id="6153" name="Text Box 11"/>
          <p:cNvSpPr txBox="1">
            <a:spLocks noChangeArrowheads="1"/>
          </p:cNvSpPr>
          <p:nvPr/>
        </p:nvSpPr>
        <p:spPr bwMode="auto">
          <a:xfrm>
            <a:off x="3948113" y="5267325"/>
            <a:ext cx="609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ui</a:t>
            </a:r>
          </a:p>
        </p:txBody>
      </p:sp>
      <p:sp>
        <p:nvSpPr>
          <p:cNvPr id="6154" name="Text Box 12"/>
          <p:cNvSpPr txBox="1">
            <a:spLocks noChangeArrowheads="1"/>
          </p:cNvSpPr>
          <p:nvPr/>
        </p:nvSpPr>
        <p:spPr bwMode="auto">
          <a:xfrm>
            <a:off x="1033463" y="4624388"/>
            <a:ext cx="609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ui</a:t>
            </a:r>
          </a:p>
        </p:txBody>
      </p:sp>
      <p:sp>
        <p:nvSpPr>
          <p:cNvPr id="6155" name="Text Box 13"/>
          <p:cNvSpPr txBox="1">
            <a:spLocks noChangeArrowheads="1"/>
          </p:cNvSpPr>
          <p:nvPr/>
        </p:nvSpPr>
        <p:spPr bwMode="auto">
          <a:xfrm>
            <a:off x="4014788" y="4619625"/>
            <a:ext cx="990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uôi</a:t>
            </a:r>
          </a:p>
        </p:txBody>
      </p:sp>
      <p:sp>
        <p:nvSpPr>
          <p:cNvPr id="6156" name="Text Box 14"/>
          <p:cNvSpPr txBox="1">
            <a:spLocks noChangeArrowheads="1"/>
          </p:cNvSpPr>
          <p:nvPr/>
        </p:nvSpPr>
        <p:spPr bwMode="auto">
          <a:xfrm>
            <a:off x="933450" y="5272088"/>
            <a:ext cx="990600" cy="641350"/>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uôi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04800"/>
            <a:ext cx="8229600" cy="1371600"/>
          </a:xfrm>
        </p:spPr>
        <p:txBody>
          <a:bodyPr/>
          <a:lstStyle/>
          <a:p>
            <a:pPr eaLnBrk="1" hangingPunct="1"/>
            <a:endParaRPr lang="en-US" sz="3200" smtClean="0">
              <a:solidFill>
                <a:srgbClr val="000099"/>
              </a:solidFill>
              <a:effectLst/>
              <a:latin typeface="Times New Roman" pitchFamily="18" charset="0"/>
            </a:endParaRPr>
          </a:p>
        </p:txBody>
      </p:sp>
      <p:sp>
        <p:nvSpPr>
          <p:cNvPr id="7171" name="Rectangle 4"/>
          <p:cNvSpPr>
            <a:spLocks noChangeArrowheads="1"/>
          </p:cNvSpPr>
          <p:nvPr/>
        </p:nvSpPr>
        <p:spPr bwMode="auto">
          <a:xfrm>
            <a:off x="609600" y="2209800"/>
            <a:ext cx="8001000" cy="4486275"/>
          </a:xfrm>
          <a:prstGeom prst="rect">
            <a:avLst/>
          </a:prstGeom>
          <a:noFill/>
          <a:ln w="9525" algn="ctr">
            <a:noFill/>
            <a:miter lim="800000"/>
            <a:headEnd/>
            <a:tailEnd/>
          </a:ln>
        </p:spPr>
        <p:txBody>
          <a:bodyPr>
            <a:spAutoFit/>
          </a:bodyPr>
          <a:lstStyle/>
          <a:p>
            <a:pPr lvl="1"/>
            <a:r>
              <a:rPr lang="en-US" sz="3600">
                <a:solidFill>
                  <a:srgbClr val="0000CC"/>
                </a:solidFill>
                <a:latin typeface="Times New Roman" pitchFamily="18" charset="0"/>
              </a:rPr>
              <a:t>Bài tập 2 b: </a:t>
            </a:r>
          </a:p>
          <a:p>
            <a:r>
              <a:rPr lang="en-US" sz="3600">
                <a:solidFill>
                  <a:srgbClr val="0000CC"/>
                </a:solidFill>
                <a:latin typeface="Times New Roman" pitchFamily="18" charset="0"/>
              </a:rPr>
              <a:t> Tìm và ghi lại các từ chứa tiếng có vần </a:t>
            </a:r>
            <a:r>
              <a:rPr lang="en-US" sz="3600">
                <a:solidFill>
                  <a:srgbClr val="FF0000"/>
                </a:solidFill>
                <a:latin typeface="Times New Roman" pitchFamily="18" charset="0"/>
              </a:rPr>
              <a:t>âc</a:t>
            </a:r>
            <a:r>
              <a:rPr lang="en-US" sz="3600">
                <a:solidFill>
                  <a:srgbClr val="0000CC"/>
                </a:solidFill>
                <a:latin typeface="Times New Roman" pitchFamily="18" charset="0"/>
              </a:rPr>
              <a:t> hoặc </a:t>
            </a:r>
            <a:r>
              <a:rPr lang="en-US" sz="3600">
                <a:solidFill>
                  <a:srgbClr val="FF0000"/>
                </a:solidFill>
                <a:latin typeface="Times New Roman" pitchFamily="18" charset="0"/>
              </a:rPr>
              <a:t>ât</a:t>
            </a:r>
            <a:r>
              <a:rPr lang="en-US" sz="3600">
                <a:solidFill>
                  <a:srgbClr val="0000CC"/>
                </a:solidFill>
                <a:latin typeface="Times New Roman" pitchFamily="18" charset="0"/>
              </a:rPr>
              <a:t>, có nghĩa như sau:</a:t>
            </a:r>
          </a:p>
          <a:p>
            <a:r>
              <a:rPr lang="en-US" sz="3600">
                <a:solidFill>
                  <a:srgbClr val="0000CC"/>
                </a:solidFill>
                <a:latin typeface="Times New Roman" pitchFamily="18" charset="0"/>
              </a:rPr>
              <a:t>- Chất lỏng, ngọt, màu vàng óng, do ong hút nhuỵ hoa làm ra:………………..</a:t>
            </a:r>
          </a:p>
          <a:p>
            <a:r>
              <a:rPr lang="en-US" sz="3600">
                <a:solidFill>
                  <a:srgbClr val="0000CC"/>
                </a:solidFill>
                <a:latin typeface="Times New Roman" pitchFamily="18" charset="0"/>
              </a:rPr>
              <a:t>- Vị trí trên hết trong xếp hạng:………….</a:t>
            </a:r>
          </a:p>
          <a:p>
            <a:r>
              <a:rPr lang="en-US" sz="3600">
                <a:solidFill>
                  <a:srgbClr val="0000CC"/>
                </a:solidFill>
                <a:latin typeface="Times New Roman" pitchFamily="18" charset="0"/>
              </a:rPr>
              <a:t>- Một loại quả chín, ruột màu đỏ, dùng để thổi xôi:……………….</a:t>
            </a:r>
          </a:p>
        </p:txBody>
      </p:sp>
      <p:sp>
        <p:nvSpPr>
          <p:cNvPr id="7172" name="Text Box 5"/>
          <p:cNvSpPr txBox="1">
            <a:spLocks noChangeArrowheads="1"/>
          </p:cNvSpPr>
          <p:nvPr/>
        </p:nvSpPr>
        <p:spPr bwMode="auto">
          <a:xfrm>
            <a:off x="762000" y="685800"/>
            <a:ext cx="7848600" cy="1190625"/>
          </a:xfrm>
          <a:prstGeom prst="rect">
            <a:avLst/>
          </a:prstGeom>
          <a:noFill/>
          <a:ln w="9525" algn="ctr">
            <a:noFill/>
            <a:miter lim="800000"/>
            <a:headEnd/>
            <a:tailEnd/>
          </a:ln>
        </p:spPr>
        <p:txBody>
          <a:bodyPr>
            <a:spAutoFit/>
          </a:bodyPr>
          <a:lstStyle/>
          <a:p>
            <a:pPr algn="ctr"/>
            <a:r>
              <a:rPr lang="en-US" sz="3600">
                <a:solidFill>
                  <a:srgbClr val="F973DF"/>
                </a:solidFill>
                <a:latin typeface="Times New Roman" pitchFamily="18" charset="0"/>
              </a:rPr>
              <a:t>Chính tả ( Nghe – viết)</a:t>
            </a:r>
          </a:p>
          <a:p>
            <a:pPr algn="ctr"/>
            <a:r>
              <a:rPr lang="en-US" sz="3600" b="1">
                <a:solidFill>
                  <a:srgbClr val="FF0066"/>
                </a:solidFill>
                <a:latin typeface="Times New Roman" pitchFamily="18" charset="0"/>
              </a:rPr>
              <a:t>Hũ bạc của người cha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04800"/>
            <a:ext cx="8229600" cy="1371600"/>
          </a:xfrm>
        </p:spPr>
        <p:txBody>
          <a:bodyPr/>
          <a:lstStyle/>
          <a:p>
            <a:pPr eaLnBrk="1" hangingPunct="1"/>
            <a:endParaRPr lang="en-US" sz="3200" smtClean="0">
              <a:solidFill>
                <a:srgbClr val="000099"/>
              </a:solidFill>
              <a:effectLst/>
              <a:latin typeface="Times New Roman" pitchFamily="18" charset="0"/>
            </a:endParaRPr>
          </a:p>
        </p:txBody>
      </p:sp>
      <p:sp>
        <p:nvSpPr>
          <p:cNvPr id="28675" name="Rectangle 3"/>
          <p:cNvSpPr>
            <a:spLocks noGrp="1" noChangeArrowheads="1"/>
          </p:cNvSpPr>
          <p:nvPr>
            <p:ph type="body" idx="1"/>
          </p:nvPr>
        </p:nvSpPr>
        <p:spPr>
          <a:xfrm>
            <a:off x="228600" y="1600200"/>
            <a:ext cx="8229600" cy="4525963"/>
          </a:xfrm>
        </p:spPr>
        <p:txBody>
          <a:bodyPr/>
          <a:lstStyle/>
          <a:p>
            <a:pPr lvl="1" eaLnBrk="1" hangingPunct="1"/>
            <a:r>
              <a:rPr lang="en-US" sz="3600" smtClean="0">
                <a:solidFill>
                  <a:srgbClr val="0000CC"/>
                </a:solidFill>
                <a:effectLst/>
                <a:latin typeface="Times New Roman" pitchFamily="18" charset="0"/>
              </a:rPr>
              <a:t>Bài tập 2 b: </a:t>
            </a:r>
          </a:p>
          <a:p>
            <a:pPr eaLnBrk="1" hangingPunct="1">
              <a:buFont typeface="Wingdings" pitchFamily="2" charset="2"/>
              <a:buNone/>
            </a:pPr>
            <a:r>
              <a:rPr lang="en-US" sz="3600" smtClean="0">
                <a:solidFill>
                  <a:srgbClr val="0000CC"/>
                </a:solidFill>
                <a:effectLst/>
                <a:latin typeface="Times New Roman" pitchFamily="18" charset="0"/>
              </a:rPr>
              <a:t> Tìm và ghi lại các từ chứa tiếng có vần </a:t>
            </a:r>
            <a:r>
              <a:rPr lang="en-US" sz="3600" smtClean="0">
                <a:solidFill>
                  <a:srgbClr val="FF0000"/>
                </a:solidFill>
                <a:effectLst/>
                <a:latin typeface="Times New Roman" pitchFamily="18" charset="0"/>
              </a:rPr>
              <a:t>âc</a:t>
            </a:r>
            <a:r>
              <a:rPr lang="en-US" sz="3600" smtClean="0">
                <a:solidFill>
                  <a:srgbClr val="0000CC"/>
                </a:solidFill>
                <a:effectLst/>
                <a:latin typeface="Times New Roman" pitchFamily="18" charset="0"/>
              </a:rPr>
              <a:t> hoặc </a:t>
            </a:r>
            <a:r>
              <a:rPr lang="en-US" sz="3600" smtClean="0">
                <a:solidFill>
                  <a:srgbClr val="FF0000"/>
                </a:solidFill>
                <a:effectLst/>
                <a:latin typeface="Times New Roman" pitchFamily="18" charset="0"/>
              </a:rPr>
              <a:t>ât</a:t>
            </a:r>
            <a:r>
              <a:rPr lang="en-US" sz="3600" smtClean="0">
                <a:solidFill>
                  <a:srgbClr val="0000CC"/>
                </a:solidFill>
                <a:effectLst/>
                <a:latin typeface="Times New Roman" pitchFamily="18" charset="0"/>
              </a:rPr>
              <a:t>, có nghĩa như sau: </a:t>
            </a:r>
          </a:p>
          <a:p>
            <a:pPr eaLnBrk="1" hangingPunct="1">
              <a:buFontTx/>
              <a:buNone/>
            </a:pPr>
            <a:r>
              <a:rPr lang="en-US" sz="3600" smtClean="0">
                <a:solidFill>
                  <a:srgbClr val="0000CC"/>
                </a:solidFill>
                <a:effectLst/>
                <a:latin typeface="Times New Roman" pitchFamily="18" charset="0"/>
              </a:rPr>
              <a:t>- Chất lỏng, ngọt, màu vàng óng, do ong hút nhuỵ hoa làm ra:</a:t>
            </a:r>
          </a:p>
          <a:p>
            <a:pPr eaLnBrk="1" hangingPunct="1">
              <a:buFontTx/>
              <a:buNone/>
            </a:pPr>
            <a:r>
              <a:rPr lang="en-US" sz="3600" smtClean="0">
                <a:solidFill>
                  <a:srgbClr val="0000CC"/>
                </a:solidFill>
                <a:effectLst/>
                <a:latin typeface="Times New Roman" pitchFamily="18" charset="0"/>
              </a:rPr>
              <a:t>- Vị trí trên hết trong xếp hạng:</a:t>
            </a:r>
          </a:p>
          <a:p>
            <a:pPr eaLnBrk="1" hangingPunct="1">
              <a:buFontTx/>
              <a:buNone/>
            </a:pPr>
            <a:r>
              <a:rPr lang="en-US" sz="3600" smtClean="0">
                <a:solidFill>
                  <a:srgbClr val="0000CC"/>
                </a:solidFill>
                <a:effectLst/>
                <a:latin typeface="Times New Roman" pitchFamily="18" charset="0"/>
              </a:rPr>
              <a:t>- Một loại quả chín, ruột màu đỏ, dùng để thổi xôi:</a:t>
            </a:r>
          </a:p>
        </p:txBody>
      </p:sp>
      <p:sp>
        <p:nvSpPr>
          <p:cNvPr id="8196" name="Text Box 7"/>
          <p:cNvSpPr txBox="1">
            <a:spLocks noChangeArrowheads="1"/>
          </p:cNvSpPr>
          <p:nvPr/>
        </p:nvSpPr>
        <p:spPr bwMode="auto">
          <a:xfrm>
            <a:off x="762000" y="533400"/>
            <a:ext cx="7848600" cy="1190625"/>
          </a:xfrm>
          <a:prstGeom prst="rect">
            <a:avLst/>
          </a:prstGeom>
          <a:noFill/>
          <a:ln w="9525" algn="ctr">
            <a:noFill/>
            <a:miter lim="800000"/>
            <a:headEnd/>
            <a:tailEnd/>
          </a:ln>
        </p:spPr>
        <p:txBody>
          <a:bodyPr>
            <a:spAutoFit/>
          </a:bodyPr>
          <a:lstStyle/>
          <a:p>
            <a:pPr algn="ctr"/>
            <a:r>
              <a:rPr lang="en-US" sz="3600">
                <a:solidFill>
                  <a:srgbClr val="F973DF"/>
                </a:solidFill>
                <a:latin typeface="Times New Roman" pitchFamily="18" charset="0"/>
              </a:rPr>
              <a:t>Chính tả ( Nghe – viết)</a:t>
            </a:r>
          </a:p>
          <a:p>
            <a:pPr algn="ctr"/>
            <a:r>
              <a:rPr lang="en-US" sz="3600" b="1">
                <a:solidFill>
                  <a:srgbClr val="FF0066"/>
                </a:solidFill>
                <a:latin typeface="Times New Roman" pitchFamily="18" charset="0"/>
              </a:rPr>
              <a:t>Hũ bạc của người cha</a:t>
            </a:r>
          </a:p>
        </p:txBody>
      </p:sp>
      <p:grpSp>
        <p:nvGrpSpPr>
          <p:cNvPr id="2" name="Group 13"/>
          <p:cNvGrpSpPr>
            <a:grpSpLocks/>
          </p:cNvGrpSpPr>
          <p:nvPr/>
        </p:nvGrpSpPr>
        <p:grpSpPr bwMode="auto">
          <a:xfrm>
            <a:off x="4495800" y="4038600"/>
            <a:ext cx="1295400" cy="641350"/>
            <a:chOff x="2808" y="2544"/>
            <a:chExt cx="816" cy="404"/>
          </a:xfrm>
        </p:grpSpPr>
        <p:sp>
          <p:nvSpPr>
            <p:cNvPr id="8204" name="Text Box 4"/>
            <p:cNvSpPr txBox="1">
              <a:spLocks noChangeArrowheads="1"/>
            </p:cNvSpPr>
            <p:nvPr/>
          </p:nvSpPr>
          <p:spPr bwMode="auto">
            <a:xfrm>
              <a:off x="2808" y="2560"/>
              <a:ext cx="816" cy="369"/>
            </a:xfrm>
            <a:prstGeom prst="rect">
              <a:avLst/>
            </a:prstGeom>
            <a:noFill/>
            <a:ln w="9525" algn="ctr">
              <a:noFill/>
              <a:miter lim="800000"/>
              <a:headEnd/>
              <a:tailEnd/>
            </a:ln>
          </p:spPr>
          <p:txBody>
            <a:bodyPr>
              <a:spAutoFit/>
            </a:bodyPr>
            <a:lstStyle/>
            <a:p>
              <a:pPr eaLnBrk="1" hangingPunct="1">
                <a:lnSpc>
                  <a:spcPct val="90000"/>
                </a:lnSpc>
                <a:spcBef>
                  <a:spcPct val="20000"/>
                </a:spcBef>
                <a:buClr>
                  <a:schemeClr val="hlink"/>
                </a:buClr>
                <a:buSzPct val="65000"/>
              </a:pPr>
              <a:r>
                <a:rPr lang="en-US" sz="3600">
                  <a:solidFill>
                    <a:srgbClr val="0000CC"/>
                  </a:solidFill>
                  <a:latin typeface="Times New Roman" pitchFamily="18" charset="0"/>
                </a:rPr>
                <a:t>mật</a:t>
              </a:r>
            </a:p>
          </p:txBody>
        </p:sp>
        <p:sp>
          <p:nvSpPr>
            <p:cNvPr id="8205" name="Text Box 8"/>
            <p:cNvSpPr txBox="1">
              <a:spLocks noChangeArrowheads="1"/>
            </p:cNvSpPr>
            <p:nvPr/>
          </p:nvSpPr>
          <p:spPr bwMode="auto">
            <a:xfrm>
              <a:off x="3024" y="2544"/>
              <a:ext cx="336" cy="404"/>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ât</a:t>
              </a:r>
            </a:p>
          </p:txBody>
        </p:sp>
      </p:grpSp>
      <p:grpSp>
        <p:nvGrpSpPr>
          <p:cNvPr id="3" name="Group 16"/>
          <p:cNvGrpSpPr>
            <a:grpSpLocks/>
          </p:cNvGrpSpPr>
          <p:nvPr/>
        </p:nvGrpSpPr>
        <p:grpSpPr bwMode="auto">
          <a:xfrm>
            <a:off x="6172200" y="4648200"/>
            <a:ext cx="1219200" cy="642938"/>
            <a:chOff x="3880" y="2943"/>
            <a:chExt cx="768" cy="405"/>
          </a:xfrm>
        </p:grpSpPr>
        <p:sp>
          <p:nvSpPr>
            <p:cNvPr id="8202" name="Text Box 5"/>
            <p:cNvSpPr txBox="1">
              <a:spLocks noChangeArrowheads="1"/>
            </p:cNvSpPr>
            <p:nvPr/>
          </p:nvSpPr>
          <p:spPr bwMode="auto">
            <a:xfrm>
              <a:off x="3880" y="2944"/>
              <a:ext cx="768"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nhất</a:t>
              </a:r>
            </a:p>
          </p:txBody>
        </p:sp>
        <p:sp>
          <p:nvSpPr>
            <p:cNvPr id="8203" name="Text Box 9"/>
            <p:cNvSpPr txBox="1">
              <a:spLocks noChangeArrowheads="1"/>
            </p:cNvSpPr>
            <p:nvPr/>
          </p:nvSpPr>
          <p:spPr bwMode="auto">
            <a:xfrm>
              <a:off x="4167" y="2943"/>
              <a:ext cx="336" cy="404"/>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ât</a:t>
              </a:r>
            </a:p>
          </p:txBody>
        </p:sp>
      </p:grpSp>
      <p:grpSp>
        <p:nvGrpSpPr>
          <p:cNvPr id="4" name="Group 19"/>
          <p:cNvGrpSpPr>
            <a:grpSpLocks/>
          </p:cNvGrpSpPr>
          <p:nvPr/>
        </p:nvGrpSpPr>
        <p:grpSpPr bwMode="auto">
          <a:xfrm>
            <a:off x="2159000" y="5900738"/>
            <a:ext cx="1371600" cy="646112"/>
            <a:chOff x="1360" y="3717"/>
            <a:chExt cx="864" cy="407"/>
          </a:xfrm>
        </p:grpSpPr>
        <p:sp>
          <p:nvSpPr>
            <p:cNvPr id="8200" name="Text Box 6"/>
            <p:cNvSpPr txBox="1">
              <a:spLocks noChangeArrowheads="1"/>
            </p:cNvSpPr>
            <p:nvPr/>
          </p:nvSpPr>
          <p:spPr bwMode="auto">
            <a:xfrm>
              <a:off x="1360" y="3720"/>
              <a:ext cx="864" cy="404"/>
            </a:xfrm>
            <a:prstGeom prst="rect">
              <a:avLst/>
            </a:prstGeom>
            <a:noFill/>
            <a:ln w="9525" algn="ctr">
              <a:noFill/>
              <a:miter lim="800000"/>
              <a:headEnd/>
              <a:tailEnd/>
            </a:ln>
          </p:spPr>
          <p:txBody>
            <a:bodyPr>
              <a:spAutoFit/>
            </a:bodyPr>
            <a:lstStyle/>
            <a:p>
              <a:pPr>
                <a:spcBef>
                  <a:spcPct val="50000"/>
                </a:spcBef>
              </a:pPr>
              <a:r>
                <a:rPr lang="en-US" sz="3600">
                  <a:solidFill>
                    <a:srgbClr val="0000CC"/>
                  </a:solidFill>
                  <a:latin typeface="Times New Roman" pitchFamily="18" charset="0"/>
                </a:rPr>
                <a:t>gấc</a:t>
              </a:r>
            </a:p>
          </p:txBody>
        </p:sp>
        <p:sp>
          <p:nvSpPr>
            <p:cNvPr id="8201" name="Text Box 10"/>
            <p:cNvSpPr txBox="1">
              <a:spLocks noChangeArrowheads="1"/>
            </p:cNvSpPr>
            <p:nvPr/>
          </p:nvSpPr>
          <p:spPr bwMode="auto">
            <a:xfrm>
              <a:off x="1506" y="3717"/>
              <a:ext cx="432" cy="404"/>
            </a:xfrm>
            <a:prstGeom prst="rect">
              <a:avLst/>
            </a:prstGeom>
            <a:noFill/>
            <a:ln w="9525" algn="ctr">
              <a:noFill/>
              <a:miter lim="800000"/>
              <a:headEnd/>
              <a:tailEnd/>
            </a:ln>
          </p:spPr>
          <p:txBody>
            <a:bodyPr>
              <a:spAutoFit/>
            </a:bodyPr>
            <a:lstStyle/>
            <a:p>
              <a:pPr>
                <a:spcBef>
                  <a:spcPct val="50000"/>
                </a:spcBef>
              </a:pPr>
              <a:r>
                <a:rPr lang="en-US" sz="3600">
                  <a:solidFill>
                    <a:srgbClr val="FF0000"/>
                  </a:solidFill>
                  <a:latin typeface="Times New Roman" pitchFamily="18" charset="0"/>
                </a:rPr>
                <a:t>âc</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28675">
                                            <p:txEl>
                                              <p:pRg st="2" end="2"/>
                                            </p:txEl>
                                          </p:spTgt>
                                        </p:tgtEl>
                                        <p:attrNameLst>
                                          <p:attrName>style.visibility</p:attrName>
                                        </p:attrNameLst>
                                      </p:cBhvr>
                                      <p:to>
                                        <p:strVal val="visible"/>
                                      </p:to>
                                    </p:set>
                                    <p:animEffect transition="in" filter="box(out)">
                                      <p:cBhvr>
                                        <p:cTn id="7" dur="500"/>
                                        <p:tgtEl>
                                          <p:spTgt spid="2867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out)">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nodeType="clickEffect">
                                  <p:stCondLst>
                                    <p:cond delay="0"/>
                                  </p:stCondLst>
                                  <p:childTnLst>
                                    <p:set>
                                      <p:cBhvr>
                                        <p:cTn id="16" dur="1" fill="hold">
                                          <p:stCondLst>
                                            <p:cond delay="0"/>
                                          </p:stCondLst>
                                        </p:cTn>
                                        <p:tgtEl>
                                          <p:spTgt spid="28675">
                                            <p:txEl>
                                              <p:pRg st="3" end="3"/>
                                            </p:txEl>
                                          </p:spTgt>
                                        </p:tgtEl>
                                        <p:attrNameLst>
                                          <p:attrName>style.visibility</p:attrName>
                                        </p:attrNameLst>
                                      </p:cBhvr>
                                      <p:to>
                                        <p:strVal val="visible"/>
                                      </p:to>
                                    </p:set>
                                    <p:animEffect transition="in" filter="box(out)">
                                      <p:cBhvr>
                                        <p:cTn id="17" dur="500"/>
                                        <p:tgtEl>
                                          <p:spTgt spid="2867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32"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out)">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32" fill="hold" nodeType="clickEffect">
                                  <p:stCondLst>
                                    <p:cond delay="0"/>
                                  </p:stCondLst>
                                  <p:childTnLst>
                                    <p:set>
                                      <p:cBhvr>
                                        <p:cTn id="26" dur="1" fill="hold">
                                          <p:stCondLst>
                                            <p:cond delay="0"/>
                                          </p:stCondLst>
                                        </p:cTn>
                                        <p:tgtEl>
                                          <p:spTgt spid="28675">
                                            <p:txEl>
                                              <p:pRg st="4" end="4"/>
                                            </p:txEl>
                                          </p:spTgt>
                                        </p:tgtEl>
                                        <p:attrNameLst>
                                          <p:attrName>style.visibility</p:attrName>
                                        </p:attrNameLst>
                                      </p:cBhvr>
                                      <p:to>
                                        <p:strVal val="visible"/>
                                      </p:to>
                                    </p:set>
                                    <p:animEffect transition="in" filter="box(out)">
                                      <p:cBhvr>
                                        <p:cTn id="27" dur="500"/>
                                        <p:tgtEl>
                                          <p:spTgt spid="286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32"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ox(out)">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2&quot;/&gt;&lt;property id=&quot;20307&quot; value=&quot;257&quot;/&gt;&lt;/object&gt;&lt;object type=&quot;3&quot; unique_id=&quot;10004&quot;&gt;&lt;property id=&quot;20148&quot; value=&quot;5&quot;/&gt;&lt;property id=&quot;20300&quot; value=&quot;Slide 3&quot;/&gt;&lt;property id=&quot;20307&quot; value=&quot;258&quot;/&gt;&lt;/object&gt;&lt;object type=&quot;3&quot; unique_id=&quot;10005&quot;&gt;&lt;property id=&quot;20148&quot; value=&quot;5&quot;/&gt;&lt;property id=&quot;20300&quot; value=&quot;Slide 4&quot;/&gt;&lt;property id=&quot;20307&quot; value=&quot;265&quot;/&gt;&lt;/object&gt;&lt;object type=&quot;3&quot; unique_id=&quot;10006&quot;&gt;&lt;property id=&quot;20148&quot; value=&quot;5&quot;/&gt;&lt;property id=&quot;20300&quot; value=&quot;Slide 5&quot;/&gt;&lt;property id=&quot;20307&quot; value=&quot;259&quot;/&gt;&lt;/object&gt;&lt;object type=&quot;3&quot; unique_id=&quot;10007&quot;&gt;&lt;property id=&quot;20148&quot; value=&quot;5&quot;/&gt;&lt;property id=&quot;20300&quot; value=&quot;Slide 6&quot;/&gt;&lt;property id=&quot;20307&quot; value=&quot;260&quot;/&gt;&lt;/object&gt;&lt;object type=&quot;3&quot; unique_id=&quot;10008&quot;&gt;&lt;property id=&quot;20148&quot; value=&quot;5&quot;/&gt;&lt;property id=&quot;20300&quot; value=&quot;Slide 7&quot;/&gt;&lt;property id=&quot;20307&quot; value=&quot;264&quot;/&gt;&lt;/object&gt;&lt;object type=&quot;3&quot; unique_id=&quot;10009&quot;&gt;&lt;property id=&quot;20148&quot; value=&quot;5&quot;/&gt;&lt;property id=&quot;20300&quot; value=&quot;Slide 8&quot;/&gt;&lt;property id=&quot;20307&quot; value=&quot;261&quot;/&gt;&lt;/object&gt;&lt;object type=&quot;3&quot; unique_id=&quot;10098&quot;&gt;&lt;property id=&quot;20148&quot; value=&quot;5&quot;/&gt;&lt;property id=&quot;20300&quot; value=&quot;Slide 1&quot;/&gt;&lt;property id=&quot;20307&quot; value=&quot;266&quot;/&gt;&lt;/object&gt;&lt;/object&gt;&lt;object type=&quot;8&quot; unique_id=&quot;10018&quot;&gt;&lt;/object&gt;&lt;/object&gt;&lt;/database&gt;"/>
  <p:tag name="SECTOMILLISECCONVERTED" val="1"/>
</p:tagLst>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Times" pitchFamily="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nTimes" pitchFamily="2"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362</TotalTime>
  <Words>405</Words>
  <Application>Microsoft Office PowerPoint</Application>
  <PresentationFormat>On-screen Show (4:3)</PresentationFormat>
  <Paragraphs>75</Paragraphs>
  <Slides>8</Slides>
  <Notes>1</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Textured</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Home/Small Office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Phuc</dc:creator>
  <cp:lastModifiedBy>MTC</cp:lastModifiedBy>
  <cp:revision>54</cp:revision>
  <dcterms:created xsi:type="dcterms:W3CDTF">2011-11-27T14:34:40Z</dcterms:created>
  <dcterms:modified xsi:type="dcterms:W3CDTF">2020-12-11T02:10:11Z</dcterms:modified>
</cp:coreProperties>
</file>