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61" r:id="rId4"/>
    <p:sldId id="272" r:id="rId5"/>
    <p:sldId id="298" r:id="rId6"/>
    <p:sldId id="282" r:id="rId7"/>
    <p:sldId id="274" r:id="rId8"/>
    <p:sldId id="299" r:id="rId9"/>
    <p:sldId id="300" r:id="rId10"/>
    <p:sldId id="287" r:id="rId11"/>
    <p:sldId id="301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CC"/>
    <a:srgbClr val="0033CC"/>
    <a:srgbClr val="000099"/>
    <a:srgbClr val="FF99FF"/>
    <a:srgbClr val="660066"/>
    <a:srgbClr val="FFCCFF"/>
    <a:srgbClr val="003300"/>
    <a:srgbClr val="FFFF0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3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8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5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8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5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1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5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77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3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1B8E4-AA95-4D0A-B455-27DF7D6CB380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1E08C-728B-4856-ABA8-C148857A9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3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iễn đàn Tin học Công nghệ - Vforum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3"/>
            <a:ext cx="9144000" cy="6858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1" y="45790"/>
            <a:ext cx="9144823" cy="6266477"/>
            <a:chOff x="-38101" y="304186"/>
            <a:chExt cx="9144823" cy="6266477"/>
          </a:xfrm>
        </p:grpSpPr>
        <p:pic>
          <p:nvPicPr>
            <p:cNvPr id="8" name="Picture 9" descr="Picture5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800" y="1477963"/>
              <a:ext cx="14478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1" descr="Picture5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39763"/>
              <a:ext cx="1600200" cy="1416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2" descr="Picture5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5287963"/>
              <a:ext cx="14478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3" descr="Picture5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5059363"/>
              <a:ext cx="14478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2"/>
            <p:cNvSpPr txBox="1">
              <a:spLocks noChangeArrowheads="1"/>
            </p:cNvSpPr>
            <p:nvPr/>
          </p:nvSpPr>
          <p:spPr bwMode="auto">
            <a:xfrm>
              <a:off x="-38101" y="304186"/>
              <a:ext cx="9144001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sz="7200" b="1" u="sng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CHÍNH TẢ</a:t>
              </a:r>
            </a:p>
          </p:txBody>
        </p:sp>
        <p:sp>
          <p:nvSpPr>
            <p:cNvPr id="14" name="TextBox 4"/>
            <p:cNvSpPr txBox="1">
              <a:spLocks noChangeArrowheads="1"/>
            </p:cNvSpPr>
            <p:nvPr/>
          </p:nvSpPr>
          <p:spPr bwMode="auto">
            <a:xfrm>
              <a:off x="-3940" y="1640314"/>
              <a:ext cx="9110662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endParaRPr lang="en-US" sz="6000" b="1" u="sng" dirty="0" smtClean="0">
                <a:ln w="11430"/>
                <a:solidFill>
                  <a:srgbClr val="00FF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5" name="Picture 7" descr="animation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703263"/>
              <a:ext cx="2670175" cy="1585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7" descr="animation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650" y="3321050"/>
              <a:ext cx="2670175" cy="1585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7" descr="animation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703263"/>
              <a:ext cx="2670175" cy="1585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274637" y="2715374"/>
              <a:ext cx="8458200" cy="3021013"/>
            </a:xfrm>
            <a:prstGeom prst="rect">
              <a:avLst/>
            </a:prstGeom>
            <a:noFill/>
          </p:spPr>
          <p:txBody>
            <a:bodyPr>
              <a:prstTxWarp prst="textPlain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5400" b="1" dirty="0" smtClean="0">
                  <a:ln w="11430"/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TIẾNG HÒ</a:t>
              </a:r>
            </a:p>
            <a:p>
              <a:pPr algn="ctr">
                <a:defRPr/>
              </a:pPr>
              <a:r>
                <a:rPr lang="en-US" sz="5400" b="1" dirty="0" smtClean="0">
                  <a:ln w="11430"/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TRÊN SÔNG</a:t>
              </a:r>
              <a:endPara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572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12834" y="0"/>
            <a:ext cx="89311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</a:p>
          <a:p>
            <a:pPr algn="just">
              <a:lnSpc>
                <a:spcPct val="150000"/>
              </a:lnSpc>
            </a:pP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54420" y="2409138"/>
            <a:ext cx="80772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ià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gấc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Lấp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48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48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Vươ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Lam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Phong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51690" y="2345844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794234" y="2345843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66641" y="2345842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01258" y="3018738"/>
            <a:ext cx="842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637892" y="3845160"/>
            <a:ext cx="842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600200" y="4542738"/>
            <a:ext cx="842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135366" y="4542737"/>
            <a:ext cx="842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52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" grpId="0"/>
      <p:bldP spid="47" grpId="0"/>
      <p:bldP spid="48" grpId="0"/>
      <p:bldP spid="49" grpId="0"/>
      <p:bldP spid="70" grpId="0"/>
      <p:bldP spid="73" grpId="0"/>
      <p:bldP spid="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268" y="69581"/>
            <a:ext cx="85370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4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97" y="1551057"/>
            <a:ext cx="213360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Sấm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9957" y="2466801"/>
            <a:ext cx="213360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444276"/>
            <a:ext cx="213360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798" y="4576669"/>
            <a:ext cx="213360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796" y="5638800"/>
            <a:ext cx="213360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38039" y="1551057"/>
            <a:ext cx="2057401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72199" y="2466801"/>
            <a:ext cx="2057401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sét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8042" y="3444276"/>
            <a:ext cx="2057401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huyền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040" y="4576669"/>
            <a:ext cx="2057401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hò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38038" y="5638800"/>
            <a:ext cx="2057401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ẻng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>
            <a:stCxn id="6" idx="3"/>
            <a:endCxn id="12" idx="1"/>
          </p:cNvCxnSpPr>
          <p:nvPr/>
        </p:nvCxnSpPr>
        <p:spPr>
          <a:xfrm>
            <a:off x="2819399" y="1905000"/>
            <a:ext cx="3352800" cy="915744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3" idx="1"/>
          </p:cNvCxnSpPr>
          <p:nvPr/>
        </p:nvCxnSpPr>
        <p:spPr>
          <a:xfrm>
            <a:off x="2824656" y="2839137"/>
            <a:ext cx="3313386" cy="959082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15" idx="1"/>
          </p:cNvCxnSpPr>
          <p:nvPr/>
        </p:nvCxnSpPr>
        <p:spPr>
          <a:xfrm>
            <a:off x="2801009" y="3798220"/>
            <a:ext cx="3337029" cy="2194523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11" idx="1"/>
          </p:cNvCxnSpPr>
          <p:nvPr/>
        </p:nvCxnSpPr>
        <p:spPr>
          <a:xfrm flipV="1">
            <a:off x="2812832" y="1905000"/>
            <a:ext cx="3325207" cy="3022476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4" idx="1"/>
          </p:cNvCxnSpPr>
          <p:nvPr/>
        </p:nvCxnSpPr>
        <p:spPr>
          <a:xfrm flipV="1">
            <a:off x="2824656" y="4930612"/>
            <a:ext cx="3313384" cy="1077897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16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anh phong cảnh quê hương em bình dị bên cây cầu Amia TSD 4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5" y="4305507"/>
            <a:ext cx="1981200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-152400"/>
            <a:ext cx="1981200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1" descr="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558"/>
            <a:ext cx="1981200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1" descr="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255" y="55096"/>
            <a:ext cx="1981200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1" descr="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4336230"/>
            <a:ext cx="1981200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Picture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7770"/>
            <a:ext cx="1527038" cy="121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Picture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962" y="5647770"/>
            <a:ext cx="1527038" cy="121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129145" y="788333"/>
            <a:ext cx="7251336" cy="528133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CHÚC CÁC EM</a:t>
            </a:r>
          </a:p>
          <a:p>
            <a:pPr algn="ctr" eaLnBrk="1" hangingPunct="1">
              <a:defRPr/>
            </a:pPr>
            <a:r>
              <a:rPr lang="en-US" sz="5400" b="1" dirty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VUI, KHỎE,</a:t>
            </a:r>
          </a:p>
          <a:p>
            <a:pPr algn="ctr" eaLnBrk="1" hangingPunct="1">
              <a:defRPr/>
            </a:pPr>
            <a:r>
              <a:rPr lang="en-US" sz="5400" b="1" dirty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HỌC TẬP TỐT</a:t>
            </a:r>
          </a:p>
        </p:txBody>
      </p:sp>
    </p:spTree>
    <p:extLst>
      <p:ext uri="{BB962C8B-B14F-4D97-AF65-F5344CB8AC3E}">
        <p14:creationId xmlns:p14="http://schemas.microsoft.com/office/powerpoint/2010/main" val="385836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288" y="38100"/>
            <a:ext cx="8915400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5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</a:p>
        </p:txBody>
      </p:sp>
      <p:pic>
        <p:nvPicPr>
          <p:cNvPr id="5" name="Picture 4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5875"/>
            <a:ext cx="1377950" cy="188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72060" y="989873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 descr="Bài tập cuối tuần lớp 3 cả năm "/>
          <p:cNvPicPr>
            <a:picLocks noChangeAspect="1" noChangeArrowheads="1"/>
          </p:cNvPicPr>
          <p:nvPr/>
        </p:nvPicPr>
        <p:blipFill rotWithShape="1">
          <a:blip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65" t="19972"/>
          <a:stretch/>
        </p:blipFill>
        <p:spPr bwMode="auto">
          <a:xfrm>
            <a:off x="457200" y="1905000"/>
            <a:ext cx="83058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105400" y="2012646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19238" y="2012646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9400" y="2057599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34200" y="2012646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69169" y="3113715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83007" y="3113715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83169" y="3158668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05600" y="3113715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18276" y="425597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2060" y="4189996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62660" y="425597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13131" y="4242591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10300" y="4263698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94990" y="5323619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27676" y="5300101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58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42222" y="19050"/>
            <a:ext cx="8901778" cy="6204234"/>
            <a:chOff x="242222" y="19050"/>
            <a:chExt cx="8901778" cy="6204234"/>
          </a:xfrm>
        </p:grpSpPr>
        <p:grpSp>
          <p:nvGrpSpPr>
            <p:cNvPr id="10" name="Group 9"/>
            <p:cNvGrpSpPr/>
            <p:nvPr/>
          </p:nvGrpSpPr>
          <p:grpSpPr>
            <a:xfrm>
              <a:off x="242222" y="19050"/>
              <a:ext cx="8901778" cy="1549121"/>
              <a:chOff x="242222" y="88826"/>
              <a:chExt cx="8901778" cy="738539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242222" y="460536"/>
                <a:ext cx="8749377" cy="366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en-US" sz="5400" b="1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42222" y="88826"/>
                <a:ext cx="8901778" cy="337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692610" y="2376272"/>
              <a:ext cx="7848600" cy="384701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prstTxWarp prst="textPlain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4000" b="1" dirty="0" smtClean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TIẾNG HÒ</a:t>
              </a:r>
            </a:p>
            <a:p>
              <a:pPr algn="ctr">
                <a:defRPr/>
              </a:pPr>
              <a:r>
                <a:rPr lang="en-US" sz="4000" b="1" dirty="0" smtClean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 SÔNG</a:t>
              </a:r>
              <a:endParaRPr lang="en-US" sz="4000" b="1" dirty="0">
                <a:ln w="11430">
                  <a:noFill/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168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0055" y="90279"/>
            <a:ext cx="8542283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u="sng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u="sng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hò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hò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nhè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lửng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bến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r"/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VÕ QUẢNG</a:t>
            </a:r>
          </a:p>
        </p:txBody>
      </p:sp>
      <p:sp>
        <p:nvSpPr>
          <p:cNvPr id="5" name="Oval 4"/>
          <p:cNvSpPr/>
          <p:nvPr/>
        </p:nvSpPr>
        <p:spPr>
          <a:xfrm>
            <a:off x="173421" y="76200"/>
            <a:ext cx="762000" cy="762000"/>
          </a:xfrm>
          <a:prstGeom prst="ellipse">
            <a:avLst/>
          </a:prstGeom>
          <a:solidFill>
            <a:srgbClr val="FFCCFF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1</a:t>
            </a:r>
            <a:endParaRPr 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58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80034" y="1595497"/>
            <a:ext cx="4648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Thu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Bồn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17938"/>
            <a:ext cx="4114800" cy="6124754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hò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hò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nhè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lửng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bến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VÕ QUẢNG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5800" y="317938"/>
            <a:ext cx="464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4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7" name="Rectangle 6"/>
          <p:cNvSpPr/>
          <p:nvPr/>
        </p:nvSpPr>
        <p:spPr>
          <a:xfrm>
            <a:off x="4495800" y="3657600"/>
            <a:ext cx="4648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iệu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endParaRPr lang="en-US" sz="32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èo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32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2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32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71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43512"/>
            <a:ext cx="86106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a) (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coong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: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chuông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............., 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xoong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............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............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28600" y="304800"/>
            <a:ext cx="762000" cy="762000"/>
          </a:xfrm>
          <a:prstGeom prst="ellipse">
            <a:avLst/>
          </a:prstGeom>
          <a:solidFill>
            <a:srgbClr val="FFCCFF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2</a:t>
            </a:r>
            <a:endParaRPr 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2057399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coong</a:t>
            </a:r>
            <a:endParaRPr lang="en-US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2767279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cong</a:t>
            </a:r>
            <a:endParaRPr lang="en-US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4958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xong</a:t>
            </a:r>
            <a:endParaRPr lang="en-US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3945" y="514326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xoong</a:t>
            </a:r>
            <a:endParaRPr lang="en-US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04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73421" y="126124"/>
            <a:ext cx="762000" cy="762000"/>
          </a:xfrm>
          <a:prstGeom prst="ellipse">
            <a:avLst/>
          </a:prstGeom>
          <a:solidFill>
            <a:srgbClr val="FFCCFF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3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8993" y="46617"/>
            <a:ext cx="7877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867104"/>
            <a:ext cx="8505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s: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ẻ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,...</a:t>
            </a:r>
          </a:p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x: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nấu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,...</a:t>
            </a:r>
          </a:p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ườn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ượn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,...</a:t>
            </a:r>
          </a:p>
          <a:p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,...</a:t>
            </a:r>
          </a:p>
        </p:txBody>
      </p:sp>
    </p:spTree>
    <p:extLst>
      <p:ext uri="{BB962C8B-B14F-4D97-AF65-F5344CB8AC3E}">
        <p14:creationId xmlns:p14="http://schemas.microsoft.com/office/powerpoint/2010/main" val="77684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"/>
            <a:ext cx="85054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s:</a:t>
            </a:r>
          </a:p>
          <a:p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x: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295400"/>
            <a:ext cx="8518634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sả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sấu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sườn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sườn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súng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...</a:t>
            </a:r>
          </a:p>
          <a:p>
            <a:pPr algn="just"/>
            <a:endParaRPr lang="en-U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1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lánh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xả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xơ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xịt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xào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xảo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quyệt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xảo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trá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xát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xằng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bậy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xé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...</a:t>
            </a:r>
          </a:p>
        </p:txBody>
      </p:sp>
    </p:spTree>
    <p:extLst>
      <p:ext uri="{BB962C8B-B14F-4D97-AF65-F5344CB8AC3E}">
        <p14:creationId xmlns:p14="http://schemas.microsoft.com/office/powerpoint/2010/main" val="9583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28600"/>
            <a:ext cx="85054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lphaLcParenR" startAt="3"/>
            </a:pP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lphaLcParenR" startAt="3"/>
            </a:pP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LcParenR" startAt="3"/>
            </a:pPr>
            <a:endParaRPr lang="en-US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2606" y="762000"/>
            <a:ext cx="85238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lươn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mướn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...</a:t>
            </a:r>
          </a:p>
          <a:p>
            <a:pPr algn="just"/>
            <a:endParaRPr lang="en-US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bỉnh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tướng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bổng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lường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lự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giường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mù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78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309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HỒNG THẢO</dc:creator>
  <cp:lastModifiedBy>M0</cp:lastModifiedBy>
  <cp:revision>104</cp:revision>
  <dcterms:created xsi:type="dcterms:W3CDTF">2020-09-27T13:07:03Z</dcterms:created>
  <dcterms:modified xsi:type="dcterms:W3CDTF">2020-11-16T04:57:01Z</dcterms:modified>
</cp:coreProperties>
</file>