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272" r:id="rId2"/>
    <p:sldId id="273" r:id="rId3"/>
    <p:sldId id="274" r:id="rId4"/>
    <p:sldId id="276" r:id="rId5"/>
    <p:sldId id="277" r:id="rId6"/>
    <p:sldId id="278" r:id="rId7"/>
    <p:sldId id="279" r:id="rId8"/>
    <p:sldId id="280" r:id="rId9"/>
    <p:sldId id="257" r:id="rId10"/>
    <p:sldId id="256" r:id="rId11"/>
    <p:sldId id="258" r:id="rId12"/>
    <p:sldId id="267" r:id="rId13"/>
    <p:sldId id="268" r:id="rId14"/>
    <p:sldId id="269" r:id="rId15"/>
    <p:sldId id="270" r:id="rId16"/>
    <p:sldId id="266" r:id="rId17"/>
    <p:sldId id="281" r:id="rId18"/>
    <p:sldId id="282" r:id="rId19"/>
    <p:sldId id="271" r:id="rId20"/>
  </p:sldIdLst>
  <p:sldSz cx="12192000" cy="6858000"/>
  <p:notesSz cx="6858000" cy="9144000"/>
  <p:embeddedFontLst>
    <p:embeddedFont>
      <p:font typeface="Britannic Bold" panose="020B0903060703020204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5A12"/>
    <a:srgbClr val="FF9900"/>
    <a:srgbClr val="FF6600"/>
    <a:srgbClr val="993366"/>
    <a:srgbClr val="FF0000"/>
    <a:srgbClr val="A54C0F"/>
    <a:srgbClr val="2D2A2F"/>
    <a:srgbClr val="2B4FD2"/>
    <a:srgbClr val="581D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902AFE-D7C4-4F30-843A-7B23F3D3B33F}" v="72" dt="2019-10-22T08:08:31.1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microsoft.com/office/2015/10/relationships/revisionInfo" Target="revisionInfo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providerId="Windows Live" clId="Web-{79902AFE-D7C4-4F30-843A-7B23F3D3B33F}"/>
    <pc:docChg chg="modSld">
      <pc:chgData name="Người dùng Khách" userId="" providerId="Windows Live" clId="Web-{79902AFE-D7C4-4F30-843A-7B23F3D3B33F}" dt="2019-10-22T08:08:31.121" v="68" actId="20577"/>
      <pc:docMkLst>
        <pc:docMk/>
      </pc:docMkLst>
      <pc:sldChg chg="modSp">
        <pc:chgData name="Người dùng Khách" userId="" providerId="Windows Live" clId="Web-{79902AFE-D7C4-4F30-843A-7B23F3D3B33F}" dt="2019-10-22T08:06:15.871" v="9" actId="20577"/>
        <pc:sldMkLst>
          <pc:docMk/>
          <pc:sldMk cId="271816353" sldId="256"/>
        </pc:sldMkLst>
        <pc:spChg chg="mod">
          <ac:chgData name="Người dùng Khách" userId="" providerId="Windows Live" clId="Web-{79902AFE-D7C4-4F30-843A-7B23F3D3B33F}" dt="2019-10-22T08:06:15.871" v="9" actId="20577"/>
          <ac:spMkLst>
            <pc:docMk/>
            <pc:sldMk cId="271816353" sldId="256"/>
            <ac:spMk id="81" creationId="{1E5637D5-CCDB-42FB-88A7-3493A2A609E9}"/>
          </ac:spMkLst>
        </pc:spChg>
        <pc:spChg chg="mod">
          <ac:chgData name="Người dùng Khách" userId="" providerId="Windows Live" clId="Web-{79902AFE-D7C4-4F30-843A-7B23F3D3B33F}" dt="2019-10-22T08:05:58.464" v="5" actId="20577"/>
          <ac:spMkLst>
            <pc:docMk/>
            <pc:sldMk cId="271816353" sldId="256"/>
            <ac:spMk id="101" creationId="{19A2C360-0D94-47A6-A585-AD31B05F0589}"/>
          </ac:spMkLst>
        </pc:spChg>
      </pc:sldChg>
      <pc:sldChg chg="modSp">
        <pc:chgData name="Người dùng Khách" userId="" providerId="Windows Live" clId="Web-{79902AFE-D7C4-4F30-843A-7B23F3D3B33F}" dt="2019-10-22T08:06:52.527" v="22" actId="20577"/>
        <pc:sldMkLst>
          <pc:docMk/>
          <pc:sldMk cId="1056830034" sldId="258"/>
        </pc:sldMkLst>
        <pc:spChg chg="mod">
          <ac:chgData name="Người dùng Khách" userId="" providerId="Windows Live" clId="Web-{79902AFE-D7C4-4F30-843A-7B23F3D3B33F}" dt="2019-10-22T08:06:52.527" v="22" actId="20577"/>
          <ac:spMkLst>
            <pc:docMk/>
            <pc:sldMk cId="1056830034" sldId="25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11.855" v="31" actId="20577"/>
        <pc:sldMkLst>
          <pc:docMk/>
          <pc:sldMk cId="2149275862" sldId="267"/>
        </pc:sldMkLst>
        <pc:spChg chg="mod">
          <ac:chgData name="Người dùng Khách" userId="" providerId="Windows Live" clId="Web-{79902AFE-D7C4-4F30-843A-7B23F3D3B33F}" dt="2019-10-22T08:07:11.855" v="31" actId="20577"/>
          <ac:spMkLst>
            <pc:docMk/>
            <pc:sldMk cId="2149275862" sldId="267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28.105" v="43" actId="20577"/>
        <pc:sldMkLst>
          <pc:docMk/>
          <pc:sldMk cId="539417564" sldId="268"/>
        </pc:sldMkLst>
        <pc:spChg chg="mod">
          <ac:chgData name="Người dùng Khách" userId="" providerId="Windows Live" clId="Web-{79902AFE-D7C4-4F30-843A-7B23F3D3B33F}" dt="2019-10-22T08:07:28.105" v="43" actId="20577"/>
          <ac:spMkLst>
            <pc:docMk/>
            <pc:sldMk cId="539417564" sldId="268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7:40.965" v="54" actId="20577"/>
        <pc:sldMkLst>
          <pc:docMk/>
          <pc:sldMk cId="2665614450" sldId="269"/>
        </pc:sldMkLst>
        <pc:spChg chg="mod">
          <ac:chgData name="Người dùng Khách" userId="" providerId="Windows Live" clId="Web-{79902AFE-D7C4-4F30-843A-7B23F3D3B33F}" dt="2019-10-22T08:07:40.965" v="54" actId="20577"/>
          <ac:spMkLst>
            <pc:docMk/>
            <pc:sldMk cId="2665614450" sldId="269"/>
            <ac:spMk id="8" creationId="{00000000-0000-0000-0000-000000000000}"/>
          </ac:spMkLst>
        </pc:spChg>
      </pc:sldChg>
      <pc:sldChg chg="modSp">
        <pc:chgData name="Người dùng Khách" userId="" providerId="Windows Live" clId="Web-{79902AFE-D7C4-4F30-843A-7B23F3D3B33F}" dt="2019-10-22T08:08:31.121" v="68" actId="20577"/>
        <pc:sldMkLst>
          <pc:docMk/>
          <pc:sldMk cId="2497843236" sldId="270"/>
        </pc:sldMkLst>
        <pc:spChg chg="mod">
          <ac:chgData name="Người dùng Khách" userId="" providerId="Windows Live" clId="Web-{79902AFE-D7C4-4F30-843A-7B23F3D3B33F}" dt="2019-10-22T08:08:31.121" v="68" actId="20577"/>
          <ac:spMkLst>
            <pc:docMk/>
            <pc:sldMk cId="2497843236" sldId="270"/>
            <ac:spMk id="8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79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326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04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66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39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00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4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13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4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0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1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7D0EBB-87F6-418F-B326-C8B29B7DC95F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0F03A-2A00-49DC-9191-58E1A901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1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13.xml"/><Relationship Id="rId18" Type="http://schemas.openxmlformats.org/officeDocument/2006/relationships/image" Target="../media/image10.gif"/><Relationship Id="rId3" Type="http://schemas.microsoft.com/office/2007/relationships/media" Target="../media/media4.wav"/><Relationship Id="rId7" Type="http://schemas.openxmlformats.org/officeDocument/2006/relationships/image" Target="../media/image15.png"/><Relationship Id="rId12" Type="http://schemas.openxmlformats.org/officeDocument/2006/relationships/image" Target="../media/image17.png"/><Relationship Id="rId17" Type="http://schemas.openxmlformats.org/officeDocument/2006/relationships/slide" Target="slide16.xml"/><Relationship Id="rId2" Type="http://schemas.microsoft.com/office/2007/relationships/media" Target="../media/media3.wav"/><Relationship Id="rId16" Type="http://schemas.openxmlformats.org/officeDocument/2006/relationships/image" Target="../media/image19.gif"/><Relationship Id="rId20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12.xml"/><Relationship Id="rId5" Type="http://schemas.openxmlformats.org/officeDocument/2006/relationships/slideLayout" Target="../slideLayouts/slideLayout1.xml"/><Relationship Id="rId15" Type="http://schemas.openxmlformats.org/officeDocument/2006/relationships/slide" Target="slide15.xml"/><Relationship Id="rId10" Type="http://schemas.openxmlformats.org/officeDocument/2006/relationships/slide" Target="slide11.xml"/><Relationship Id="rId19" Type="http://schemas.openxmlformats.org/officeDocument/2006/relationships/slide" Target="slide14.xml"/><Relationship Id="rId4" Type="http://schemas.openxmlformats.org/officeDocument/2006/relationships/audio" Target="../media/media4.wav"/><Relationship Id="rId9" Type="http://schemas.openxmlformats.org/officeDocument/2006/relationships/image" Target="../media/image11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1.xml"/><Relationship Id="rId7" Type="http://schemas.openxmlformats.org/officeDocument/2006/relationships/slide" Target="slide1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13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8242" y="2285586"/>
            <a:ext cx="10345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MÔN TIẾNG VIỆT – PHÂN MÔN KỂ CHUYỆN 1</a:t>
            </a:r>
          </a:p>
          <a:p>
            <a:pPr algn="ctr"/>
            <a:r>
              <a:rPr lang="en-US" sz="440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</a:t>
            </a:r>
            <a:r>
              <a:rPr lang="en-US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90BF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32: DÊ CON NGHE LỜI MẸ</a:t>
            </a:r>
            <a:endParaRPr 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90BFD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100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0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Britannic Bold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5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endParaRPr lang="en-US" sz="4000" b="1" dirty="0">
              <a:solidFill>
                <a:srgbClr val="FFFF00"/>
              </a:solidFill>
              <a:latin typeface="Britannic Bold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17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9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1084" t="19926" r="50833" b="37704"/>
          <a:stretch/>
        </p:blipFill>
        <p:spPr>
          <a:xfrm>
            <a:off x="4099560" y="760415"/>
            <a:ext cx="513588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30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1750" t="19926" r="20334" b="37704"/>
          <a:stretch/>
        </p:blipFill>
        <p:spPr>
          <a:xfrm>
            <a:off x="4053840" y="960120"/>
            <a:ext cx="5105400" cy="435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275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1083" t="18889" r="51250" b="38889"/>
          <a:stretch/>
        </p:blipFill>
        <p:spPr>
          <a:xfrm>
            <a:off x="4419600" y="1021080"/>
            <a:ext cx="505968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7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1583" t="18296" r="20417" b="48815"/>
          <a:stretch/>
        </p:blipFill>
        <p:spPr>
          <a:xfrm>
            <a:off x="4130040" y="1950720"/>
            <a:ext cx="51206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1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27584" t="47926" r="26333" b="18445"/>
          <a:stretch/>
        </p:blipFill>
        <p:spPr>
          <a:xfrm>
            <a:off x="3322320" y="1920240"/>
            <a:ext cx="8427720" cy="345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32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0D864E-6C93-405D-A975-AE6F7FFEBC6F}"/>
              </a:ext>
            </a:extLst>
          </p:cNvPr>
          <p:cNvSpPr/>
          <p:nvPr/>
        </p:nvSpPr>
        <p:spPr>
          <a:xfrm>
            <a:off x="1872806" y="2370388"/>
            <a:ext cx="8718997" cy="17272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C1E809-432A-489C-A1A1-B7B38AF77A16}"/>
              </a:ext>
            </a:extLst>
          </p:cNvPr>
          <p:cNvSpPr/>
          <p:nvPr/>
        </p:nvSpPr>
        <p:spPr>
          <a:xfrm>
            <a:off x="2431986" y="2370388"/>
            <a:ext cx="691727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Avo" panose="02040603050506020204" pitchFamily="18" charset="0"/>
              </a:rPr>
              <a:t>Nghe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Avo" panose="02040603050506020204" pitchFamily="18" charset="0"/>
              </a:rPr>
              <a:t>kể</a:t>
            </a:r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UTM Avo" panose="02040603050506020204" pitchFamily="18" charset="0"/>
              </a:rPr>
              <a:t>lại</a:t>
            </a:r>
            <a:endParaRPr lang="en-US" sz="96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9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37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51859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6" t="19186" r="51116" b="37555"/>
          <a:stretch/>
        </p:blipFill>
        <p:spPr>
          <a:xfrm>
            <a:off x="152400" y="750863"/>
            <a:ext cx="3710940" cy="2800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1667" t="19185" r="20333" b="37704"/>
          <a:stretch/>
        </p:blipFill>
        <p:spPr>
          <a:xfrm>
            <a:off x="4206240" y="701263"/>
            <a:ext cx="3779520" cy="2824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749" t="18297" r="51084" b="39037"/>
          <a:stretch/>
        </p:blipFill>
        <p:spPr>
          <a:xfrm>
            <a:off x="8138160" y="720953"/>
            <a:ext cx="3863340" cy="280488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1421" t="18205" r="20147" b="38215"/>
          <a:stretch/>
        </p:blipFill>
        <p:spPr>
          <a:xfrm>
            <a:off x="1828800" y="3866147"/>
            <a:ext cx="3352800" cy="2712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7584" t="47925" r="24500" b="18148"/>
          <a:stretch/>
        </p:blipFill>
        <p:spPr>
          <a:xfrm>
            <a:off x="6096000" y="3886200"/>
            <a:ext cx="5334000" cy="269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71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4840" y="1615441"/>
            <a:ext cx="10881360" cy="3595688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Cảm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ơn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đã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ý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lắng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0119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7097" y="-97972"/>
            <a:ext cx="3150326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Khởi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endParaRPr lang="en-US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Dê Con Mít Uớt - Bé Bảo An - Yeah1 Superstar (Official Music)_Tri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6106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57" y="2658608"/>
            <a:ext cx="14140543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32: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Dê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nghe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lời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mẹ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639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33" t="19506" r="51180" b="47407"/>
          <a:stretch/>
        </p:blipFill>
        <p:spPr>
          <a:xfrm>
            <a:off x="2298700" y="1027906"/>
            <a:ext cx="7327900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551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584" t="19630" r="20333" b="46889"/>
          <a:stretch/>
        </p:blipFill>
        <p:spPr>
          <a:xfrm>
            <a:off x="2491740" y="845030"/>
            <a:ext cx="7208520" cy="462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8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912933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750" t="18444" r="51167" b="48667"/>
          <a:stretch/>
        </p:blipFill>
        <p:spPr>
          <a:xfrm>
            <a:off x="2499360" y="1249680"/>
            <a:ext cx="679704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16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7693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667" t="18148" r="20667" b="48518"/>
          <a:stretch/>
        </p:blipFill>
        <p:spPr>
          <a:xfrm>
            <a:off x="2575560" y="1203960"/>
            <a:ext cx="6560820" cy="423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40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500" t="47926" r="44584" b="18889"/>
          <a:stretch/>
        </p:blipFill>
        <p:spPr>
          <a:xfrm>
            <a:off x="2682240" y="1317470"/>
            <a:ext cx="682752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996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/>
            <a:r>
              <a:rPr lang="en-US" sz="8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ĐÀO VÀNG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6736617" y="3604027"/>
            <a:ext cx="24363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12700" cmpd="sng">
                  <a:noFill/>
                  <a:prstDash val="solid"/>
                </a:ln>
                <a:solidFill>
                  <a:srgbClr val="00B0F0"/>
                </a:solidFill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48" y="3414516"/>
            <a:ext cx="3005588" cy="32250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662" y="539199"/>
            <a:ext cx="3633531" cy="293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518</TotalTime>
  <Words>64</Words>
  <Application>Microsoft Office PowerPoint</Application>
  <PresentationFormat>Widescreen</PresentationFormat>
  <Paragraphs>18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UTM Avo</vt:lpstr>
      <vt:lpstr>Calibri</vt:lpstr>
      <vt:lpstr>Arial</vt:lpstr>
      <vt:lpstr>Britannic Bold</vt:lpstr>
      <vt:lpstr>Tahoma</vt:lpstr>
      <vt:lpstr>Calibri Light</vt:lpstr>
      <vt:lpstr>Champion Script</vt:lpstr>
      <vt:lpstr>Office Theme</vt:lpstr>
      <vt:lpstr>PowerPoint Presentation</vt:lpstr>
      <vt:lpstr>Khởi động</vt:lpstr>
      <vt:lpstr>Bài 32: Dê con nghe lời mẹ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đã chú ý lắng nghe!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Hoàng Thu Thuỷ</cp:lastModifiedBy>
  <cp:revision>102</cp:revision>
  <dcterms:created xsi:type="dcterms:W3CDTF">2018-01-17T20:15:41Z</dcterms:created>
  <dcterms:modified xsi:type="dcterms:W3CDTF">2021-10-14T10:38:26Z</dcterms:modified>
</cp:coreProperties>
</file>