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00" r:id="rId2"/>
    <p:sldId id="307" r:id="rId3"/>
    <p:sldId id="328" r:id="rId4"/>
    <p:sldId id="287" r:id="rId5"/>
    <p:sldId id="284" r:id="rId6"/>
    <p:sldId id="326" r:id="rId7"/>
    <p:sldId id="291" r:id="rId8"/>
    <p:sldId id="329" r:id="rId9"/>
    <p:sldId id="327" r:id="rId10"/>
    <p:sldId id="305" r:id="rId11"/>
    <p:sldId id="318" r:id="rId12"/>
    <p:sldId id="309" r:id="rId13"/>
    <p:sldId id="331" r:id="rId14"/>
    <p:sldId id="319" r:id="rId15"/>
  </p:sldIdLst>
  <p:sldSz cx="9144000" cy="6858000" type="screen4x3"/>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737" autoAdjust="0"/>
  </p:normalViewPr>
  <p:slideViewPr>
    <p:cSldViewPr>
      <p:cViewPr>
        <p:scale>
          <a:sx n="80" d="100"/>
          <a:sy n="80" d="100"/>
        </p:scale>
        <p:origin x="-1002" y="47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72D75E-27A9-4749-A2E4-4385CE629D7D}" type="datetimeFigureOut">
              <a:rPr lang="en-US" smtClean="0"/>
              <a:t>22/03/2019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6650B0-919E-44FD-813C-E945D1A839FE}" type="slidenum">
              <a:rPr lang="en-US" smtClean="0"/>
              <a:t>‹#›</a:t>
            </a:fld>
            <a:endParaRPr lang="en-US"/>
          </a:p>
        </p:txBody>
      </p:sp>
    </p:spTree>
    <p:extLst>
      <p:ext uri="{BB962C8B-B14F-4D97-AF65-F5344CB8AC3E}">
        <p14:creationId xmlns:p14="http://schemas.microsoft.com/office/powerpoint/2010/main" val="2073391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a:t>
            </a:fld>
            <a:endParaRPr lang="en-US"/>
          </a:p>
        </p:txBody>
      </p:sp>
    </p:spTree>
    <p:extLst>
      <p:ext uri="{BB962C8B-B14F-4D97-AF65-F5344CB8AC3E}">
        <p14:creationId xmlns:p14="http://schemas.microsoft.com/office/powerpoint/2010/main" val="907982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11</a:t>
            </a:fld>
            <a:endParaRPr lang="en-US"/>
          </a:p>
        </p:txBody>
      </p:sp>
    </p:spTree>
    <p:extLst>
      <p:ext uri="{BB962C8B-B14F-4D97-AF65-F5344CB8AC3E}">
        <p14:creationId xmlns:p14="http://schemas.microsoft.com/office/powerpoint/2010/main" val="2087841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12</a:t>
            </a:fld>
            <a:endParaRPr lang="en-US"/>
          </a:p>
        </p:txBody>
      </p:sp>
    </p:spTree>
    <p:extLst>
      <p:ext uri="{BB962C8B-B14F-4D97-AF65-F5344CB8AC3E}">
        <p14:creationId xmlns:p14="http://schemas.microsoft.com/office/powerpoint/2010/main" val="338963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13</a:t>
            </a:fld>
            <a:endParaRPr lang="en-US"/>
          </a:p>
        </p:txBody>
      </p:sp>
    </p:spTree>
    <p:extLst>
      <p:ext uri="{BB962C8B-B14F-4D97-AF65-F5344CB8AC3E}">
        <p14:creationId xmlns:p14="http://schemas.microsoft.com/office/powerpoint/2010/main" val="2262795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14</a:t>
            </a:fld>
            <a:endParaRPr lang="en-US"/>
          </a:p>
        </p:txBody>
      </p:sp>
    </p:spTree>
    <p:extLst>
      <p:ext uri="{BB962C8B-B14F-4D97-AF65-F5344CB8AC3E}">
        <p14:creationId xmlns:p14="http://schemas.microsoft.com/office/powerpoint/2010/main" val="3423269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2</a:t>
            </a:fld>
            <a:endParaRPr lang="en-US"/>
          </a:p>
        </p:txBody>
      </p:sp>
    </p:spTree>
    <p:extLst>
      <p:ext uri="{BB962C8B-B14F-4D97-AF65-F5344CB8AC3E}">
        <p14:creationId xmlns:p14="http://schemas.microsoft.com/office/powerpoint/2010/main" val="22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3</a:t>
            </a:fld>
            <a:endParaRPr lang="en-US"/>
          </a:p>
        </p:txBody>
      </p:sp>
    </p:spTree>
    <p:extLst>
      <p:ext uri="{BB962C8B-B14F-4D97-AF65-F5344CB8AC3E}">
        <p14:creationId xmlns:p14="http://schemas.microsoft.com/office/powerpoint/2010/main" val="375590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4</a:t>
            </a:fld>
            <a:endParaRPr lang="en-US"/>
          </a:p>
        </p:txBody>
      </p:sp>
    </p:spTree>
    <p:extLst>
      <p:ext uri="{BB962C8B-B14F-4D97-AF65-F5344CB8AC3E}">
        <p14:creationId xmlns:p14="http://schemas.microsoft.com/office/powerpoint/2010/main" val="1889773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5</a:t>
            </a:fld>
            <a:endParaRPr lang="en-US"/>
          </a:p>
        </p:txBody>
      </p:sp>
    </p:spTree>
    <p:extLst>
      <p:ext uri="{BB962C8B-B14F-4D97-AF65-F5344CB8AC3E}">
        <p14:creationId xmlns:p14="http://schemas.microsoft.com/office/powerpoint/2010/main" val="161024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6</a:t>
            </a:fld>
            <a:endParaRPr lang="en-US"/>
          </a:p>
        </p:txBody>
      </p:sp>
    </p:spTree>
    <p:extLst>
      <p:ext uri="{BB962C8B-B14F-4D97-AF65-F5344CB8AC3E}">
        <p14:creationId xmlns:p14="http://schemas.microsoft.com/office/powerpoint/2010/main" val="247287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7</a:t>
            </a:fld>
            <a:endParaRPr lang="en-US"/>
          </a:p>
        </p:txBody>
      </p:sp>
    </p:spTree>
    <p:extLst>
      <p:ext uri="{BB962C8B-B14F-4D97-AF65-F5344CB8AC3E}">
        <p14:creationId xmlns:p14="http://schemas.microsoft.com/office/powerpoint/2010/main" val="250917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9</a:t>
            </a:fld>
            <a:endParaRPr lang="en-US"/>
          </a:p>
        </p:txBody>
      </p:sp>
    </p:spTree>
    <p:extLst>
      <p:ext uri="{BB962C8B-B14F-4D97-AF65-F5344CB8AC3E}">
        <p14:creationId xmlns:p14="http://schemas.microsoft.com/office/powerpoint/2010/main" val="2509174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6650B0-919E-44FD-813C-E945D1A839FE}" type="slidenum">
              <a:rPr lang="en-US" smtClean="0"/>
              <a:t>10</a:t>
            </a:fld>
            <a:endParaRPr lang="en-US"/>
          </a:p>
        </p:txBody>
      </p:sp>
    </p:spTree>
    <p:extLst>
      <p:ext uri="{BB962C8B-B14F-4D97-AF65-F5344CB8AC3E}">
        <p14:creationId xmlns:p14="http://schemas.microsoft.com/office/powerpoint/2010/main" val="1548597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22/03/2019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202581788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22/03/2019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2815808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22/03/2019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68125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2135FF-299D-4D2B-B24E-07FD8F721E42}" type="datetimeFigureOut">
              <a:rPr lang="en-US" smtClean="0"/>
              <a:t>22/03/2019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8384858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2135FF-299D-4D2B-B24E-07FD8F721E42}" type="datetimeFigureOut">
              <a:rPr lang="en-US" smtClean="0"/>
              <a:t>22/03/2019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3066258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2135FF-299D-4D2B-B24E-07FD8F721E42}" type="datetimeFigureOut">
              <a:rPr lang="en-US" smtClean="0"/>
              <a:t>22/03/2019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388308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135FF-299D-4D2B-B24E-07FD8F721E42}" type="datetimeFigureOut">
              <a:rPr lang="en-US" smtClean="0"/>
              <a:t>22/03/2019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4257006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2135FF-299D-4D2B-B24E-07FD8F721E42}" type="datetimeFigureOut">
              <a:rPr lang="en-US" smtClean="0"/>
              <a:t>22/03/2019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193509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135FF-299D-4D2B-B24E-07FD8F721E42}" type="datetimeFigureOut">
              <a:rPr lang="en-US" smtClean="0"/>
              <a:t>22/03/2019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5220241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2135FF-299D-4D2B-B24E-07FD8F721E42}" type="datetimeFigureOut">
              <a:rPr lang="en-US" smtClean="0"/>
              <a:t>22/03/2019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171758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2135FF-299D-4D2B-B24E-07FD8F721E42}" type="datetimeFigureOut">
              <a:rPr lang="en-US" smtClean="0"/>
              <a:t>22/03/2019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93A-5DFD-4E1F-891E-2B8995F7E01D}" type="slidenum">
              <a:rPr lang="en-US" smtClean="0"/>
              <a:t>‹#›</a:t>
            </a:fld>
            <a:endParaRPr lang="en-US"/>
          </a:p>
        </p:txBody>
      </p:sp>
    </p:spTree>
    <p:extLst>
      <p:ext uri="{BB962C8B-B14F-4D97-AF65-F5344CB8AC3E}">
        <p14:creationId xmlns:p14="http://schemas.microsoft.com/office/powerpoint/2010/main" val="729962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135FF-299D-4D2B-B24E-07FD8F721E42}" type="datetimeFigureOut">
              <a:rPr lang="en-US" smtClean="0"/>
              <a:t>22/03/2019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8C93A-5DFD-4E1F-891E-2B8995F7E01D}" type="slidenum">
              <a:rPr lang="en-US" smtClean="0"/>
              <a:t>‹#›</a:t>
            </a:fld>
            <a:endParaRPr lang="en-US"/>
          </a:p>
        </p:txBody>
      </p:sp>
    </p:spTree>
    <p:extLst>
      <p:ext uri="{BB962C8B-B14F-4D97-AF65-F5344CB8AC3E}">
        <p14:creationId xmlns:p14="http://schemas.microsoft.com/office/powerpoint/2010/main" val="3630967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audio" Target="../media/media1.mp3"/><Relationship Id="rId7" Type="http://schemas.openxmlformats.org/officeDocument/2006/relationships/image" Target="../media/image2.wmf"/><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wmf"/><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5.wmf"/><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5.mp3"/><Relationship Id="rId7" Type="http://schemas.openxmlformats.org/officeDocument/2006/relationships/image" Target="../media/image5.wmf"/><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notesSlide" Target="../notesSlides/notesSlide12.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audio" Target="../media/audio2.wav"/><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5.wmf"/><Relationship Id="rId5" Type="http://schemas.openxmlformats.org/officeDocument/2006/relationships/notesSlide" Target="../notesSlides/notesSlide6.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3" Type="http://schemas.microsoft.com/office/2007/relationships/media" Target="../media/media3.mp3"/><Relationship Id="rId7" Type="http://schemas.openxmlformats.org/officeDocument/2006/relationships/image" Target="../media/image5.wmf"/><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7.xml"/><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3"/><Relationship Id="rId7" Type="http://schemas.openxmlformats.org/officeDocument/2006/relationships/image" Target="../media/image5.wmf"/><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012346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WordArt 5"/>
          <p:cNvSpPr>
            <a:spLocks noChangeArrowheads="1" noChangeShapeType="1" noTextEdit="1"/>
          </p:cNvSpPr>
          <p:nvPr/>
        </p:nvSpPr>
        <p:spPr bwMode="auto">
          <a:xfrm>
            <a:off x="925683" y="158750"/>
            <a:ext cx="7162800" cy="755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kern="10" dirty="0">
                <a:solidFill>
                  <a:srgbClr val="0000FF"/>
                </a:solidFill>
                <a:effectLst>
                  <a:outerShdw dist="45791" dir="2021404" algn="ctr" rotWithShape="0">
                    <a:srgbClr val="B2B2B2">
                      <a:alpha val="79999"/>
                    </a:srgbClr>
                  </a:outerShdw>
                </a:effectLst>
                <a:latin typeface="Times New Roman"/>
                <a:cs typeface="Times New Roman"/>
              </a:rPr>
              <a:t>Trường Tiểu Học </a:t>
            </a:r>
            <a:r>
              <a:rPr lang="en-US" sz="3600" kern="10" dirty="0" smtClean="0">
                <a:solidFill>
                  <a:srgbClr val="0000FF"/>
                </a:solidFill>
                <a:effectLst>
                  <a:outerShdw dist="45791" dir="2021404" algn="ctr" rotWithShape="0">
                    <a:srgbClr val="B2B2B2">
                      <a:alpha val="79999"/>
                    </a:srgbClr>
                  </a:outerShdw>
                </a:effectLst>
                <a:latin typeface="Times New Roman"/>
                <a:cs typeface="Times New Roman"/>
              </a:rPr>
              <a:t>ÁI MỘ B</a:t>
            </a:r>
            <a:endParaRPr lang="en-US" sz="3600" kern="10" dirty="0">
              <a:solidFill>
                <a:srgbClr val="0000FF"/>
              </a:solidFill>
              <a:effectLst>
                <a:outerShdw dist="45791" dir="2021404" algn="ctr" rotWithShape="0">
                  <a:srgbClr val="B2B2B2">
                    <a:alpha val="79999"/>
                  </a:srgbClr>
                </a:outerShdw>
              </a:effectLst>
              <a:latin typeface="Times New Roman"/>
              <a:cs typeface="Times New Roman"/>
            </a:endParaRPr>
          </a:p>
        </p:txBody>
      </p:sp>
      <p:pic>
        <p:nvPicPr>
          <p:cNvPr id="10" name="Picture 4" descr="MCj0435809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73" y="4962525"/>
            <a:ext cx="12192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Book-0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46314" y="1773287"/>
            <a:ext cx="1851367" cy="140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28800" y="3962400"/>
            <a:ext cx="7086600" cy="584775"/>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Bài</a:t>
            </a:r>
            <a:r>
              <a:rPr lang="en-US" sz="3200" b="1" dirty="0" smtClean="0">
                <a:solidFill>
                  <a:srgbClr val="FF0000"/>
                </a:solidFill>
                <a:latin typeface="Times New Roman" pitchFamily="18" charset="0"/>
                <a:cs typeface="Times New Roman" pitchFamily="18" charset="0"/>
              </a:rPr>
              <a:t> 2: CÁC LỆNH CỦA LOGO</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1524000" y="3048000"/>
            <a:ext cx="6172200" cy="523220"/>
          </a:xfrm>
          <a:prstGeom prst="rect">
            <a:avLst/>
          </a:prstGeom>
          <a:noFill/>
        </p:spPr>
        <p:txBody>
          <a:bodyPr wrap="square" rtlCol="0">
            <a:spAutoFit/>
          </a:bodyPr>
          <a:lstStyle/>
          <a:p>
            <a:pPr algn="ctr"/>
            <a:r>
              <a:rPr lang="en-US" sz="2800" b="1" dirty="0" smtClean="0">
                <a:solidFill>
                  <a:schemeClr val="tx2"/>
                </a:solidFill>
                <a:latin typeface="Times New Roman" pitchFamily="18" charset="0"/>
                <a:cs typeface="Times New Roman" pitchFamily="18" charset="0"/>
              </a:rPr>
              <a:t>MÔN: TIN HỌC – LỚP 4</a:t>
            </a:r>
            <a:endParaRPr lang="en-US" sz="2800" b="1" dirty="0">
              <a:solidFill>
                <a:schemeClr val="tx2"/>
              </a:solidFill>
              <a:latin typeface="Times New Roman" pitchFamily="18" charset="0"/>
              <a:cs typeface="Times New Roman" pitchFamily="18" charset="0"/>
            </a:endParaRPr>
          </a:p>
        </p:txBody>
      </p:sp>
      <p:pic>
        <p:nvPicPr>
          <p:cNvPr id="2" name="Sweet-Honey.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05800" y="5842797"/>
            <a:ext cx="609600" cy="609600"/>
          </a:xfrm>
          <a:prstGeom prst="rect">
            <a:avLst/>
          </a:prstGeom>
        </p:spPr>
      </p:pic>
    </p:spTree>
    <p:custDataLst>
      <p:tags r:id="rId1"/>
    </p:custDataLst>
    <p:extLst>
      <p:ext uri="{BB962C8B-B14F-4D97-AF65-F5344CB8AC3E}">
        <p14:creationId xmlns:p14="http://schemas.microsoft.com/office/powerpoint/2010/main" val="3095019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2041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2462608"/>
              </p:ext>
            </p:extLst>
          </p:nvPr>
        </p:nvGraphicFramePr>
        <p:xfrm>
          <a:off x="493990" y="1268401"/>
          <a:ext cx="8077200" cy="5342486"/>
        </p:xfrm>
        <a:graphic>
          <a:graphicData uri="http://schemas.openxmlformats.org/drawingml/2006/table">
            <a:tbl>
              <a:tblPr firstRow="1" firstCol="1" lastRow="1" lastCol="1" bandRow="1" bandCol="1">
                <a:tableStyleId>{5940675A-B579-460E-94D1-54222C63F5DA}</a:tableStyleId>
              </a:tblPr>
              <a:tblGrid>
                <a:gridCol w="729661"/>
                <a:gridCol w="2207785"/>
                <a:gridCol w="5139754"/>
              </a:tblGrid>
              <a:tr h="953366">
                <a:tc>
                  <a:txBody>
                    <a:bodyPr/>
                    <a:lstStyle/>
                    <a:p>
                      <a:pPr marL="0" marR="0" algn="ctr">
                        <a:lnSpc>
                          <a:spcPct val="150000"/>
                        </a:lnSpc>
                        <a:spcBef>
                          <a:spcPts val="0"/>
                        </a:spcBef>
                        <a:spcAft>
                          <a:spcPts val="0"/>
                        </a:spcAft>
                      </a:pPr>
                      <a:r>
                        <a:rPr lang="en-US" sz="3200" b="0" dirty="0" smtClean="0">
                          <a:solidFill>
                            <a:srgbClr val="FF0000"/>
                          </a:solidFill>
                          <a:effectLst/>
                          <a:latin typeface="Times New Roman" pitchFamily="18" charset="0"/>
                          <a:ea typeface="MS Mincho"/>
                          <a:cs typeface="Times New Roman" pitchFamily="18" charset="0"/>
                        </a:rPr>
                        <a:t>TT</a:t>
                      </a:r>
                      <a:endParaRPr lang="en-US" sz="3200" b="0" dirty="0">
                        <a:solidFill>
                          <a:srgbClr val="FF0000"/>
                        </a:solidFill>
                        <a:effectLst/>
                        <a:latin typeface="Times New Roman" pitchFamily="18" charset="0"/>
                        <a:ea typeface="MS Mincho"/>
                        <a:cs typeface="Times New Roman" pitchFamily="18" charset="0"/>
                      </a:endParaRPr>
                    </a:p>
                  </a:txBody>
                  <a:tcPr marL="50949" marR="50949" marT="0" marB="0" anchor="ctr">
                    <a:solidFill>
                      <a:srgbClr val="FFFF00"/>
                    </a:solidFill>
                  </a:tcPr>
                </a:tc>
                <a:tc>
                  <a:txBody>
                    <a:bodyPr/>
                    <a:lstStyle/>
                    <a:p>
                      <a:pPr marL="0" marR="0" algn="ctr">
                        <a:lnSpc>
                          <a:spcPct val="150000"/>
                        </a:lnSpc>
                        <a:spcBef>
                          <a:spcPts val="0"/>
                        </a:spcBef>
                        <a:spcAft>
                          <a:spcPts val="0"/>
                        </a:spcAft>
                      </a:pPr>
                      <a:r>
                        <a:rPr lang="en-US" sz="3200" b="0" dirty="0" err="1" smtClean="0">
                          <a:solidFill>
                            <a:srgbClr val="FF0000"/>
                          </a:solidFill>
                          <a:effectLst/>
                          <a:latin typeface="Times New Roman" pitchFamily="18" charset="0"/>
                          <a:ea typeface="MS Mincho"/>
                          <a:cs typeface="Times New Roman" pitchFamily="18" charset="0"/>
                        </a:rPr>
                        <a:t>Lệnh</a:t>
                      </a:r>
                      <a:r>
                        <a:rPr lang="en-US" sz="3200" b="0" baseline="0" dirty="0" smtClean="0">
                          <a:solidFill>
                            <a:srgbClr val="FF0000"/>
                          </a:solidFill>
                          <a:effectLst/>
                          <a:latin typeface="Times New Roman" pitchFamily="18" charset="0"/>
                          <a:ea typeface="MS Mincho"/>
                          <a:cs typeface="Times New Roman" pitchFamily="18" charset="0"/>
                        </a:rPr>
                        <a:t> </a:t>
                      </a:r>
                      <a:r>
                        <a:rPr lang="en-US" sz="3200" b="0" baseline="0" dirty="0" err="1" smtClean="0">
                          <a:solidFill>
                            <a:srgbClr val="FF0000"/>
                          </a:solidFill>
                          <a:effectLst/>
                          <a:latin typeface="Times New Roman" pitchFamily="18" charset="0"/>
                          <a:ea typeface="MS Mincho"/>
                          <a:cs typeface="Times New Roman" pitchFamily="18" charset="0"/>
                        </a:rPr>
                        <a:t>viết</a:t>
                      </a:r>
                      <a:r>
                        <a:rPr lang="en-US" sz="3200" b="0" baseline="0" dirty="0" smtClean="0">
                          <a:solidFill>
                            <a:srgbClr val="FF0000"/>
                          </a:solidFill>
                          <a:effectLst/>
                          <a:latin typeface="Times New Roman" pitchFamily="18" charset="0"/>
                          <a:ea typeface="MS Mincho"/>
                          <a:cs typeface="Times New Roman" pitchFamily="18" charset="0"/>
                        </a:rPr>
                        <a:t> </a:t>
                      </a:r>
                      <a:r>
                        <a:rPr lang="en-US" sz="3200" b="0" baseline="0" dirty="0" err="1" smtClean="0">
                          <a:solidFill>
                            <a:srgbClr val="FF0000"/>
                          </a:solidFill>
                          <a:effectLst/>
                          <a:latin typeface="Times New Roman" pitchFamily="18" charset="0"/>
                          <a:ea typeface="MS Mincho"/>
                          <a:cs typeface="Times New Roman" pitchFamily="18" charset="0"/>
                        </a:rPr>
                        <a:t>tắt</a:t>
                      </a:r>
                      <a:endParaRPr lang="en-US" sz="3200" b="0" dirty="0">
                        <a:solidFill>
                          <a:srgbClr val="FF0000"/>
                        </a:solidFill>
                        <a:effectLst/>
                        <a:latin typeface="Times New Roman" pitchFamily="18" charset="0"/>
                        <a:ea typeface="MS Mincho"/>
                        <a:cs typeface="Times New Roman" pitchFamily="18" charset="0"/>
                      </a:endParaRPr>
                    </a:p>
                  </a:txBody>
                  <a:tcPr marL="50949" marR="50949" marT="0" marB="0" anchor="ctr">
                    <a:solidFill>
                      <a:srgbClr val="FFFF00"/>
                    </a:solidFill>
                  </a:tcPr>
                </a:tc>
                <a:tc>
                  <a:txBody>
                    <a:bodyPr/>
                    <a:lstStyle/>
                    <a:p>
                      <a:pPr marL="0" marR="0" algn="ctr">
                        <a:lnSpc>
                          <a:spcPct val="150000"/>
                        </a:lnSpc>
                        <a:spcBef>
                          <a:spcPts val="0"/>
                        </a:spcBef>
                        <a:spcAft>
                          <a:spcPts val="0"/>
                        </a:spcAft>
                      </a:pPr>
                      <a:r>
                        <a:rPr lang="en-US" sz="3200" b="0" dirty="0" err="1">
                          <a:solidFill>
                            <a:srgbClr val="FF0000"/>
                          </a:solidFill>
                          <a:effectLst/>
                          <a:latin typeface="Times New Roman" pitchFamily="18" charset="0"/>
                          <a:cs typeface="Times New Roman" pitchFamily="18" charset="0"/>
                        </a:rPr>
                        <a:t>Hành</a:t>
                      </a:r>
                      <a:r>
                        <a:rPr lang="en-US" sz="3200" b="0" dirty="0">
                          <a:solidFill>
                            <a:srgbClr val="FF0000"/>
                          </a:solidFill>
                          <a:effectLst/>
                          <a:latin typeface="Times New Roman" pitchFamily="18" charset="0"/>
                          <a:cs typeface="Times New Roman" pitchFamily="18" charset="0"/>
                        </a:rPr>
                        <a:t> </a:t>
                      </a:r>
                      <a:r>
                        <a:rPr lang="en-US" sz="3200" b="0" dirty="0" err="1">
                          <a:solidFill>
                            <a:srgbClr val="FF0000"/>
                          </a:solidFill>
                          <a:effectLst/>
                          <a:latin typeface="Times New Roman" pitchFamily="18" charset="0"/>
                          <a:cs typeface="Times New Roman" pitchFamily="18" charset="0"/>
                        </a:rPr>
                        <a:t>động</a:t>
                      </a:r>
                      <a:r>
                        <a:rPr lang="en-US" sz="3200" b="0" dirty="0">
                          <a:solidFill>
                            <a:srgbClr val="FF0000"/>
                          </a:solidFill>
                          <a:effectLst/>
                          <a:latin typeface="Times New Roman" pitchFamily="18" charset="0"/>
                          <a:cs typeface="Times New Roman" pitchFamily="18" charset="0"/>
                        </a:rPr>
                        <a:t> </a:t>
                      </a:r>
                      <a:r>
                        <a:rPr lang="en-US" sz="3200" b="0" dirty="0" err="1">
                          <a:solidFill>
                            <a:srgbClr val="FF0000"/>
                          </a:solidFill>
                          <a:effectLst/>
                          <a:latin typeface="Times New Roman" pitchFamily="18" charset="0"/>
                          <a:cs typeface="Times New Roman" pitchFamily="18" charset="0"/>
                        </a:rPr>
                        <a:t>của</a:t>
                      </a:r>
                      <a:r>
                        <a:rPr lang="en-US" sz="3200" b="0" dirty="0">
                          <a:solidFill>
                            <a:srgbClr val="FF0000"/>
                          </a:solidFill>
                          <a:effectLst/>
                          <a:latin typeface="Times New Roman" pitchFamily="18" charset="0"/>
                          <a:cs typeface="Times New Roman" pitchFamily="18" charset="0"/>
                        </a:rPr>
                        <a:t> </a:t>
                      </a:r>
                      <a:r>
                        <a:rPr lang="en-US" sz="3200" b="0" dirty="0" err="1">
                          <a:solidFill>
                            <a:srgbClr val="FF0000"/>
                          </a:solidFill>
                          <a:effectLst/>
                          <a:latin typeface="Times New Roman" pitchFamily="18" charset="0"/>
                          <a:cs typeface="Times New Roman" pitchFamily="18" charset="0"/>
                        </a:rPr>
                        <a:t>Rùa</a:t>
                      </a:r>
                      <a:endParaRPr lang="en-US" sz="3200" b="0" dirty="0">
                        <a:solidFill>
                          <a:srgbClr val="FF0000"/>
                        </a:solidFill>
                        <a:effectLst/>
                        <a:latin typeface="Times New Roman" pitchFamily="18" charset="0"/>
                        <a:ea typeface="MS Mincho"/>
                        <a:cs typeface="Times New Roman" pitchFamily="18" charset="0"/>
                      </a:endParaRPr>
                    </a:p>
                  </a:txBody>
                  <a:tcPr marL="50949" marR="50949" marT="0" marB="0" anchor="ctr">
                    <a:solidFill>
                      <a:srgbClr val="FFFF00"/>
                    </a:solidFill>
                  </a:tcPr>
                </a:tc>
              </a:tr>
              <a:tr h="533200">
                <a:tc>
                  <a:txBody>
                    <a:bodyPr/>
                    <a:lstStyle/>
                    <a:p>
                      <a:pPr marL="0" marR="0" algn="ctr">
                        <a:lnSpc>
                          <a:spcPct val="150000"/>
                        </a:lnSpc>
                        <a:spcBef>
                          <a:spcPts val="0"/>
                        </a:spcBef>
                        <a:spcAft>
                          <a:spcPts val="0"/>
                        </a:spcAft>
                      </a:pPr>
                      <a:r>
                        <a:rPr lang="en-US" sz="2400" smtClean="0">
                          <a:effectLst/>
                          <a:latin typeface="Times New Roman" pitchFamily="18" charset="0"/>
                          <a:ea typeface="MS Mincho"/>
                          <a:cs typeface="Times New Roman" pitchFamily="18" charset="0"/>
                        </a:rPr>
                        <a:t>1</a:t>
                      </a:r>
                      <a:endParaRPr lang="en-US" sz="2400">
                        <a:effectLst/>
                        <a:latin typeface="Times New Roman" pitchFamily="18" charset="0"/>
                        <a:ea typeface="MS Mincho"/>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2</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smtClean="0">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3</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dirty="0">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4</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dirty="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5</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6</a:t>
                      </a:r>
                      <a:endParaRPr lang="en-US" sz="2400">
                        <a:latin typeface="Times New Roman" pitchFamily="18" charset="0"/>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a:lnSpc>
                          <a:spcPct val="150000"/>
                        </a:lnSpc>
                        <a:spcBef>
                          <a:spcPts val="0"/>
                        </a:spcBef>
                        <a:spcAft>
                          <a:spcPts val="0"/>
                        </a:spcAft>
                      </a:pPr>
                      <a:endParaRPr lang="en-US" sz="2400">
                        <a:effectLst/>
                        <a:latin typeface="Times New Roman" pitchFamily="18" charset="0"/>
                        <a:ea typeface="MS Mincho"/>
                        <a:cs typeface="Times New Roman" pitchFamily="18" charset="0"/>
                      </a:endParaRPr>
                    </a:p>
                  </a:txBody>
                  <a:tcPr marL="50949" marR="50949" marT="0" marB="0" anchor="ctr"/>
                </a:tc>
              </a:tr>
              <a:tr h="533200">
                <a:tc>
                  <a:txBody>
                    <a:bodyPr/>
                    <a:lstStyle/>
                    <a:p>
                      <a:pPr algn="ctr">
                        <a:lnSpc>
                          <a:spcPct val="150000"/>
                        </a:lnSpc>
                      </a:pPr>
                      <a:r>
                        <a:rPr lang="en-US" sz="2400" smtClean="0">
                          <a:latin typeface="Times New Roman" pitchFamily="18" charset="0"/>
                          <a:cs typeface="Times New Roman" pitchFamily="18" charset="0"/>
                        </a:rPr>
                        <a:t>7</a:t>
                      </a:r>
                      <a:endParaRPr lang="en-US" sz="2400">
                        <a:latin typeface="Times New Roman" pitchFamily="18" charset="0"/>
                        <a:cs typeface="Times New Roman" pitchFamily="18" charset="0"/>
                      </a:endParaRPr>
                    </a:p>
                  </a:txBody>
                  <a:tcPr marL="50949" marR="50949"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400" b="1" smtClean="0">
                        <a:effectLst/>
                        <a:latin typeface="Times New Roman" pitchFamily="18" charset="0"/>
                        <a:ea typeface="MS Mincho"/>
                        <a:cs typeface="Times New Roman" pitchFamily="18" charset="0"/>
                      </a:endParaRPr>
                    </a:p>
                  </a:txBody>
                  <a:tcPr marL="50949" marR="50949" marT="0" marB="0" anchor="ctr"/>
                </a:tc>
                <a:tc>
                  <a:txBody>
                    <a:bodyPr/>
                    <a:lstStyle/>
                    <a:p>
                      <a:pPr>
                        <a:lnSpc>
                          <a:spcPct val="150000"/>
                        </a:lnSpc>
                      </a:pPr>
                      <a:endParaRPr lang="en-US" sz="2400" b="0">
                        <a:latin typeface="Times New Roman" pitchFamily="18" charset="0"/>
                        <a:cs typeface="Times New Roman" pitchFamily="18" charset="0"/>
                      </a:endParaRPr>
                    </a:p>
                  </a:txBody>
                  <a:tcPr marL="50949" marR="50949" marT="0" marB="0" anchor="ctr"/>
                </a:tc>
              </a:tr>
              <a:tr h="533200">
                <a:tc>
                  <a:txBody>
                    <a:bodyPr/>
                    <a:lstStyle/>
                    <a:p>
                      <a:pPr marL="0" marR="0" algn="ctr">
                        <a:lnSpc>
                          <a:spcPct val="150000"/>
                        </a:lnSpc>
                        <a:spcBef>
                          <a:spcPts val="0"/>
                        </a:spcBef>
                        <a:spcAft>
                          <a:spcPts val="0"/>
                        </a:spcAft>
                      </a:pPr>
                      <a:r>
                        <a:rPr lang="en-US" sz="2400" smtClean="0">
                          <a:effectLst/>
                          <a:latin typeface="Times New Roman" pitchFamily="18" charset="0"/>
                          <a:ea typeface="MS Mincho"/>
                          <a:cs typeface="Times New Roman" pitchFamily="18" charset="0"/>
                        </a:rPr>
                        <a:t>8</a:t>
                      </a:r>
                      <a:endParaRPr lang="en-US" sz="2400">
                        <a:effectLst/>
                        <a:latin typeface="Times New Roman" pitchFamily="18" charset="0"/>
                        <a:ea typeface="MS Mincho"/>
                        <a:cs typeface="Times New Roman" pitchFamily="18" charset="0"/>
                      </a:endParaRPr>
                    </a:p>
                  </a:txBody>
                  <a:tcPr marL="50949" marR="50949" marT="0" marB="0" anchor="ctr"/>
                </a:tc>
                <a:tc>
                  <a:txBody>
                    <a:bodyPr/>
                    <a:lstStyle/>
                    <a:p>
                      <a:pPr algn="l">
                        <a:lnSpc>
                          <a:spcPct val="150000"/>
                        </a:lnSpc>
                      </a:pPr>
                      <a:endParaRPr lang="en-US" sz="2400" b="1">
                        <a:latin typeface="Times New Roman" pitchFamily="18" charset="0"/>
                        <a:cs typeface="Times New Roman" pitchFamily="18" charset="0"/>
                      </a:endParaRPr>
                    </a:p>
                  </a:txBody>
                  <a:tcPr marL="50949" marR="50949"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400" dirty="0" smtClean="0">
                        <a:effectLst/>
                        <a:latin typeface="Times New Roman" pitchFamily="18" charset="0"/>
                        <a:ea typeface="MS Mincho"/>
                        <a:cs typeface="Times New Roman" pitchFamily="18" charset="0"/>
                      </a:endParaRPr>
                    </a:p>
                  </a:txBody>
                  <a:tcPr marL="50949" marR="50949" marT="0" marB="0" anchor="ctr"/>
                </a:tc>
              </a:tr>
            </a:tbl>
          </a:graphicData>
        </a:graphic>
      </p:graphicFrame>
      <p:grpSp>
        <p:nvGrpSpPr>
          <p:cNvPr id="3" name="Group 2"/>
          <p:cNvGrpSpPr>
            <a:grpSpLocks/>
          </p:cNvGrpSpPr>
          <p:nvPr/>
        </p:nvGrpSpPr>
        <p:grpSpPr bwMode="auto">
          <a:xfrm>
            <a:off x="-1310" y="0"/>
            <a:ext cx="9144000" cy="6858000"/>
            <a:chOff x="0" y="0"/>
            <a:chExt cx="5760" cy="4320"/>
          </a:xfrm>
        </p:grpSpPr>
        <p:pic>
          <p:nvPicPr>
            <p:cNvPr id="5" name="Picture 3"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 name="Rounded Rectangle 12"/>
          <p:cNvSpPr/>
          <p:nvPr/>
        </p:nvSpPr>
        <p:spPr>
          <a:xfrm>
            <a:off x="597899" y="152400"/>
            <a:ext cx="5105400" cy="838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 Các lệnh mới</a:t>
            </a:r>
            <a:endPar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3733800" y="2209800"/>
            <a:ext cx="2496196" cy="579967"/>
          </a:xfrm>
          <a:prstGeom prst="rect">
            <a:avLst/>
          </a:prstGeom>
        </p:spPr>
        <p:txBody>
          <a:bodyPr wrap="none">
            <a:spAutoFit/>
          </a:bodyPr>
          <a:lstStyle/>
          <a:p>
            <a:pPr>
              <a:lnSpc>
                <a:spcPct val="150000"/>
              </a:lnSpc>
            </a:pPr>
            <a:r>
              <a:rPr lang="pt-BR" sz="2400" dirty="0">
                <a:latin typeface="Times New Roman" pitchFamily="18" charset="0"/>
                <a:cs typeface="Times New Roman" pitchFamily="18" charset="0"/>
              </a:rPr>
              <a:t>Rùa lùi sau n bước</a:t>
            </a:r>
            <a:endParaRPr lang="en-US" sz="2400" dirty="0">
              <a:latin typeface="Times New Roman" pitchFamily="18" charset="0"/>
              <a:ea typeface="MS Mincho"/>
              <a:cs typeface="Times New Roman" pitchFamily="18" charset="0"/>
            </a:endParaRPr>
          </a:p>
        </p:txBody>
      </p:sp>
      <p:sp>
        <p:nvSpPr>
          <p:cNvPr id="14" name="Rectangle 13"/>
          <p:cNvSpPr/>
          <p:nvPr/>
        </p:nvSpPr>
        <p:spPr>
          <a:xfrm>
            <a:off x="3733800" y="2743200"/>
            <a:ext cx="2456122"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quay </a:t>
            </a:r>
            <a:r>
              <a:rPr lang="en-US" sz="2400" dirty="0" err="1">
                <a:latin typeface="Times New Roman" pitchFamily="18" charset="0"/>
                <a:cs typeface="Times New Roman" pitchFamily="18" charset="0"/>
              </a:rPr>
              <a:t>trái</a:t>
            </a:r>
            <a:r>
              <a:rPr lang="en-US" sz="2400" dirty="0">
                <a:latin typeface="Times New Roman" pitchFamily="18" charset="0"/>
                <a:cs typeface="Times New Roman" pitchFamily="18" charset="0"/>
              </a:rPr>
              <a:t> k </a:t>
            </a:r>
            <a:r>
              <a:rPr lang="en-US" sz="2400" dirty="0" err="1">
                <a:latin typeface="Times New Roman" pitchFamily="18" charset="0"/>
                <a:cs typeface="Times New Roman" pitchFamily="18" charset="0"/>
              </a:rPr>
              <a:t>độ</a:t>
            </a:r>
            <a:endParaRPr lang="en-US" sz="2400" dirty="0">
              <a:latin typeface="Times New Roman" pitchFamily="18" charset="0"/>
              <a:ea typeface="MS Mincho"/>
              <a:cs typeface="Times New Roman" pitchFamily="18" charset="0"/>
            </a:endParaRPr>
          </a:p>
        </p:txBody>
      </p:sp>
      <p:sp>
        <p:nvSpPr>
          <p:cNvPr id="15" name="Rectangle 14"/>
          <p:cNvSpPr/>
          <p:nvPr/>
        </p:nvSpPr>
        <p:spPr>
          <a:xfrm>
            <a:off x="3715508" y="3288632"/>
            <a:ext cx="3828292"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Nhấc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nữa</a:t>
            </a:r>
            <a:r>
              <a:rPr lang="en-US" sz="2400" dirty="0">
                <a:latin typeface="Times New Roman" pitchFamily="18" charset="0"/>
                <a:cs typeface="Times New Roman" pitchFamily="18" charset="0"/>
              </a:rPr>
              <a:t>)</a:t>
            </a:r>
            <a:endParaRPr lang="en-US" sz="2400" dirty="0">
              <a:latin typeface="Times New Roman" pitchFamily="18" charset="0"/>
              <a:ea typeface="MS Mincho"/>
              <a:cs typeface="Times New Roman" pitchFamily="18" charset="0"/>
            </a:endParaRPr>
          </a:p>
        </p:txBody>
      </p:sp>
      <p:sp>
        <p:nvSpPr>
          <p:cNvPr id="16" name="Rectangle 15"/>
          <p:cNvSpPr/>
          <p:nvPr/>
        </p:nvSpPr>
        <p:spPr>
          <a:xfrm>
            <a:off x="3715508" y="3886200"/>
            <a:ext cx="3147015"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Hạ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bút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vẽ</a:t>
            </a:r>
            <a:r>
              <a:rPr lang="en-US" sz="2400" dirty="0">
                <a:latin typeface="Times New Roman" pitchFamily="18" charset="0"/>
                <a:cs typeface="Times New Roman" pitchFamily="18" charset="0"/>
              </a:rPr>
              <a:t>)</a:t>
            </a:r>
            <a:endParaRPr lang="en-US" sz="2400" dirty="0">
              <a:latin typeface="Times New Roman" pitchFamily="18" charset="0"/>
              <a:ea typeface="MS Mincho"/>
              <a:cs typeface="Times New Roman" pitchFamily="18" charset="0"/>
            </a:endParaRPr>
          </a:p>
        </p:txBody>
      </p:sp>
      <p:sp>
        <p:nvSpPr>
          <p:cNvPr id="17" name="Rectangle 16"/>
          <p:cNvSpPr/>
          <p:nvPr/>
        </p:nvSpPr>
        <p:spPr>
          <a:xfrm>
            <a:off x="3733800" y="4419600"/>
            <a:ext cx="1755609"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endParaRPr lang="en-US" sz="2400" dirty="0">
              <a:latin typeface="Times New Roman" pitchFamily="18" charset="0"/>
              <a:ea typeface="MS Mincho"/>
              <a:cs typeface="Times New Roman" pitchFamily="18" charset="0"/>
            </a:endParaRPr>
          </a:p>
        </p:txBody>
      </p:sp>
      <p:sp>
        <p:nvSpPr>
          <p:cNvPr id="18" name="Rectangle 17"/>
          <p:cNvSpPr/>
          <p:nvPr/>
        </p:nvSpPr>
        <p:spPr>
          <a:xfrm>
            <a:off x="3729303" y="4953000"/>
            <a:ext cx="1909497"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endParaRPr lang="en-US" sz="2400" dirty="0">
              <a:latin typeface="Times New Roman" pitchFamily="18" charset="0"/>
              <a:ea typeface="MS Mincho"/>
              <a:cs typeface="Times New Roman" pitchFamily="18" charset="0"/>
            </a:endParaRPr>
          </a:p>
        </p:txBody>
      </p:sp>
      <p:sp>
        <p:nvSpPr>
          <p:cNvPr id="19" name="Rectangle 18"/>
          <p:cNvSpPr/>
          <p:nvPr/>
        </p:nvSpPr>
        <p:spPr>
          <a:xfrm>
            <a:off x="3694728" y="5486400"/>
            <a:ext cx="4992072" cy="579967"/>
          </a:xfrm>
          <a:prstGeom prst="rect">
            <a:avLst/>
          </a:prstGeom>
        </p:spPr>
        <p:txBody>
          <a:bodyPr wrap="none">
            <a:spAutoFit/>
          </a:bodyPr>
          <a:lstStyle/>
          <a:p>
            <a:pPr>
              <a:lnSpc>
                <a:spcPct val="150000"/>
              </a:lnSpc>
            </a:pPr>
            <a:r>
              <a:rPr lang="en-US" sz="2400" dirty="0" err="1">
                <a:latin typeface="Times New Roman" pitchFamily="18" charset="0"/>
                <a:cs typeface="Times New Roman" pitchFamily="18" charset="0"/>
              </a:rPr>
              <a:t>Xóa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endParaRPr lang="en-US" sz="2400" dirty="0">
              <a:latin typeface="Times New Roman" pitchFamily="18" charset="0"/>
              <a:cs typeface="Times New Roman" pitchFamily="18" charset="0"/>
            </a:endParaRPr>
          </a:p>
        </p:txBody>
      </p:sp>
      <p:sp>
        <p:nvSpPr>
          <p:cNvPr id="20" name="Rectangle 19"/>
          <p:cNvSpPr/>
          <p:nvPr/>
        </p:nvSpPr>
        <p:spPr>
          <a:xfrm>
            <a:off x="3701229" y="6072716"/>
            <a:ext cx="3913251" cy="579967"/>
          </a:xfrm>
          <a:prstGeom prst="rect">
            <a:avLst/>
          </a:prstGeom>
        </p:spPr>
        <p:txBody>
          <a:bodyPr wrap="none">
            <a:spAutoFit/>
          </a:bodyPr>
          <a:lstStyle/>
          <a:p>
            <a:pPr>
              <a:lnSpc>
                <a:spcPct val="150000"/>
              </a:lnSpc>
              <a:defRPr/>
            </a:pPr>
            <a:r>
              <a:rPr lang="en-US" sz="2400" dirty="0" err="1">
                <a:latin typeface="Times New Roman" pitchFamily="18" charset="0"/>
                <a:cs typeface="Times New Roman" pitchFamily="18" charset="0"/>
              </a:rPr>
              <a:t>Thoát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Logo</a:t>
            </a:r>
            <a:endParaRPr lang="en-US" sz="2400" dirty="0">
              <a:latin typeface="Times New Roman" pitchFamily="18" charset="0"/>
              <a:ea typeface="MS Mincho"/>
              <a:cs typeface="Times New Roman" pitchFamily="18" charset="0"/>
            </a:endParaRPr>
          </a:p>
        </p:txBody>
      </p:sp>
      <p:sp>
        <p:nvSpPr>
          <p:cNvPr id="21" name="Rectangle 20"/>
          <p:cNvSpPr/>
          <p:nvPr/>
        </p:nvSpPr>
        <p:spPr>
          <a:xfrm>
            <a:off x="1256437" y="2239433"/>
            <a:ext cx="877163" cy="579967"/>
          </a:xfrm>
          <a:prstGeom prst="rect">
            <a:avLst/>
          </a:prstGeom>
        </p:spPr>
        <p:txBody>
          <a:bodyPr wrap="none">
            <a:spAutoFit/>
          </a:bodyPr>
          <a:lstStyle/>
          <a:p>
            <a:pPr>
              <a:lnSpc>
                <a:spcPct val="150000"/>
              </a:lnSpc>
            </a:pPr>
            <a:r>
              <a:rPr lang="pt-BR" sz="2400" b="1" smtClean="0">
                <a:latin typeface="Times New Roman" pitchFamily="18" charset="0"/>
                <a:cs typeface="Times New Roman" pitchFamily="18" charset="0"/>
              </a:rPr>
              <a:t>BK n</a:t>
            </a:r>
            <a:endParaRPr lang="en-US" sz="2400" b="1" dirty="0">
              <a:latin typeface="Times New Roman" pitchFamily="18" charset="0"/>
              <a:ea typeface="MS Mincho"/>
              <a:cs typeface="Times New Roman" pitchFamily="18" charset="0"/>
            </a:endParaRPr>
          </a:p>
        </p:txBody>
      </p:sp>
      <p:sp>
        <p:nvSpPr>
          <p:cNvPr id="22" name="Rectangle 21"/>
          <p:cNvSpPr/>
          <p:nvPr/>
        </p:nvSpPr>
        <p:spPr>
          <a:xfrm>
            <a:off x="1323955" y="2743200"/>
            <a:ext cx="809645"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LT k</a:t>
            </a:r>
            <a:endParaRPr lang="en-US" sz="2400" b="1" dirty="0">
              <a:latin typeface="Times New Roman" pitchFamily="18" charset="0"/>
              <a:ea typeface="MS Mincho"/>
              <a:cs typeface="Times New Roman" pitchFamily="18" charset="0"/>
            </a:endParaRPr>
          </a:p>
        </p:txBody>
      </p:sp>
      <p:sp>
        <p:nvSpPr>
          <p:cNvPr id="23" name="Rectangle 22"/>
          <p:cNvSpPr/>
          <p:nvPr/>
        </p:nvSpPr>
        <p:spPr>
          <a:xfrm>
            <a:off x="1295400" y="3276600"/>
            <a:ext cx="595035"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PU</a:t>
            </a:r>
            <a:endParaRPr lang="en-US" sz="2400" b="1" dirty="0">
              <a:latin typeface="Times New Roman" pitchFamily="18" charset="0"/>
              <a:ea typeface="MS Mincho"/>
              <a:cs typeface="Times New Roman" pitchFamily="18" charset="0"/>
            </a:endParaRPr>
          </a:p>
        </p:txBody>
      </p:sp>
      <p:sp>
        <p:nvSpPr>
          <p:cNvPr id="24" name="Rectangle 23"/>
          <p:cNvSpPr/>
          <p:nvPr/>
        </p:nvSpPr>
        <p:spPr>
          <a:xfrm>
            <a:off x="1295400" y="3839633"/>
            <a:ext cx="595035"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PD</a:t>
            </a:r>
            <a:endParaRPr lang="en-US" sz="2400" b="1" dirty="0">
              <a:latin typeface="Times New Roman" pitchFamily="18" charset="0"/>
              <a:ea typeface="MS Mincho"/>
              <a:cs typeface="Times New Roman" pitchFamily="18" charset="0"/>
            </a:endParaRPr>
          </a:p>
        </p:txBody>
      </p:sp>
      <p:sp>
        <p:nvSpPr>
          <p:cNvPr id="25" name="Rectangle 24"/>
          <p:cNvSpPr/>
          <p:nvPr/>
        </p:nvSpPr>
        <p:spPr>
          <a:xfrm>
            <a:off x="1295400" y="4373033"/>
            <a:ext cx="628698"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HT</a:t>
            </a:r>
            <a:endParaRPr lang="en-US" sz="2400" b="1" dirty="0">
              <a:latin typeface="Times New Roman" pitchFamily="18" charset="0"/>
              <a:ea typeface="MS Mincho"/>
              <a:cs typeface="Times New Roman" pitchFamily="18" charset="0"/>
            </a:endParaRPr>
          </a:p>
        </p:txBody>
      </p:sp>
      <p:sp>
        <p:nvSpPr>
          <p:cNvPr id="26" name="Rectangle 25"/>
          <p:cNvSpPr/>
          <p:nvPr/>
        </p:nvSpPr>
        <p:spPr>
          <a:xfrm>
            <a:off x="1295400" y="4907367"/>
            <a:ext cx="561372"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ST</a:t>
            </a:r>
            <a:endParaRPr lang="en-US" sz="2400" b="1" dirty="0">
              <a:latin typeface="Times New Roman" pitchFamily="18" charset="0"/>
              <a:ea typeface="MS Mincho"/>
              <a:cs typeface="Times New Roman" pitchFamily="18" charset="0"/>
            </a:endParaRPr>
          </a:p>
        </p:txBody>
      </p:sp>
      <p:sp>
        <p:nvSpPr>
          <p:cNvPr id="27" name="Rectangle 26"/>
          <p:cNvSpPr/>
          <p:nvPr/>
        </p:nvSpPr>
        <p:spPr>
          <a:xfrm>
            <a:off x="1295400" y="5439833"/>
            <a:ext cx="954107"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Clean</a:t>
            </a:r>
            <a:endParaRPr lang="en-US" sz="2400" b="1" dirty="0">
              <a:latin typeface="Times New Roman" pitchFamily="18" charset="0"/>
              <a:ea typeface="MS Mincho"/>
              <a:cs typeface="Times New Roman" pitchFamily="18" charset="0"/>
            </a:endParaRPr>
          </a:p>
        </p:txBody>
      </p:sp>
      <p:sp>
        <p:nvSpPr>
          <p:cNvPr id="28" name="Rectangle 27"/>
          <p:cNvSpPr/>
          <p:nvPr/>
        </p:nvSpPr>
        <p:spPr>
          <a:xfrm>
            <a:off x="1377406" y="5996516"/>
            <a:ext cx="679994" cy="579967"/>
          </a:xfrm>
          <a:prstGeom prst="rect">
            <a:avLst/>
          </a:prstGeom>
        </p:spPr>
        <p:txBody>
          <a:bodyPr wrap="none">
            <a:spAutoFit/>
          </a:bodyPr>
          <a:lstStyle/>
          <a:p>
            <a:pPr>
              <a:lnSpc>
                <a:spcPct val="150000"/>
              </a:lnSpc>
            </a:pPr>
            <a:r>
              <a:rPr lang="en-US" sz="2400" b="1" smtClean="0">
                <a:latin typeface="Times New Roman" pitchFamily="18" charset="0"/>
                <a:ea typeface="MS Mincho"/>
                <a:cs typeface="Times New Roman" pitchFamily="18" charset="0"/>
              </a:rPr>
              <a:t>Bye</a:t>
            </a:r>
            <a:endParaRPr lang="en-US" sz="2400" b="1" dirty="0">
              <a:latin typeface="Times New Roman" pitchFamily="18" charset="0"/>
              <a:ea typeface="MS Mincho"/>
              <a:cs typeface="Times New Roman" pitchFamily="18" charset="0"/>
            </a:endParaRPr>
          </a:p>
        </p:txBody>
      </p:sp>
      <p:pic>
        <p:nvPicPr>
          <p:cNvPr id="30" name="BaladaParaAdelina-RichardClayderman_q5g5.mp3">
            <a:hlinkClick r:id="" action="ppaction://media"/>
          </p:cNvPr>
          <p:cNvPicPr>
            <a:picLocks noChangeAspect="1"/>
          </p:cNvPicPr>
          <p:nvPr>
            <a:audioFile r:link="rId2"/>
            <p:extLst>
              <p:ext uri="{DAA4B4D4-6D71-4841-9C94-3DE7FCFB9230}">
                <p14:media xmlns:p14="http://schemas.microsoft.com/office/powerpoint/2010/main" r:embed="rId3">
                  <p14:trim end="37326.219"/>
                </p14:media>
              </p:ext>
            </p:extLst>
          </p:nvPr>
        </p:nvPicPr>
        <p:blipFill>
          <a:blip r:embed="rId7"/>
          <a:stretch>
            <a:fillRect/>
          </a:stretch>
        </p:blipFill>
        <p:spPr>
          <a:xfrm>
            <a:off x="8037790" y="6153151"/>
            <a:ext cx="609600" cy="609600"/>
          </a:xfrm>
          <a:prstGeom prst="rect">
            <a:avLst/>
          </a:prstGeom>
        </p:spPr>
      </p:pic>
    </p:spTree>
    <p:custDataLst>
      <p:tags r:id="rId1"/>
    </p:custDataLst>
    <p:extLst>
      <p:ext uri="{BB962C8B-B14F-4D97-AF65-F5344CB8AC3E}">
        <p14:creationId xmlns:p14="http://schemas.microsoft.com/office/powerpoint/2010/main" val="1166239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heel(1)">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heel(1)">
                                      <p:cBhvr>
                                        <p:cTn id="42" dur="20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heel(1)">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heel(1)">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heel(1)">
                                      <p:cBhvr>
                                        <p:cTn id="57" dur="20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1000" fill="hold"/>
                                        <p:tgtEl>
                                          <p:spTgt spid="18"/>
                                        </p:tgtEl>
                                        <p:attrNameLst>
                                          <p:attrName>ppt_w</p:attrName>
                                        </p:attrNameLst>
                                      </p:cBhvr>
                                      <p:tavLst>
                                        <p:tav tm="0">
                                          <p:val>
                                            <p:strVal val="#ppt_w*0.70"/>
                                          </p:val>
                                        </p:tav>
                                        <p:tav tm="100000">
                                          <p:val>
                                            <p:strVal val="#ppt_w"/>
                                          </p:val>
                                        </p:tav>
                                      </p:tavLst>
                                    </p:anim>
                                    <p:anim calcmode="lin" valueType="num">
                                      <p:cBhvr>
                                        <p:cTn id="82" dur="1000" fill="hold"/>
                                        <p:tgtEl>
                                          <p:spTgt spid="18"/>
                                        </p:tgtEl>
                                        <p:attrNameLst>
                                          <p:attrName>ppt_h</p:attrName>
                                        </p:attrNameLst>
                                      </p:cBhvr>
                                      <p:tavLst>
                                        <p:tav tm="0">
                                          <p:val>
                                            <p:strVal val="#ppt_h"/>
                                          </p:val>
                                        </p:tav>
                                        <p:tav tm="100000">
                                          <p:val>
                                            <p:strVal val="#ppt_h"/>
                                          </p:val>
                                        </p:tav>
                                      </p:tavLst>
                                    </p:anim>
                                    <p:animEffect transition="in" filter="fade">
                                      <p:cBhvr>
                                        <p:cTn id="83" dur="10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000"/>
                                        <p:tgtEl>
                                          <p:spTgt spid="19"/>
                                        </p:tgtEl>
                                      </p:cBhvr>
                                    </p:animEffect>
                                    <p:anim calcmode="lin" valueType="num">
                                      <p:cBhvr>
                                        <p:cTn id="89" dur="1000" fill="hold"/>
                                        <p:tgtEl>
                                          <p:spTgt spid="19"/>
                                        </p:tgtEl>
                                        <p:attrNameLst>
                                          <p:attrName>ppt_x</p:attrName>
                                        </p:attrNameLst>
                                      </p:cBhvr>
                                      <p:tavLst>
                                        <p:tav tm="0">
                                          <p:val>
                                            <p:strVal val="#ppt_x"/>
                                          </p:val>
                                        </p:tav>
                                        <p:tav tm="100000">
                                          <p:val>
                                            <p:strVal val="#ppt_x"/>
                                          </p:val>
                                        </p:tav>
                                      </p:tavLst>
                                    </p:anim>
                                    <p:anim calcmode="lin" valueType="num">
                                      <p:cBhvr>
                                        <p:cTn id="9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3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119070" fill="hold"/>
                                        <p:tgtEl>
                                          <p:spTgt spid="30"/>
                                        </p:tgtEl>
                                      </p:cBhvr>
                                    </p:cmd>
                                  </p:childTnLst>
                                </p:cTn>
                              </p:par>
                            </p:childTnLst>
                          </p:cTn>
                        </p:par>
                      </p:childTnLst>
                    </p:cTn>
                  </p:par>
                </p:childTnLst>
              </p:cTn>
              <p:nextCondLst>
                <p:cond evt="onClick" delay="0">
                  <p:tgtEl>
                    <p:spTgt spid="30"/>
                  </p:tgtEl>
                </p:cond>
              </p:nextCondLst>
            </p:seq>
            <p:audio>
              <p:cMediaNode vol="80000">
                <p:cTn id="101" fill="hold" display="0">
                  <p:stCondLst>
                    <p:cond delay="indefinite"/>
                  </p:stCondLst>
                  <p:endCondLst>
                    <p:cond evt="onStopAudio" delay="0">
                      <p:tgtEl>
                        <p:sldTgt/>
                      </p:tgtEl>
                    </p:cond>
                  </p:endCondLst>
                </p:cTn>
                <p:tgtEl>
                  <p:spTgt spid="30"/>
                </p:tgtEl>
              </p:cMediaNode>
            </p:audio>
          </p:childTnLst>
        </p:cTn>
      </p:par>
    </p:tnLst>
    <p:bldLst>
      <p:bldP spid="13" grpId="0" animBg="1"/>
      <p:bldP spid="2"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800" y="3857302"/>
            <a:ext cx="1362265" cy="2314898"/>
          </a:xfrm>
          <a:prstGeom prst="rect">
            <a:avLst/>
          </a:prstGeom>
        </p:spPr>
      </p:pic>
      <p:sp>
        <p:nvSpPr>
          <p:cNvPr id="3" name="Rounded Rectangle 2"/>
          <p:cNvSpPr/>
          <p:nvPr/>
        </p:nvSpPr>
        <p:spPr>
          <a:xfrm>
            <a:off x="1676400" y="609600"/>
            <a:ext cx="5715000" cy="1447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THỰC HÀNH</a:t>
            </a:r>
            <a:endParaRPr lang="en-US" sz="6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304799" y="2554960"/>
            <a:ext cx="7991665" cy="1384995"/>
          </a:xfrm>
          <a:prstGeom prst="rect">
            <a:avLst/>
          </a:prstGeom>
          <a:solidFill>
            <a:schemeClr val="bg1"/>
          </a:solidFill>
        </p:spPr>
        <p:txBody>
          <a:bodyPr wrap="square" rtlCol="0">
            <a:spAutoFit/>
          </a:bodyPr>
          <a:lstStyle/>
          <a:p>
            <a:pPr algn="just"/>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lệnh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Rùa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mỗi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nét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đứt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50 </a:t>
            </a:r>
            <a:r>
              <a:rPr lang="en-US" sz="2800" dirty="0" err="1" smtClean="0">
                <a:latin typeface="Times New Roman" pitchFamily="18" charset="0"/>
                <a:cs typeface="Times New Roman" pitchFamily="18" charset="0"/>
              </a:rPr>
              <a:t>bước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khoảng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giữa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30 </a:t>
            </a:r>
            <a:r>
              <a:rPr lang="en-US" sz="2800" dirty="0" err="1" smtClean="0">
                <a:latin typeface="Times New Roman" pitchFamily="18" charset="0"/>
                <a:cs typeface="Times New Roman" pitchFamily="18" charset="0"/>
              </a:rPr>
              <a:t>bước</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5" name="Rounded Rectangle 4"/>
          <p:cNvSpPr/>
          <p:nvPr/>
        </p:nvSpPr>
        <p:spPr>
          <a:xfrm>
            <a:off x="304800" y="4474524"/>
            <a:ext cx="6019800" cy="167639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smtClean="0">
                <a:solidFill>
                  <a:srgbClr val="002060"/>
                </a:solidFill>
                <a:latin typeface="Times New Roman" pitchFamily="18" charset="0"/>
                <a:cs typeface="Times New Roman" pitchFamily="18" charset="0"/>
              </a:rPr>
              <a:t>Lệnh :</a:t>
            </a:r>
          </a:p>
          <a:p>
            <a:r>
              <a:rPr lang="en-US" sz="2800" b="1" smtClean="0">
                <a:solidFill>
                  <a:srgbClr val="002060"/>
                </a:solidFill>
                <a:latin typeface="Times New Roman" pitchFamily="18" charset="0"/>
                <a:cs typeface="Times New Roman" pitchFamily="18" charset="0"/>
              </a:rPr>
              <a:t>FD </a:t>
            </a:r>
            <a:r>
              <a:rPr lang="en-US" sz="2800" b="1">
                <a:solidFill>
                  <a:srgbClr val="002060"/>
                </a:solidFill>
                <a:latin typeface="Times New Roman" pitchFamily="18" charset="0"/>
                <a:cs typeface="Times New Roman" pitchFamily="18" charset="0"/>
              </a:rPr>
              <a:t>50 </a:t>
            </a:r>
            <a:r>
              <a:rPr lang="en-US" sz="2800" b="1" smtClean="0">
                <a:solidFill>
                  <a:srgbClr val="002060"/>
                </a:solidFill>
                <a:latin typeface="Times New Roman" pitchFamily="18" charset="0"/>
                <a:cs typeface="Times New Roman" pitchFamily="18" charset="0"/>
              </a:rPr>
              <a:t>PU FD </a:t>
            </a:r>
            <a:r>
              <a:rPr lang="en-US" sz="2800" b="1">
                <a:solidFill>
                  <a:srgbClr val="002060"/>
                </a:solidFill>
                <a:latin typeface="Times New Roman" pitchFamily="18" charset="0"/>
                <a:cs typeface="Times New Roman" pitchFamily="18" charset="0"/>
              </a:rPr>
              <a:t>30 </a:t>
            </a:r>
            <a:r>
              <a:rPr lang="en-US" sz="2800" b="1" smtClean="0">
                <a:solidFill>
                  <a:srgbClr val="002060"/>
                </a:solidFill>
                <a:latin typeface="Times New Roman" pitchFamily="18" charset="0"/>
                <a:cs typeface="Times New Roman" pitchFamily="18" charset="0"/>
              </a:rPr>
              <a:t>PD  </a:t>
            </a:r>
            <a:r>
              <a:rPr lang="en-US" sz="2800" b="1">
                <a:solidFill>
                  <a:srgbClr val="002060"/>
                </a:solidFill>
                <a:latin typeface="Times New Roman" pitchFamily="18" charset="0"/>
                <a:cs typeface="Times New Roman" pitchFamily="18" charset="0"/>
              </a:rPr>
              <a:t>50 </a:t>
            </a:r>
            <a:r>
              <a:rPr lang="en-US" sz="2800" b="1" smtClean="0">
                <a:solidFill>
                  <a:srgbClr val="002060"/>
                </a:solidFill>
                <a:latin typeface="Times New Roman" pitchFamily="18" charset="0"/>
                <a:cs typeface="Times New Roman" pitchFamily="18" charset="0"/>
              </a:rPr>
              <a:t>PU FD </a:t>
            </a:r>
            <a:r>
              <a:rPr lang="en-US" sz="2800" b="1">
                <a:solidFill>
                  <a:srgbClr val="002060"/>
                </a:solidFill>
                <a:latin typeface="Times New Roman" pitchFamily="18" charset="0"/>
                <a:cs typeface="Times New Roman" pitchFamily="18" charset="0"/>
              </a:rPr>
              <a:t>30 P</a:t>
            </a:r>
            <a:r>
              <a:rPr lang="en-US" sz="2800" b="1" smtClean="0">
                <a:solidFill>
                  <a:srgbClr val="002060"/>
                </a:solidFill>
                <a:latin typeface="Times New Roman" pitchFamily="18" charset="0"/>
                <a:cs typeface="Times New Roman" pitchFamily="18" charset="0"/>
              </a:rPr>
              <a:t>D FD 50 RT </a:t>
            </a:r>
            <a:r>
              <a:rPr lang="en-US" sz="2800" b="1">
                <a:solidFill>
                  <a:srgbClr val="002060"/>
                </a:solidFill>
                <a:latin typeface="Times New Roman" pitchFamily="18" charset="0"/>
                <a:cs typeface="Times New Roman" pitchFamily="18" charset="0"/>
              </a:rPr>
              <a:t>90 </a:t>
            </a:r>
            <a:r>
              <a:rPr lang="en-US" sz="2800" b="1" smtClean="0">
                <a:solidFill>
                  <a:srgbClr val="002060"/>
                </a:solidFill>
                <a:latin typeface="Times New Roman" pitchFamily="18" charset="0"/>
                <a:cs typeface="Times New Roman" pitchFamily="18" charset="0"/>
              </a:rPr>
              <a:t>PU FD </a:t>
            </a:r>
            <a:r>
              <a:rPr lang="en-US" sz="2800" b="1">
                <a:solidFill>
                  <a:srgbClr val="002060"/>
                </a:solidFill>
                <a:latin typeface="Times New Roman" pitchFamily="18" charset="0"/>
                <a:cs typeface="Times New Roman" pitchFamily="18" charset="0"/>
              </a:rPr>
              <a:t>30 </a:t>
            </a:r>
            <a:r>
              <a:rPr lang="en-US" sz="2800" b="1" smtClean="0">
                <a:solidFill>
                  <a:srgbClr val="002060"/>
                </a:solidFill>
                <a:latin typeface="Times New Roman" pitchFamily="18" charset="0"/>
                <a:cs typeface="Times New Roman" pitchFamily="18" charset="0"/>
              </a:rPr>
              <a:t>PD FD </a:t>
            </a:r>
            <a:r>
              <a:rPr lang="en-US" sz="2800" b="1">
                <a:solidFill>
                  <a:srgbClr val="002060"/>
                </a:solidFill>
                <a:latin typeface="Times New Roman" pitchFamily="18" charset="0"/>
                <a:cs typeface="Times New Roman" pitchFamily="18" charset="0"/>
              </a:rPr>
              <a:t>50 </a:t>
            </a:r>
            <a:endParaRPr lang="en-US" sz="2800" b="1" smtClean="0">
              <a:solidFill>
                <a:srgbClr val="002060"/>
              </a:solidFill>
              <a:latin typeface="Times New Roman" pitchFamily="18" charset="0"/>
              <a:cs typeface="Times New Roman" pitchFamily="18" charset="0"/>
            </a:endParaRPr>
          </a:p>
        </p:txBody>
      </p:sp>
      <p:grpSp>
        <p:nvGrpSpPr>
          <p:cNvPr id="6" name="Group 5"/>
          <p:cNvGrpSpPr>
            <a:grpSpLocks/>
          </p:cNvGrpSpPr>
          <p:nvPr/>
        </p:nvGrpSpPr>
        <p:grpSpPr bwMode="auto">
          <a:xfrm>
            <a:off x="-1310" y="0"/>
            <a:ext cx="9144000" cy="6858000"/>
            <a:chOff x="0" y="0"/>
            <a:chExt cx="5760" cy="4320"/>
          </a:xfrm>
        </p:grpSpPr>
        <p:pic>
          <p:nvPicPr>
            <p:cNvPr id="7" name="Picture 3"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6" name="MariageDamour-RichardClayderman_3kc6d.mp3">
            <a:hlinkClick r:id="" action="ppaction://media"/>
          </p:cNvPr>
          <p:cNvPicPr>
            <a:picLocks noChangeAspect="1"/>
          </p:cNvPicPr>
          <p:nvPr>
            <a:audioFile r:link="rId2"/>
            <p:extLst>
              <p:ext uri="{DAA4B4D4-6D71-4841-9C94-3DE7FCFB9230}">
                <p14:media xmlns:p14="http://schemas.microsoft.com/office/powerpoint/2010/main" r:embed="rId3">
                  <p14:trim end="68151.552"/>
                </p14:media>
              </p:ext>
            </p:extLst>
          </p:nvPr>
        </p:nvPicPr>
        <p:blipFill>
          <a:blip r:embed="rId8"/>
          <a:stretch>
            <a:fillRect/>
          </a:stretch>
        </p:blipFill>
        <p:spPr>
          <a:xfrm>
            <a:off x="6324600" y="6057900"/>
            <a:ext cx="609600" cy="609600"/>
          </a:xfrm>
          <a:prstGeom prst="rect">
            <a:avLst/>
          </a:prstGeom>
        </p:spPr>
      </p:pic>
      <p:sp>
        <p:nvSpPr>
          <p:cNvPr id="17" name="Action Button: End 16">
            <a:hlinkClick r:id="" action="ppaction://noaction" highlightClick="1"/>
          </p:cNvPr>
          <p:cNvSpPr/>
          <p:nvPr/>
        </p:nvSpPr>
        <p:spPr>
          <a:xfrm>
            <a:off x="7620000" y="6172200"/>
            <a:ext cx="676465" cy="4953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17236" y="4474523"/>
            <a:ext cx="6019800" cy="16763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smtClean="0">
                <a:solidFill>
                  <a:srgbClr val="002060"/>
                </a:solidFill>
                <a:latin typeface="Times New Roman" pitchFamily="18" charset="0"/>
                <a:cs typeface="Times New Roman" pitchFamily="18" charset="0"/>
              </a:rPr>
              <a:t>Sử dụng những lệnh nào?</a:t>
            </a:r>
          </a:p>
        </p:txBody>
      </p:sp>
      <p:sp>
        <p:nvSpPr>
          <p:cNvPr id="19" name="Rounded Rectangle 18"/>
          <p:cNvSpPr/>
          <p:nvPr/>
        </p:nvSpPr>
        <p:spPr>
          <a:xfrm>
            <a:off x="317236" y="4474522"/>
            <a:ext cx="6019800" cy="16763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smtClean="0">
                <a:solidFill>
                  <a:srgbClr val="002060"/>
                </a:solidFill>
                <a:latin typeface="Times New Roman" pitchFamily="18" charset="0"/>
                <a:cs typeface="Times New Roman" pitchFamily="18" charset="0"/>
              </a:rPr>
              <a:t>Sử dụng những lệnh:</a:t>
            </a:r>
          </a:p>
          <a:p>
            <a:pPr algn="ctr"/>
            <a:r>
              <a:rPr lang="en-US" sz="2800" b="1" smtClean="0">
                <a:solidFill>
                  <a:srgbClr val="FF0000"/>
                </a:solidFill>
                <a:latin typeface="Times New Roman" pitchFamily="18" charset="0"/>
                <a:cs typeface="Times New Roman" pitchFamily="18" charset="0"/>
              </a:rPr>
              <a:t>FD, PU, PD, RT</a:t>
            </a:r>
          </a:p>
        </p:txBody>
      </p:sp>
    </p:spTree>
    <p:custDataLst>
      <p:tags r:id="rId1"/>
    </p:custDataLst>
    <p:extLst>
      <p:ext uri="{BB962C8B-B14F-4D97-AF65-F5344CB8AC3E}">
        <p14:creationId xmlns:p14="http://schemas.microsoft.com/office/powerpoint/2010/main" val="413234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18"/>
                                        </p:tgtEl>
                                        <p:attrNameLst>
                                          <p:attrName>ppt_x</p:attrName>
                                        </p:attrNameLst>
                                      </p:cBhvr>
                                      <p:tavLst>
                                        <p:tav tm="0">
                                          <p:val>
                                            <p:strVal val="ppt_x"/>
                                          </p:val>
                                        </p:tav>
                                        <p:tav tm="100000">
                                          <p:val>
                                            <p:strVal val="ppt_x"/>
                                          </p:val>
                                        </p:tav>
                                      </p:tavLst>
                                    </p:anim>
                                    <p:anim calcmode="lin" valueType="num">
                                      <p:cBhvr additive="base">
                                        <p:cTn id="29" dur="500"/>
                                        <p:tgtEl>
                                          <p:spTgt spid="18"/>
                                        </p:tgtEl>
                                        <p:attrNameLst>
                                          <p:attrName>ppt_y</p:attrName>
                                        </p:attrNameLst>
                                      </p:cBhvr>
                                      <p:tavLst>
                                        <p:tav tm="0">
                                          <p:val>
                                            <p:strVal val="ppt_y"/>
                                          </p:val>
                                        </p:tav>
                                        <p:tav tm="100000">
                                          <p:val>
                                            <p:strVal val="1+ppt_h/2"/>
                                          </p:val>
                                        </p:tav>
                                      </p:tavLst>
                                    </p:anim>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9"/>
                                        </p:tgtEl>
                                      </p:cBhvr>
                                    </p:animEffect>
                                    <p:anim calcmode="lin" valueType="num">
                                      <p:cBhvr>
                                        <p:cTn id="42" dur="1000"/>
                                        <p:tgtEl>
                                          <p:spTgt spid="19"/>
                                        </p:tgtEl>
                                        <p:attrNameLst>
                                          <p:attrName>ppt_x</p:attrName>
                                        </p:attrNameLst>
                                      </p:cBhvr>
                                      <p:tavLst>
                                        <p:tav tm="0">
                                          <p:val>
                                            <p:strVal val="ppt_x"/>
                                          </p:val>
                                        </p:tav>
                                        <p:tav tm="100000">
                                          <p:val>
                                            <p:strVal val="ppt_x"/>
                                          </p:val>
                                        </p:tav>
                                      </p:tavLst>
                                    </p:anim>
                                    <p:anim calcmode="lin" valueType="num">
                                      <p:cBhvr>
                                        <p:cTn id="43" dur="1000"/>
                                        <p:tgtEl>
                                          <p:spTgt spid="19"/>
                                        </p:tgtEl>
                                        <p:attrNameLst>
                                          <p:attrName>ppt_y</p:attrName>
                                        </p:attrNameLst>
                                      </p:cBhvr>
                                      <p:tavLst>
                                        <p:tav tm="0">
                                          <p:val>
                                            <p:strVal val="ppt_y"/>
                                          </p:val>
                                        </p:tav>
                                        <p:tav tm="100000">
                                          <p:val>
                                            <p:strVal val="ppt_y+.1"/>
                                          </p:val>
                                        </p:tav>
                                      </p:tavLst>
                                    </p:anim>
                                    <p:set>
                                      <p:cBhvr>
                                        <p:cTn id="44" dur="1" fill="hold">
                                          <p:stCondLst>
                                            <p:cond delay="9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90952" fill="hold"/>
                                        <p:tgtEl>
                                          <p:spTgt spid="16"/>
                                        </p:tgtEl>
                                      </p:cBhvr>
                                    </p:cmd>
                                  </p:childTnLst>
                                </p:cTn>
                              </p:par>
                            </p:childTnLst>
                          </p:cTn>
                        </p:par>
                      </p:childTnLst>
                    </p:cTn>
                  </p:par>
                </p:childTnLst>
              </p:cTn>
              <p:nextCondLst>
                <p:cond evt="onClick" delay="0">
                  <p:tgtEl>
                    <p:spTgt spid="16"/>
                  </p:tgtEl>
                </p:cond>
              </p:nextCondLst>
            </p:seq>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3" grpId="0" animBg="1"/>
      <p:bldP spid="4" grpId="0" animBg="1"/>
      <p:bldP spid="5" grpId="0" animBg="1"/>
      <p:bldP spid="18" grpId="0" animBg="1"/>
      <p:bldP spid="18" grpId="1" animBg="1"/>
      <p:bldP spid="19" grpId="0" animBg="1"/>
      <p:bldP spid="1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3" name="WordArt 9"/>
          <p:cNvSpPr>
            <a:spLocks noChangeArrowheads="1" noChangeShapeType="1" noTextEdit="1"/>
          </p:cNvSpPr>
          <p:nvPr/>
        </p:nvSpPr>
        <p:spPr bwMode="auto">
          <a:xfrm>
            <a:off x="914400" y="857250"/>
            <a:ext cx="7010400" cy="1047750"/>
          </a:xfrm>
          <a:prstGeom prst="rect">
            <a:avLst/>
          </a:prstGeom>
        </p:spPr>
        <p:txBody>
          <a:bodyPr wrap="none" fromWordArt="1">
            <a:prstTxWarp prst="textPlain">
              <a:avLst>
                <a:gd name="adj" fmla="val 50000"/>
              </a:avLst>
            </a:prstTxWarp>
          </a:bodyPr>
          <a:lstStyle/>
          <a:p>
            <a:pPr algn="ct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Trò chơi: Ô số may mắn</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pic>
        <p:nvPicPr>
          <p:cNvPr id="13316" name="Picture 2" descr="D:\may kia\POWERPOINT\HINH NEN DEP\hinh nen dep\hinh trang tri\anhso.net_10120.gif"/>
          <p:cNvPicPr>
            <a:picLocks noChangeAspect="1" noChangeArrowheads="1" noCrop="1"/>
          </p:cNvPicPr>
          <p:nvPr/>
        </p:nvPicPr>
        <p:blipFill>
          <a:blip r:embed="rId4"/>
          <a:srcRect/>
          <a:stretch>
            <a:fillRect/>
          </a:stretch>
        </p:blipFill>
        <p:spPr bwMode="auto">
          <a:xfrm>
            <a:off x="5572125" y="0"/>
            <a:ext cx="3571875" cy="1584325"/>
          </a:xfrm>
          <a:prstGeom prst="rect">
            <a:avLst/>
          </a:prstGeom>
          <a:noFill/>
          <a:ln w="9525">
            <a:noFill/>
            <a:miter lim="800000"/>
            <a:headEnd/>
            <a:tailEnd/>
          </a:ln>
        </p:spPr>
      </p:pic>
      <p:pic>
        <p:nvPicPr>
          <p:cNvPr id="13317" name="Picture 2" descr="D:\may kia\POWERPOINT\HINH NEN DEP\hinh nen dep\hinh trang tri\anhso.net_10120.gif"/>
          <p:cNvPicPr>
            <a:picLocks noChangeAspect="1" noChangeArrowheads="1" noCrop="1"/>
          </p:cNvPicPr>
          <p:nvPr/>
        </p:nvPicPr>
        <p:blipFill>
          <a:blip r:embed="rId4"/>
          <a:srcRect/>
          <a:stretch>
            <a:fillRect/>
          </a:stretch>
        </p:blipFill>
        <p:spPr bwMode="auto">
          <a:xfrm rot="10800000">
            <a:off x="0" y="5273675"/>
            <a:ext cx="3571875" cy="1584325"/>
          </a:xfrm>
          <a:prstGeom prst="rect">
            <a:avLst/>
          </a:prstGeom>
          <a:noFill/>
          <a:ln w="9525">
            <a:noFill/>
            <a:miter lim="800000"/>
            <a:headEnd/>
            <a:tailEnd/>
          </a:ln>
        </p:spPr>
      </p:pic>
      <p:sp>
        <p:nvSpPr>
          <p:cNvPr id="2" name="Rectangle 1"/>
          <p:cNvSpPr/>
          <p:nvPr/>
        </p:nvSpPr>
        <p:spPr>
          <a:xfrm>
            <a:off x="381000" y="2133600"/>
            <a:ext cx="8077200" cy="4401205"/>
          </a:xfrm>
          <a:prstGeom prst="rect">
            <a:avLst/>
          </a:prstGeom>
        </p:spPr>
        <p:txBody>
          <a:bodyPr wrap="square">
            <a:spAutoFit/>
          </a:bodyPr>
          <a:lstStyle/>
          <a:p>
            <a:pPr algn="just"/>
            <a:r>
              <a:rPr lang="pt-BR" sz="2800" b="1" i="1">
                <a:latin typeface="Times New Roman" pitchFamily="18" charset="0"/>
                <a:cs typeface="Times New Roman" pitchFamily="18" charset="0"/>
              </a:rPr>
              <a:t>Quy tắc chơi:</a:t>
            </a:r>
            <a:r>
              <a:rPr lang="pt-BR" sz="2800">
                <a:latin typeface="Times New Roman" pitchFamily="18" charset="0"/>
                <a:cs typeface="Times New Roman" pitchFamily="18" charset="0"/>
              </a:rPr>
              <a:t> Trên màn hình có </a:t>
            </a:r>
            <a:r>
              <a:rPr lang="pt-BR" sz="2800" smtClean="0">
                <a:latin typeface="Times New Roman" pitchFamily="18" charset="0"/>
                <a:cs typeface="Times New Roman" pitchFamily="18" charset="0"/>
              </a:rPr>
              <a:t>6 </a:t>
            </a:r>
            <a:r>
              <a:rPr lang="pt-BR" sz="2800">
                <a:latin typeface="Times New Roman" pitchFamily="18" charset="0"/>
                <a:cs typeface="Times New Roman" pitchFamily="18" charset="0"/>
              </a:rPr>
              <a:t>ô số theo thứ tự </a:t>
            </a:r>
            <a:r>
              <a:rPr lang="pt-BR" sz="2800" smtClean="0">
                <a:latin typeface="Times New Roman" pitchFamily="18" charset="0"/>
                <a:cs typeface="Times New Roman" pitchFamily="18" charset="0"/>
              </a:rPr>
              <a:t>từ </a:t>
            </a:r>
            <a:r>
              <a:rPr lang="pt-BR" sz="2800">
                <a:latin typeface="Times New Roman" pitchFamily="18" charset="0"/>
                <a:cs typeface="Times New Roman" pitchFamily="18" charset="0"/>
              </a:rPr>
              <a:t>1 đến </a:t>
            </a:r>
            <a:r>
              <a:rPr lang="pt-BR" sz="2800" smtClean="0">
                <a:latin typeface="Times New Roman" pitchFamily="18" charset="0"/>
                <a:cs typeface="Times New Roman" pitchFamily="18" charset="0"/>
              </a:rPr>
              <a:t>6, </a:t>
            </a:r>
            <a:r>
              <a:rPr lang="pt-BR" sz="2800">
                <a:latin typeface="Times New Roman" pitchFamily="18" charset="0"/>
                <a:cs typeface="Times New Roman" pitchFamily="18" charset="0"/>
              </a:rPr>
              <a:t>trong đó có 2 ô là ô may mắn. Học sinh lần lượt chọn mở các ô, ô được mở ra là tên lệnh nào thì phải đọc đúng hành động của Rùa ứng với tên lệnh đó và ngược lại, cả lớp lắng nghe nhận xét, kiểm tra. Nếu đọc đúng sẽ nhận được một phần quà, nếu đọc sai </a:t>
            </a:r>
            <a:r>
              <a:rPr lang="pt-BR" sz="2800" smtClean="0">
                <a:latin typeface="Times New Roman" pitchFamily="18" charset="0"/>
                <a:cs typeface="Times New Roman" pitchFamily="18" charset="0"/>
              </a:rPr>
              <a:t>thì </a:t>
            </a:r>
            <a:r>
              <a:rPr lang="pt-BR" sz="2800">
                <a:latin typeface="Times New Roman" pitchFamily="18" charset="0"/>
                <a:cs typeface="Times New Roman" pitchFamily="18" charset="0"/>
              </a:rPr>
              <a:t>không được. </a:t>
            </a:r>
            <a:r>
              <a:rPr lang="en-US" sz="2800">
                <a:latin typeface="Times New Roman" pitchFamily="18" charset="0"/>
                <a:cs typeface="Times New Roman" pitchFamily="18" charset="0"/>
              </a:rPr>
              <a:t>Trong trường hợp ô bạn mở ra là ô số may mắn thì bạn không cần đọc cũng sẽ nhận được một phần quà.</a:t>
            </a:r>
          </a:p>
          <a:p>
            <a:pPr algn="just"/>
            <a:r>
              <a:rPr lang="en-US" sz="2800">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1981271070"/>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7353"/>
                                        </p:tgtEl>
                                        <p:attrNameLst>
                                          <p:attrName>style.visibility</p:attrName>
                                        </p:attrNameLst>
                                      </p:cBhvr>
                                      <p:to>
                                        <p:strVal val="visible"/>
                                      </p:to>
                                    </p:set>
                                    <p:animEffect transition="in" filter="wedge">
                                      <p:cBhvr>
                                        <p:cTn id="7" dur="2000"/>
                                        <p:tgtEl>
                                          <p:spTgt spid="57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99" y="381000"/>
            <a:ext cx="5715000" cy="487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âu 1"/>
          <p:cNvSpPr/>
          <p:nvPr/>
        </p:nvSpPr>
        <p:spPr>
          <a:xfrm>
            <a:off x="152399" y="381000"/>
            <a:ext cx="1143000"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1</a:t>
            </a:r>
            <a:endParaRPr lang="en-US" sz="6600" b="1">
              <a:effectLst>
                <a:outerShdw blurRad="38100" dist="38100" dir="2700000" algn="tl">
                  <a:srgbClr val="000000">
                    <a:alpha val="43137"/>
                  </a:srgbClr>
                </a:outerShdw>
              </a:effectLst>
            </a:endParaRPr>
          </a:p>
        </p:txBody>
      </p:sp>
      <p:sp>
        <p:nvSpPr>
          <p:cNvPr id="4" name="Câu 2"/>
          <p:cNvSpPr/>
          <p:nvPr/>
        </p:nvSpPr>
        <p:spPr>
          <a:xfrm>
            <a:off x="1295398" y="381000"/>
            <a:ext cx="1790699"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effectLst>
                  <a:outerShdw blurRad="38100" dist="38100" dir="2700000" algn="tl">
                    <a:srgbClr val="000000">
                      <a:alpha val="43137"/>
                    </a:srgbClr>
                  </a:outerShdw>
                </a:effectLst>
              </a:rPr>
              <a:t>2</a:t>
            </a:r>
          </a:p>
        </p:txBody>
      </p:sp>
      <p:sp>
        <p:nvSpPr>
          <p:cNvPr id="5" name="Câu 3"/>
          <p:cNvSpPr/>
          <p:nvPr/>
        </p:nvSpPr>
        <p:spPr>
          <a:xfrm>
            <a:off x="3086098" y="381000"/>
            <a:ext cx="1648691"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3</a:t>
            </a:r>
            <a:endParaRPr lang="en-US" sz="6600" b="1">
              <a:effectLst>
                <a:outerShdw blurRad="38100" dist="38100" dir="2700000" algn="tl">
                  <a:srgbClr val="000000">
                    <a:alpha val="43137"/>
                  </a:srgbClr>
                </a:outerShdw>
              </a:effectLst>
            </a:endParaRPr>
          </a:p>
        </p:txBody>
      </p:sp>
      <p:sp>
        <p:nvSpPr>
          <p:cNvPr id="6" name="Câu 4"/>
          <p:cNvSpPr/>
          <p:nvPr/>
        </p:nvSpPr>
        <p:spPr>
          <a:xfrm>
            <a:off x="4734790" y="381000"/>
            <a:ext cx="1132609" cy="17526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4</a:t>
            </a:r>
            <a:endParaRPr lang="en-US" sz="6600" b="1">
              <a:effectLst>
                <a:outerShdw blurRad="38100" dist="38100" dir="2700000" algn="tl">
                  <a:srgbClr val="000000">
                    <a:alpha val="43137"/>
                  </a:srgbClr>
                </a:outerShdw>
              </a:effectLst>
            </a:endParaRPr>
          </a:p>
        </p:txBody>
      </p:sp>
      <p:sp>
        <p:nvSpPr>
          <p:cNvPr id="7" name="câu 5"/>
          <p:cNvSpPr/>
          <p:nvPr/>
        </p:nvSpPr>
        <p:spPr>
          <a:xfrm>
            <a:off x="152400" y="2133600"/>
            <a:ext cx="2057400" cy="1679062"/>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5</a:t>
            </a:r>
            <a:endParaRPr lang="en-US" sz="6600" b="1">
              <a:effectLst>
                <a:outerShdw blurRad="38100" dist="38100" dir="2700000" algn="tl">
                  <a:srgbClr val="000000">
                    <a:alpha val="43137"/>
                  </a:srgbClr>
                </a:outerShdw>
              </a:effectLst>
            </a:endParaRPr>
          </a:p>
        </p:txBody>
      </p:sp>
      <p:sp>
        <p:nvSpPr>
          <p:cNvPr id="8" name="Câu 6"/>
          <p:cNvSpPr/>
          <p:nvPr/>
        </p:nvSpPr>
        <p:spPr>
          <a:xfrm>
            <a:off x="2209799" y="2149642"/>
            <a:ext cx="1752600" cy="1660358"/>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6</a:t>
            </a:r>
            <a:endParaRPr lang="en-US" sz="6600" b="1">
              <a:effectLst>
                <a:outerShdw blurRad="38100" dist="38100" dir="2700000" algn="tl">
                  <a:srgbClr val="000000">
                    <a:alpha val="43137"/>
                  </a:srgbClr>
                </a:outerShdw>
              </a:effectLst>
            </a:endParaRPr>
          </a:p>
        </p:txBody>
      </p:sp>
      <p:sp>
        <p:nvSpPr>
          <p:cNvPr id="9" name="Câu 7"/>
          <p:cNvSpPr/>
          <p:nvPr/>
        </p:nvSpPr>
        <p:spPr>
          <a:xfrm>
            <a:off x="3962399" y="2149642"/>
            <a:ext cx="1905000" cy="1660357"/>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7</a:t>
            </a:r>
            <a:endParaRPr lang="en-US" sz="4800" b="1">
              <a:effectLst>
                <a:outerShdw blurRad="38100" dist="38100" dir="2700000" algn="tl">
                  <a:srgbClr val="000000">
                    <a:alpha val="43137"/>
                  </a:srgbClr>
                </a:outerShdw>
              </a:effectLst>
            </a:endParaRPr>
          </a:p>
        </p:txBody>
      </p:sp>
      <p:sp>
        <p:nvSpPr>
          <p:cNvPr id="10" name="Câu 8"/>
          <p:cNvSpPr/>
          <p:nvPr/>
        </p:nvSpPr>
        <p:spPr>
          <a:xfrm>
            <a:off x="152399" y="3812277"/>
            <a:ext cx="1524000" cy="1419545"/>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8</a:t>
            </a:r>
            <a:endParaRPr lang="en-US" sz="6600" b="1">
              <a:effectLst>
                <a:outerShdw blurRad="38100" dist="38100" dir="2700000" algn="tl">
                  <a:srgbClr val="000000">
                    <a:alpha val="43137"/>
                  </a:srgbClr>
                </a:outerShdw>
              </a:effectLst>
            </a:endParaRPr>
          </a:p>
        </p:txBody>
      </p:sp>
      <p:sp>
        <p:nvSpPr>
          <p:cNvPr id="11" name="Câu 9"/>
          <p:cNvSpPr/>
          <p:nvPr/>
        </p:nvSpPr>
        <p:spPr>
          <a:xfrm>
            <a:off x="1676399" y="3810000"/>
            <a:ext cx="2590800" cy="1435677"/>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9</a:t>
            </a:r>
            <a:endParaRPr lang="en-US" sz="6600" b="1">
              <a:effectLst>
                <a:outerShdw blurRad="38100" dist="38100" dir="2700000" algn="tl">
                  <a:srgbClr val="000000">
                    <a:alpha val="43137"/>
                  </a:srgbClr>
                </a:outerShdw>
              </a:effectLst>
            </a:endParaRPr>
          </a:p>
        </p:txBody>
      </p:sp>
      <p:sp>
        <p:nvSpPr>
          <p:cNvPr id="12" name="Câu 10"/>
          <p:cNvSpPr/>
          <p:nvPr/>
        </p:nvSpPr>
        <p:spPr>
          <a:xfrm>
            <a:off x="4267199" y="3812662"/>
            <a:ext cx="1600200" cy="1447800"/>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effectLst>
                  <a:outerShdw blurRad="38100" dist="38100" dir="2700000" algn="tl">
                    <a:srgbClr val="000000">
                      <a:alpha val="43137"/>
                    </a:srgbClr>
                  </a:outerShdw>
                </a:effectLst>
              </a:rPr>
              <a:t>10</a:t>
            </a:r>
            <a:endParaRPr lang="en-US" sz="6600" b="1">
              <a:effectLst>
                <a:outerShdw blurRad="38100" dist="38100" dir="2700000" algn="tl">
                  <a:srgbClr val="000000">
                    <a:alpha val="43137"/>
                  </a:srgbClr>
                </a:outerShdw>
              </a:effectLst>
            </a:endParaRPr>
          </a:p>
        </p:txBody>
      </p:sp>
      <p:sp>
        <p:nvSpPr>
          <p:cNvPr id="13" name="Câu hỏi 1"/>
          <p:cNvSpPr/>
          <p:nvPr/>
        </p:nvSpPr>
        <p:spPr>
          <a:xfrm>
            <a:off x="381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1: Lệnh BK n giúp Rùa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Câu trả lời 1"/>
          <p:cNvSpPr/>
          <p:nvPr/>
        </p:nvSpPr>
        <p:spPr>
          <a:xfrm>
            <a:off x="6019800" y="6858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lùi về phía sau n bước.</a:t>
            </a:r>
            <a:endParaRPr lang="en-US" sz="4800">
              <a:latin typeface="Times New Roman" pitchFamily="18" charset="0"/>
              <a:cs typeface="Times New Roman" pitchFamily="18" charset="0"/>
            </a:endParaRPr>
          </a:p>
        </p:txBody>
      </p:sp>
      <p:sp>
        <p:nvSpPr>
          <p:cNvPr id="15" name="Câu hỏi 2"/>
          <p:cNvSpPr/>
          <p:nvPr/>
        </p:nvSpPr>
        <p:spPr>
          <a:xfrm>
            <a:off x="381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2: Lệnh LT k giúp Rùa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Câu trả lời 2"/>
          <p:cNvSpPr/>
          <p:nvPr/>
        </p:nvSpPr>
        <p:spPr>
          <a:xfrm>
            <a:off x="6019800" y="6858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quay sang trái k độ.</a:t>
            </a:r>
            <a:endParaRPr lang="en-US" sz="4800">
              <a:latin typeface="Times New Roman" pitchFamily="18" charset="0"/>
              <a:cs typeface="Times New Roman" pitchFamily="18" charset="0"/>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1299" y="1447800"/>
            <a:ext cx="2019301" cy="2271050"/>
          </a:xfrm>
          <a:prstGeom prst="rect">
            <a:avLst/>
          </a:prstGeom>
        </p:spPr>
      </p:pic>
      <p:sp>
        <p:nvSpPr>
          <p:cNvPr id="18" name="Câu hỏi3"/>
          <p:cNvSpPr/>
          <p:nvPr/>
        </p:nvSpPr>
        <p:spPr>
          <a:xfrm>
            <a:off x="381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3: Rùa nhấc bút không vẽ nữa em dùng lệnh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Câu trả lời 3"/>
          <p:cNvSpPr/>
          <p:nvPr/>
        </p:nvSpPr>
        <p:spPr>
          <a:xfrm>
            <a:off x="5965372" y="6858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Lệnh PU.</a:t>
            </a:r>
            <a:endParaRPr lang="en-US" sz="4800">
              <a:latin typeface="Times New Roman" pitchFamily="18" charset="0"/>
              <a:cs typeface="Times New Roman" pitchFamily="18" charset="0"/>
            </a:endParaRPr>
          </a:p>
        </p:txBody>
      </p:sp>
      <p:sp>
        <p:nvSpPr>
          <p:cNvPr id="20" name="Câu hỏi4"/>
          <p:cNvSpPr/>
          <p:nvPr/>
        </p:nvSpPr>
        <p:spPr>
          <a:xfrm>
            <a:off x="762000" y="5562600"/>
            <a:ext cx="6858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4: Lệnh PD Rùa sẽ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Câu trả lời 4"/>
          <p:cNvSpPr/>
          <p:nvPr/>
        </p:nvSpPr>
        <p:spPr>
          <a:xfrm>
            <a:off x="5842001" y="483636"/>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hạ bút Rùa tiếp tục vẽ.</a:t>
            </a:r>
            <a:endParaRPr lang="en-US" sz="4800">
              <a:latin typeface="Times New Roman" pitchFamily="18" charset="0"/>
              <a:cs typeface="Times New Roman" pitchFamily="18" charset="0"/>
            </a:endParaRPr>
          </a:p>
        </p:txBody>
      </p:sp>
      <p:sp>
        <p:nvSpPr>
          <p:cNvPr id="22" name="Câu hỏi5"/>
          <p:cNvSpPr/>
          <p:nvPr/>
        </p:nvSpPr>
        <p:spPr>
          <a:xfrm>
            <a:off x="451098" y="5562600"/>
            <a:ext cx="7168902"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5: Rùa như thế nào khi gõ lệnh HT?</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Câu trả lời 5"/>
          <p:cNvSpPr/>
          <p:nvPr/>
        </p:nvSpPr>
        <p:spPr>
          <a:xfrm>
            <a:off x="5791200" y="6096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Rùa ẩn mình.</a:t>
            </a:r>
            <a:endParaRPr lang="en-US" sz="4800">
              <a:latin typeface="Times New Roman" pitchFamily="18" charset="0"/>
              <a:cs typeface="Times New Roman" pitchFamily="18" charset="0"/>
            </a:endParaRPr>
          </a:p>
        </p:txBody>
      </p:sp>
      <p:sp>
        <p:nvSpPr>
          <p:cNvPr id="24" name="Câu hỏi 6"/>
          <p:cNvSpPr/>
          <p:nvPr/>
        </p:nvSpPr>
        <p:spPr>
          <a:xfrm>
            <a:off x="304800" y="5562600"/>
            <a:ext cx="7245102"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6: Rùa hiện hình em dùng lệnh gì ?</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Câu trả lời 6"/>
          <p:cNvSpPr/>
          <p:nvPr/>
        </p:nvSpPr>
        <p:spPr>
          <a:xfrm>
            <a:off x="5860143" y="622300"/>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Lệnh ST.</a:t>
            </a:r>
            <a:endParaRPr lang="en-US" sz="4800">
              <a:latin typeface="Times New Roman" pitchFamily="18" charset="0"/>
              <a:cs typeface="Times New Roman" pitchFamily="18" charset="0"/>
            </a:endParaRPr>
          </a:p>
        </p:txBody>
      </p:sp>
      <p:sp>
        <p:nvSpPr>
          <p:cNvPr id="26" name="Câu hỏi 7"/>
          <p:cNvSpPr/>
          <p:nvPr/>
        </p:nvSpPr>
        <p:spPr>
          <a:xfrm>
            <a:off x="304800" y="5562600"/>
            <a:ext cx="7239000"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7: Lệnh Clean </a:t>
            </a:r>
            <a:r>
              <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Rùa </a:t>
            </a: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sẽ làm gì?</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Câu trả lời 7"/>
          <p:cNvSpPr/>
          <p:nvPr/>
        </p:nvSpPr>
        <p:spPr>
          <a:xfrm>
            <a:off x="5873501" y="450979"/>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smtClean="0">
                <a:latin typeface="Times New Roman" pitchFamily="18" charset="0"/>
                <a:cs typeface="Times New Roman" pitchFamily="18" charset="0"/>
              </a:rPr>
              <a:t>Xóa màn hình, Rùa vẫn ở vị trí hiện tại.</a:t>
            </a:r>
            <a:endParaRPr lang="en-US" sz="4000">
              <a:latin typeface="Times New Roman" pitchFamily="18" charset="0"/>
              <a:cs typeface="Times New Roman" pitchFamily="18" charset="0"/>
            </a:endParaRPr>
          </a:p>
        </p:txBody>
      </p:sp>
      <p:pic>
        <p:nvPicPr>
          <p:cNvPr id="2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4142" r="9636"/>
          <a:stretch/>
        </p:blipFill>
        <p:spPr bwMode="auto">
          <a:xfrm>
            <a:off x="6428509" y="1420194"/>
            <a:ext cx="2182091" cy="22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âu hỏi 8"/>
          <p:cNvSpPr/>
          <p:nvPr/>
        </p:nvSpPr>
        <p:spPr>
          <a:xfrm>
            <a:off x="222498" y="5562600"/>
            <a:ext cx="7397502" cy="990600"/>
          </a:xfrm>
          <a:prstGeom prst="roundRect">
            <a:avLst/>
          </a:prstGeom>
          <a:effectLst>
            <a:innerShdw blurRad="63500" dist="50800" dir="10800000">
              <a:prstClr val="black">
                <a:alpha val="50000"/>
              </a:prstClr>
            </a:inn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Câu 8: Lệnh gì giúp chúng ta thoát khỏi chương trình Logo ?</a:t>
            </a:r>
            <a:endParaRPr lang="en-US" sz="3200" b="1">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0" name="Câu trả lời 8"/>
          <p:cNvSpPr/>
          <p:nvPr/>
        </p:nvSpPr>
        <p:spPr>
          <a:xfrm>
            <a:off x="5925458" y="694871"/>
            <a:ext cx="2895600" cy="441960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smtClean="0">
                <a:latin typeface="Times New Roman" pitchFamily="18" charset="0"/>
                <a:cs typeface="Times New Roman" pitchFamily="18" charset="0"/>
              </a:rPr>
              <a:t>Lệnh Bye</a:t>
            </a:r>
            <a:endParaRPr lang="en-US" sz="48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54236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8" presetID="19" presetClass="emph" presetSubtype="0" fill="hold" grpId="0" nodeType="withEffect">
                                  <p:stCondLst>
                                    <p:cond delay="0"/>
                                  </p:stCondLst>
                                  <p:childTnLst>
                                    <p:animClr clrSpc="rgb" dir="cw">
                                      <p:cBhvr override="childStyle">
                                        <p:cTn id="9" dur="500" fill="hold"/>
                                        <p:tgtEl>
                                          <p:spTgt spid="3"/>
                                        </p:tgtEl>
                                        <p:attrNameLst>
                                          <p:attrName>style.color</p:attrName>
                                        </p:attrNameLst>
                                      </p:cBhvr>
                                      <p:to>
                                        <a:schemeClr val="accent2"/>
                                      </p:to>
                                    </p:animClr>
                                    <p:animClr clrSpc="rgb" dir="cw">
                                      <p:cBhvr>
                                        <p:cTn id="10" dur="500" fill="hold"/>
                                        <p:tgtEl>
                                          <p:spTgt spid="3"/>
                                        </p:tgtEl>
                                        <p:attrNameLst>
                                          <p:attrName>fillcolor</p:attrName>
                                        </p:attrNameLst>
                                      </p:cBhvr>
                                      <p:to>
                                        <a:schemeClr val="accent2"/>
                                      </p:to>
                                    </p:animClr>
                                    <p:set>
                                      <p:cBhvr>
                                        <p:cTn id="11" dur="500" fill="hold"/>
                                        <p:tgtEl>
                                          <p:spTgt spid="3"/>
                                        </p:tgtEl>
                                        <p:attrNameLst>
                                          <p:attrName>fill.type</p:attrName>
                                        </p:attrNameLst>
                                      </p:cBhvr>
                                      <p:to>
                                        <p:strVal val="solid"/>
                                      </p:to>
                                    </p:set>
                                    <p:set>
                                      <p:cBhvr>
                                        <p:cTn id="12" dur="500" fill="hold"/>
                                        <p:tgtEl>
                                          <p:spTgt spid="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30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5" name="tra loi dung1.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13"/>
                                        </p:tgtEl>
                                        <p:attrNameLst>
                                          <p:attrName>ppt_x</p:attrName>
                                        </p:attrNameLst>
                                      </p:cBhvr>
                                      <p:tavLst>
                                        <p:tav tm="0">
                                          <p:val>
                                            <p:strVal val="ppt_x"/>
                                          </p:val>
                                        </p:tav>
                                        <p:tav tm="100000">
                                          <p:val>
                                            <p:strVal val="ppt_x"/>
                                          </p:val>
                                        </p:tav>
                                      </p:tavLst>
                                    </p:anim>
                                    <p:anim calcmode="lin" valueType="num">
                                      <p:cBhvr additive="base">
                                        <p:cTn id="22" dur="500"/>
                                        <p:tgtEl>
                                          <p:spTgt spid="13"/>
                                        </p:tgtEl>
                                        <p:attrNameLst>
                                          <p:attrName>ppt_y</p:attrName>
                                        </p:attrNameLst>
                                      </p:cBhvr>
                                      <p:tavLst>
                                        <p:tav tm="0">
                                          <p:val>
                                            <p:strVal val="ppt_y"/>
                                          </p:val>
                                        </p:tav>
                                        <p:tav tm="100000">
                                          <p:val>
                                            <p:strVal val="1+ppt_h/2"/>
                                          </p:val>
                                        </p:tav>
                                      </p:tavLst>
                                    </p:anim>
                                    <p:set>
                                      <p:cBhvr>
                                        <p:cTn id="23" dur="1" fill="hold">
                                          <p:stCondLst>
                                            <p:cond delay="499"/>
                                          </p:stCondLst>
                                        </p:cTn>
                                        <p:tgtEl>
                                          <p:spTgt spid="13"/>
                                        </p:tgtEl>
                                        <p:attrNameLst>
                                          <p:attrName>style.visibility</p:attrName>
                                        </p:attrNameLst>
                                      </p:cBhvr>
                                      <p:to>
                                        <p:strVal val="hidden"/>
                                      </p:to>
                                    </p:set>
                                  </p:childTnLst>
                                </p:cTn>
                              </p:par>
                              <p:par>
                                <p:cTn id="24" presetID="16" presetClass="exit" presetSubtype="21" fill="hold" grpId="1" nodeType="withEffect">
                                  <p:stCondLst>
                                    <p:cond delay="0"/>
                                  </p:stCondLst>
                                  <p:childTnLst>
                                    <p:animEffect transition="out" filter="barn(inVertical)">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20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par>
                                <p:cTn id="36" presetID="19" presetClass="emph" presetSubtype="0" fill="hold" grpId="0" nodeType="withEffect">
                                  <p:stCondLst>
                                    <p:cond delay="0"/>
                                  </p:stCondLst>
                                  <p:childTnLst>
                                    <p:animClr clrSpc="rgb" dir="cw">
                                      <p:cBhvr override="childStyle">
                                        <p:cTn id="37" dur="500" fill="hold"/>
                                        <p:tgtEl>
                                          <p:spTgt spid="4"/>
                                        </p:tgtEl>
                                        <p:attrNameLst>
                                          <p:attrName>style.color</p:attrName>
                                        </p:attrNameLst>
                                      </p:cBhvr>
                                      <p:to>
                                        <a:schemeClr val="accent2"/>
                                      </p:to>
                                    </p:animClr>
                                    <p:animClr clrSpc="rgb" dir="cw">
                                      <p:cBhvr>
                                        <p:cTn id="38" dur="500" fill="hold"/>
                                        <p:tgtEl>
                                          <p:spTgt spid="4"/>
                                        </p:tgtEl>
                                        <p:attrNameLst>
                                          <p:attrName>fillcolor</p:attrName>
                                        </p:attrNameLst>
                                      </p:cBhvr>
                                      <p:to>
                                        <a:schemeClr val="accent2"/>
                                      </p:to>
                                    </p:animClr>
                                    <p:set>
                                      <p:cBhvr>
                                        <p:cTn id="39" dur="500" fill="hold"/>
                                        <p:tgtEl>
                                          <p:spTgt spid="4"/>
                                        </p:tgtEl>
                                        <p:attrNameLst>
                                          <p:attrName>fill.type</p:attrName>
                                        </p:attrNameLst>
                                      </p:cBhvr>
                                      <p:to>
                                        <p:strVal val="solid"/>
                                      </p:to>
                                    </p:set>
                                    <p:set>
                                      <p:cBhvr>
                                        <p:cTn id="40" dur="500" fill="hold"/>
                                        <p:tgtEl>
                                          <p:spTgt spid="4"/>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ircle(in)">
                                      <p:cBhvr>
                                        <p:cTn id="45" dur="20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5" name="tra loi dung1.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1+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16" presetClass="exit" presetSubtype="21" fill="hold" grpId="1" nodeType="withEffect">
                                  <p:stCondLst>
                                    <p:cond delay="0"/>
                                  </p:stCondLst>
                                  <p:childTnLst>
                                    <p:animEffect transition="out" filter="barn(inVertical)">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26" presetClass="exit" presetSubtype="0" fill="hold" grpId="1" nodeType="withEffect">
                                  <p:stCondLst>
                                    <p:cond delay="0"/>
                                  </p:stCondLst>
                                  <p:childTnLst>
                                    <p:animEffect transition="out" filter="wipe(down)">
                                      <p:cBhvr>
                                        <p:cTn id="56" dur="180" accel="50000">
                                          <p:stCondLst>
                                            <p:cond delay="1820"/>
                                          </p:stCondLst>
                                        </p:cTn>
                                        <p:tgtEl>
                                          <p:spTgt spid="4"/>
                                        </p:tgtEl>
                                      </p:cBhvr>
                                    </p:animEffect>
                                    <p:anim calcmode="lin" valueType="num">
                                      <p:cBhvr>
                                        <p:cTn id="5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64" dur="26">
                                          <p:stCondLst>
                                            <p:cond delay="620"/>
                                          </p:stCondLst>
                                        </p:cTn>
                                        <p:tgtEl>
                                          <p:spTgt spid="4"/>
                                        </p:tgtEl>
                                      </p:cBhvr>
                                      <p:to x="100000" y="60000"/>
                                    </p:animScale>
                                    <p:animScale>
                                      <p:cBhvr>
                                        <p:cTn id="65" dur="166" decel="50000">
                                          <p:stCondLst>
                                            <p:cond delay="646"/>
                                          </p:stCondLst>
                                        </p:cTn>
                                        <p:tgtEl>
                                          <p:spTgt spid="4"/>
                                        </p:tgtEl>
                                      </p:cBhvr>
                                      <p:to x="100000" y="100000"/>
                                    </p:animScale>
                                    <p:animScale>
                                      <p:cBhvr>
                                        <p:cTn id="66" dur="26">
                                          <p:stCondLst>
                                            <p:cond delay="1312"/>
                                          </p:stCondLst>
                                        </p:cTn>
                                        <p:tgtEl>
                                          <p:spTgt spid="4"/>
                                        </p:tgtEl>
                                      </p:cBhvr>
                                      <p:to x="100000" y="80000"/>
                                    </p:animScale>
                                    <p:animScale>
                                      <p:cBhvr>
                                        <p:cTn id="67" dur="166" decel="50000">
                                          <p:stCondLst>
                                            <p:cond delay="1338"/>
                                          </p:stCondLst>
                                        </p:cTn>
                                        <p:tgtEl>
                                          <p:spTgt spid="4"/>
                                        </p:tgtEl>
                                      </p:cBhvr>
                                      <p:to x="100000" y="100000"/>
                                    </p:animScale>
                                    <p:animScale>
                                      <p:cBhvr>
                                        <p:cTn id="68" dur="26">
                                          <p:stCondLst>
                                            <p:cond delay="1642"/>
                                          </p:stCondLst>
                                        </p:cTn>
                                        <p:tgtEl>
                                          <p:spTgt spid="4"/>
                                        </p:tgtEl>
                                      </p:cBhvr>
                                      <p:to x="100000" y="90000"/>
                                    </p:animScale>
                                    <p:animScale>
                                      <p:cBhvr>
                                        <p:cTn id="69" dur="166" decel="50000">
                                          <p:stCondLst>
                                            <p:cond delay="1668"/>
                                          </p:stCondLst>
                                        </p:cTn>
                                        <p:tgtEl>
                                          <p:spTgt spid="4"/>
                                        </p:tgtEl>
                                      </p:cBhvr>
                                      <p:to x="100000" y="100000"/>
                                    </p:animScale>
                                    <p:animScale>
                                      <p:cBhvr>
                                        <p:cTn id="70" dur="26">
                                          <p:stCondLst>
                                            <p:cond delay="1808"/>
                                          </p:stCondLst>
                                        </p:cTn>
                                        <p:tgtEl>
                                          <p:spTgt spid="4"/>
                                        </p:tgtEl>
                                      </p:cBhvr>
                                      <p:to x="100000" y="95000"/>
                                    </p:animScale>
                                    <p:animScale>
                                      <p:cBhvr>
                                        <p:cTn id="71" dur="166" decel="50000">
                                          <p:stCondLst>
                                            <p:cond delay="1834"/>
                                          </p:stCondLst>
                                        </p:cTn>
                                        <p:tgtEl>
                                          <p:spTgt spid="4"/>
                                        </p:tgtEl>
                                      </p:cBhvr>
                                      <p:to x="100000" y="100000"/>
                                    </p:animScale>
                                    <p:set>
                                      <p:cBhvr>
                                        <p:cTn id="72"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repeatCount="3000"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500" fill="hold"/>
                                        <p:tgtEl>
                                          <p:spTgt spid="17"/>
                                        </p:tgtEl>
                                        <p:attrNameLst>
                                          <p:attrName>ppt_w</p:attrName>
                                        </p:attrNameLst>
                                      </p:cBhvr>
                                      <p:tavLst>
                                        <p:tav tm="0">
                                          <p:val>
                                            <p:fltVal val="0"/>
                                          </p:val>
                                        </p:tav>
                                        <p:tav tm="100000">
                                          <p:val>
                                            <p:strVal val="#ppt_w"/>
                                          </p:val>
                                        </p:tav>
                                      </p:tavLst>
                                    </p:anim>
                                    <p:anim calcmode="lin" valueType="num">
                                      <p:cBhvr>
                                        <p:cTn id="79" dur="500" fill="hold"/>
                                        <p:tgtEl>
                                          <p:spTgt spid="17"/>
                                        </p:tgtEl>
                                        <p:attrNameLst>
                                          <p:attrName>ppt_h</p:attrName>
                                        </p:attrNameLst>
                                      </p:cBhvr>
                                      <p:tavLst>
                                        <p:tav tm="0">
                                          <p:val>
                                            <p:fltVal val="0"/>
                                          </p:val>
                                        </p:tav>
                                        <p:tav tm="100000">
                                          <p:val>
                                            <p:strVal val="#ppt_h"/>
                                          </p:val>
                                        </p:tav>
                                      </p:tavLst>
                                    </p:anim>
                                    <p:animEffect transition="in" filter="fade">
                                      <p:cBhvr>
                                        <p:cTn id="80" dur="500"/>
                                        <p:tgtEl>
                                          <p:spTgt spid="17"/>
                                        </p:tgtEl>
                                      </p:cBhvr>
                                    </p:animEffect>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par>
                                <p:cTn id="81" presetID="19" presetClass="emph" presetSubtype="0" fill="hold" grpId="0" nodeType="withEffect">
                                  <p:stCondLst>
                                    <p:cond delay="0"/>
                                  </p:stCondLst>
                                  <p:childTnLst>
                                    <p:animClr clrSpc="rgb" dir="cw">
                                      <p:cBhvr override="childStyle">
                                        <p:cTn id="82" dur="500" fill="hold"/>
                                        <p:tgtEl>
                                          <p:spTgt spid="5"/>
                                        </p:tgtEl>
                                        <p:attrNameLst>
                                          <p:attrName>style.color</p:attrName>
                                        </p:attrNameLst>
                                      </p:cBhvr>
                                      <p:to>
                                        <a:schemeClr val="accent2"/>
                                      </p:to>
                                    </p:animClr>
                                    <p:animClr clrSpc="rgb" dir="cw">
                                      <p:cBhvr>
                                        <p:cTn id="83" dur="500" fill="hold"/>
                                        <p:tgtEl>
                                          <p:spTgt spid="5"/>
                                        </p:tgtEl>
                                        <p:attrNameLst>
                                          <p:attrName>fillcolor</p:attrName>
                                        </p:attrNameLst>
                                      </p:cBhvr>
                                      <p:to>
                                        <a:schemeClr val="accent2"/>
                                      </p:to>
                                    </p:animClr>
                                    <p:set>
                                      <p:cBhvr>
                                        <p:cTn id="84" dur="500" fill="hold"/>
                                        <p:tgtEl>
                                          <p:spTgt spid="5"/>
                                        </p:tgtEl>
                                        <p:attrNameLst>
                                          <p:attrName>fill.type</p:attrName>
                                        </p:attrNameLst>
                                      </p:cBhvr>
                                      <p:to>
                                        <p:strVal val="solid"/>
                                      </p:to>
                                    </p:set>
                                    <p:set>
                                      <p:cBhvr>
                                        <p:cTn id="85" dur="500" fill="hold"/>
                                        <p:tgtEl>
                                          <p:spTgt spid="5"/>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42" presetClass="exit" presetSubtype="0" fill="hold" grpId="1" nodeType="clickEffect">
                                  <p:stCondLst>
                                    <p:cond delay="0"/>
                                  </p:stCondLst>
                                  <p:childTnLst>
                                    <p:animEffect transition="out" filter="fade">
                                      <p:cBhvr>
                                        <p:cTn id="89" dur="1000"/>
                                        <p:tgtEl>
                                          <p:spTgt spid="5"/>
                                        </p:tgtEl>
                                      </p:cBhvr>
                                    </p:animEffect>
                                    <p:anim calcmode="lin" valueType="num">
                                      <p:cBhvr>
                                        <p:cTn id="90" dur="1000"/>
                                        <p:tgtEl>
                                          <p:spTgt spid="5"/>
                                        </p:tgtEl>
                                        <p:attrNameLst>
                                          <p:attrName>ppt_x</p:attrName>
                                        </p:attrNameLst>
                                      </p:cBhvr>
                                      <p:tavLst>
                                        <p:tav tm="0">
                                          <p:val>
                                            <p:strVal val="ppt_x"/>
                                          </p:val>
                                        </p:tav>
                                        <p:tav tm="100000">
                                          <p:val>
                                            <p:strVal val="ppt_x"/>
                                          </p:val>
                                        </p:tav>
                                      </p:tavLst>
                                    </p:anim>
                                    <p:anim calcmode="lin" valueType="num">
                                      <p:cBhvr>
                                        <p:cTn id="91" dur="1000"/>
                                        <p:tgtEl>
                                          <p:spTgt spid="5"/>
                                        </p:tgtEl>
                                        <p:attrNameLst>
                                          <p:attrName>ppt_y</p:attrName>
                                        </p:attrNameLst>
                                      </p:cBhvr>
                                      <p:tavLst>
                                        <p:tav tm="0">
                                          <p:val>
                                            <p:strVal val="ppt_y"/>
                                          </p:val>
                                        </p:tav>
                                        <p:tav tm="100000">
                                          <p:val>
                                            <p:strVal val="ppt_y+.1"/>
                                          </p:val>
                                        </p:tav>
                                      </p:tavLst>
                                    </p:anim>
                                    <p:set>
                                      <p:cBhvr>
                                        <p:cTn id="92" dur="1" fill="hold">
                                          <p:stCondLst>
                                            <p:cond delay="999"/>
                                          </p:stCondLst>
                                        </p:cTn>
                                        <p:tgtEl>
                                          <p:spTgt spid="5"/>
                                        </p:tgtEl>
                                        <p:attrNameLst>
                                          <p:attrName>style.visibility</p:attrName>
                                        </p:attrNameLst>
                                      </p:cBhvr>
                                      <p:to>
                                        <p:strVal val="hidden"/>
                                      </p:to>
                                    </p:set>
                                  </p:childTnLst>
                                </p:cTn>
                              </p:par>
                              <p:par>
                                <p:cTn id="93" presetID="16" presetClass="exit" presetSubtype="21" fill="hold" nodeType="withEffect">
                                  <p:stCondLst>
                                    <p:cond delay="0"/>
                                  </p:stCondLst>
                                  <p:childTnLst>
                                    <p:animEffect transition="out" filter="barn(inVertical)">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6" restart="whenNotActive" fill="hold" evtFilter="cancelBubble" nodeType="interactiveSeq">
                <p:stCondLst>
                  <p:cond evt="onClick" delay="0">
                    <p:tgtEl>
                      <p:spTgt spid="6"/>
                    </p:tgtEl>
                  </p:cond>
                </p:stCondLst>
                <p:endSync evt="end" delay="0">
                  <p:rtn val="all"/>
                </p:endSync>
                <p:childTnLst>
                  <p:par>
                    <p:cTn id="97" fill="hold">
                      <p:stCondLst>
                        <p:cond delay="0"/>
                      </p:stCondLst>
                      <p:childTnLst>
                        <p:par>
                          <p:cTn id="98" fill="hold">
                            <p:stCondLst>
                              <p:cond delay="0"/>
                            </p:stCondLst>
                            <p:childTnLst>
                              <p:par>
                                <p:cTn id="99" presetID="21" presetClass="entr" presetSubtype="1"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wheel(1)">
                                      <p:cBhvr>
                                        <p:cTn id="101" dur="1900"/>
                                        <p:tgtEl>
                                          <p:spTgt spid="18"/>
                                        </p:tgtEl>
                                      </p:cBhvr>
                                    </p:animEffect>
                                  </p:childTnLst>
                                  <p:subTnLst>
                                    <p:audio>
                                      <p:cMediaNode>
                                        <p:cTn display="0" masterRel="sameClick">
                                          <p:stCondLst>
                                            <p:cond evt="begin" delay="0">
                                              <p:tn val="99"/>
                                            </p:cond>
                                          </p:stCondLst>
                                          <p:endCondLst>
                                            <p:cond evt="onStopAudio" delay="0">
                                              <p:tgtEl>
                                                <p:sldTgt/>
                                              </p:tgtEl>
                                            </p:cond>
                                          </p:endCondLst>
                                        </p:cTn>
                                        <p:tgtEl>
                                          <p:sndTgt r:embed="rId4" name="chimes.wav"/>
                                        </p:tgtEl>
                                      </p:cMediaNode>
                                    </p:audio>
                                  </p:subTnLst>
                                </p:cTn>
                              </p:par>
                              <p:par>
                                <p:cTn id="102" presetID="19" presetClass="emph" presetSubtype="0" fill="hold" grpId="0" nodeType="withEffect">
                                  <p:stCondLst>
                                    <p:cond delay="0"/>
                                  </p:stCondLst>
                                  <p:childTnLst>
                                    <p:animClr clrSpc="rgb" dir="cw">
                                      <p:cBhvr override="childStyle">
                                        <p:cTn id="103" dur="500" fill="hold"/>
                                        <p:tgtEl>
                                          <p:spTgt spid="6"/>
                                        </p:tgtEl>
                                        <p:attrNameLst>
                                          <p:attrName>style.color</p:attrName>
                                        </p:attrNameLst>
                                      </p:cBhvr>
                                      <p:to>
                                        <a:schemeClr val="accent2"/>
                                      </p:to>
                                    </p:animClr>
                                    <p:animClr clrSpc="rgb" dir="cw">
                                      <p:cBhvr>
                                        <p:cTn id="104" dur="500" fill="hold"/>
                                        <p:tgtEl>
                                          <p:spTgt spid="6"/>
                                        </p:tgtEl>
                                        <p:attrNameLst>
                                          <p:attrName>fillcolor</p:attrName>
                                        </p:attrNameLst>
                                      </p:cBhvr>
                                      <p:to>
                                        <a:schemeClr val="accent2"/>
                                      </p:to>
                                    </p:animClr>
                                    <p:set>
                                      <p:cBhvr>
                                        <p:cTn id="105" dur="500" fill="hold"/>
                                        <p:tgtEl>
                                          <p:spTgt spid="6"/>
                                        </p:tgtEl>
                                        <p:attrNameLst>
                                          <p:attrName>fill.type</p:attrName>
                                        </p:attrNameLst>
                                      </p:cBhvr>
                                      <p:to>
                                        <p:strVal val="solid"/>
                                      </p:to>
                                    </p:set>
                                    <p:set>
                                      <p:cBhvr>
                                        <p:cTn id="106" dur="500" fill="hold"/>
                                        <p:tgtEl>
                                          <p:spTgt spid="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6" presetClass="entr" presetSubtype="16" fill="hold" grpId="0" nodeType="click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circle(in)">
                                      <p:cBhvr>
                                        <p:cTn id="111" dur="2000"/>
                                        <p:tgtEl>
                                          <p:spTgt spid="19"/>
                                        </p:tgtEl>
                                      </p:cBhvr>
                                    </p:animEffect>
                                  </p:childTnLst>
                                  <p:subTnLst>
                                    <p:audio>
                                      <p:cMediaNode>
                                        <p:cTn display="0" masterRel="sameClick">
                                          <p:stCondLst>
                                            <p:cond evt="begin" delay="0">
                                              <p:tn val="109"/>
                                            </p:cond>
                                          </p:stCondLst>
                                          <p:endCondLst>
                                            <p:cond evt="onStopAudio" delay="0">
                                              <p:tgtEl>
                                                <p:sldTgt/>
                                              </p:tgtEl>
                                            </p:cond>
                                          </p:endCondLst>
                                        </p:cTn>
                                        <p:tgtEl>
                                          <p:sndTgt r:embed="rId5" name="tra loi dung1.wav"/>
                                        </p:tgtEl>
                                      </p:cMediaNode>
                                    </p:audio>
                                  </p:subTnLst>
                                </p:cTn>
                              </p:par>
                            </p:childTnLst>
                          </p:cTn>
                        </p:par>
                      </p:childTnLst>
                    </p:cTn>
                  </p:par>
                  <p:par>
                    <p:cTn id="112" fill="hold">
                      <p:stCondLst>
                        <p:cond delay="indefinite"/>
                      </p:stCondLst>
                      <p:childTnLst>
                        <p:par>
                          <p:cTn id="113" fill="hold">
                            <p:stCondLst>
                              <p:cond delay="0"/>
                            </p:stCondLst>
                            <p:childTnLst>
                              <p:par>
                                <p:cTn id="114" presetID="2" presetClass="exit" presetSubtype="4" fill="hold" grpId="1" nodeType="clickEffect">
                                  <p:stCondLst>
                                    <p:cond delay="0"/>
                                  </p:stCondLst>
                                  <p:childTnLst>
                                    <p:anim calcmode="lin" valueType="num">
                                      <p:cBhvr additive="base">
                                        <p:cTn id="115" dur="500"/>
                                        <p:tgtEl>
                                          <p:spTgt spid="18"/>
                                        </p:tgtEl>
                                        <p:attrNameLst>
                                          <p:attrName>ppt_x</p:attrName>
                                        </p:attrNameLst>
                                      </p:cBhvr>
                                      <p:tavLst>
                                        <p:tav tm="0">
                                          <p:val>
                                            <p:strVal val="ppt_x"/>
                                          </p:val>
                                        </p:tav>
                                        <p:tav tm="100000">
                                          <p:val>
                                            <p:strVal val="ppt_x"/>
                                          </p:val>
                                        </p:tav>
                                      </p:tavLst>
                                    </p:anim>
                                    <p:anim calcmode="lin" valueType="num">
                                      <p:cBhvr additive="base">
                                        <p:cTn id="116" dur="500"/>
                                        <p:tgtEl>
                                          <p:spTgt spid="18"/>
                                        </p:tgtEl>
                                        <p:attrNameLst>
                                          <p:attrName>ppt_y</p:attrName>
                                        </p:attrNameLst>
                                      </p:cBhvr>
                                      <p:tavLst>
                                        <p:tav tm="0">
                                          <p:val>
                                            <p:strVal val="ppt_y"/>
                                          </p:val>
                                        </p:tav>
                                        <p:tav tm="100000">
                                          <p:val>
                                            <p:strVal val="1+ppt_h/2"/>
                                          </p:val>
                                        </p:tav>
                                      </p:tavLst>
                                    </p:anim>
                                    <p:set>
                                      <p:cBhvr>
                                        <p:cTn id="117" dur="1" fill="hold">
                                          <p:stCondLst>
                                            <p:cond delay="499"/>
                                          </p:stCondLst>
                                        </p:cTn>
                                        <p:tgtEl>
                                          <p:spTgt spid="18"/>
                                        </p:tgtEl>
                                        <p:attrNameLst>
                                          <p:attrName>style.visibility</p:attrName>
                                        </p:attrNameLst>
                                      </p:cBhvr>
                                      <p:to>
                                        <p:strVal val="hidden"/>
                                      </p:to>
                                    </p:set>
                                  </p:childTnLst>
                                </p:cTn>
                              </p:par>
                              <p:par>
                                <p:cTn id="118" presetID="16" presetClass="exit" presetSubtype="21" fill="hold" grpId="1" nodeType="withEffect">
                                  <p:stCondLst>
                                    <p:cond delay="0"/>
                                  </p:stCondLst>
                                  <p:childTnLst>
                                    <p:animEffect transition="out" filter="barn(inVertical)">
                                      <p:cBhvr>
                                        <p:cTn id="119" dur="500"/>
                                        <p:tgtEl>
                                          <p:spTgt spid="19"/>
                                        </p:tgtEl>
                                      </p:cBhvr>
                                    </p:animEffect>
                                    <p:set>
                                      <p:cBhvr>
                                        <p:cTn id="120" dur="1" fill="hold">
                                          <p:stCondLst>
                                            <p:cond delay="499"/>
                                          </p:stCondLst>
                                        </p:cTn>
                                        <p:tgtEl>
                                          <p:spTgt spid="19"/>
                                        </p:tgtEl>
                                        <p:attrNameLst>
                                          <p:attrName>style.visibility</p:attrName>
                                        </p:attrNameLst>
                                      </p:cBhvr>
                                      <p:to>
                                        <p:strVal val="hidden"/>
                                      </p:to>
                                    </p:set>
                                  </p:childTnLst>
                                </p:cTn>
                              </p:par>
                              <p:par>
                                <p:cTn id="121" presetID="53" presetClass="exit" presetSubtype="32" fill="hold" grpId="1" nodeType="withEffect">
                                  <p:stCondLst>
                                    <p:cond delay="0"/>
                                  </p:stCondLst>
                                  <p:childTnLst>
                                    <p:anim calcmode="lin" valueType="num">
                                      <p:cBhvr>
                                        <p:cTn id="122" dur="500"/>
                                        <p:tgtEl>
                                          <p:spTgt spid="6"/>
                                        </p:tgtEl>
                                        <p:attrNameLst>
                                          <p:attrName>ppt_w</p:attrName>
                                        </p:attrNameLst>
                                      </p:cBhvr>
                                      <p:tavLst>
                                        <p:tav tm="0">
                                          <p:val>
                                            <p:strVal val="ppt_w"/>
                                          </p:val>
                                        </p:tav>
                                        <p:tav tm="100000">
                                          <p:val>
                                            <p:fltVal val="0"/>
                                          </p:val>
                                        </p:tav>
                                      </p:tavLst>
                                    </p:anim>
                                    <p:anim calcmode="lin" valueType="num">
                                      <p:cBhvr>
                                        <p:cTn id="123" dur="500"/>
                                        <p:tgtEl>
                                          <p:spTgt spid="6"/>
                                        </p:tgtEl>
                                        <p:attrNameLst>
                                          <p:attrName>ppt_h</p:attrName>
                                        </p:attrNameLst>
                                      </p:cBhvr>
                                      <p:tavLst>
                                        <p:tav tm="0">
                                          <p:val>
                                            <p:strVal val="ppt_h"/>
                                          </p:val>
                                        </p:tav>
                                        <p:tav tm="100000">
                                          <p:val>
                                            <p:fltVal val="0"/>
                                          </p:val>
                                        </p:tav>
                                      </p:tavLst>
                                    </p:anim>
                                    <p:animEffect transition="out" filter="fade">
                                      <p:cBhvr>
                                        <p:cTn id="124" dur="500"/>
                                        <p:tgtEl>
                                          <p:spTgt spid="6"/>
                                        </p:tgtEl>
                                      </p:cBhvr>
                                    </p:animEffect>
                                    <p:set>
                                      <p:cBhvr>
                                        <p:cTn id="1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6" restart="whenNotActive" fill="hold" evtFilter="cancelBubble" nodeType="interactiveSeq">
                <p:stCondLst>
                  <p:cond evt="onClick" delay="0">
                    <p:tgtEl>
                      <p:spTgt spid="7"/>
                    </p:tgtEl>
                  </p:cond>
                </p:stCondLst>
                <p:endSync evt="end" delay="0">
                  <p:rtn val="all"/>
                </p:endSync>
                <p:childTnLst>
                  <p:par>
                    <p:cTn id="127" fill="hold">
                      <p:stCondLst>
                        <p:cond delay="0"/>
                      </p:stCondLst>
                      <p:childTnLst>
                        <p:par>
                          <p:cTn id="128" fill="hold">
                            <p:stCondLst>
                              <p:cond delay="0"/>
                            </p:stCondLst>
                            <p:childTnLst>
                              <p:par>
                                <p:cTn id="129" presetID="21" presetClass="entr" presetSubtype="1" fill="hold" grpId="0" nodeType="click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wheel(1)">
                                      <p:cBhvr>
                                        <p:cTn id="131" dur="2000"/>
                                        <p:tgtEl>
                                          <p:spTgt spid="20"/>
                                        </p:tgtEl>
                                      </p:cBhvr>
                                    </p:animEffect>
                                  </p:childTnLst>
                                  <p:subTnLst>
                                    <p:audio>
                                      <p:cMediaNode>
                                        <p:cTn display="0" masterRel="sameClick">
                                          <p:stCondLst>
                                            <p:cond evt="begin" delay="0">
                                              <p:tn val="129"/>
                                            </p:cond>
                                          </p:stCondLst>
                                          <p:endCondLst>
                                            <p:cond evt="onStopAudio" delay="0">
                                              <p:tgtEl>
                                                <p:sldTgt/>
                                              </p:tgtEl>
                                            </p:cond>
                                          </p:endCondLst>
                                        </p:cTn>
                                        <p:tgtEl>
                                          <p:sndTgt r:embed="rId4" name="chimes.wav"/>
                                        </p:tgtEl>
                                      </p:cMediaNode>
                                    </p:audio>
                                  </p:subTnLst>
                                </p:cTn>
                              </p:par>
                              <p:par>
                                <p:cTn id="132" presetID="19" presetClass="emph" presetSubtype="0" fill="hold" grpId="0" nodeType="withEffect">
                                  <p:stCondLst>
                                    <p:cond delay="0"/>
                                  </p:stCondLst>
                                  <p:childTnLst>
                                    <p:animClr clrSpc="rgb" dir="cw">
                                      <p:cBhvr override="childStyle">
                                        <p:cTn id="133" dur="500" fill="hold"/>
                                        <p:tgtEl>
                                          <p:spTgt spid="7"/>
                                        </p:tgtEl>
                                        <p:attrNameLst>
                                          <p:attrName>style.color</p:attrName>
                                        </p:attrNameLst>
                                      </p:cBhvr>
                                      <p:to>
                                        <a:schemeClr val="accent2"/>
                                      </p:to>
                                    </p:animClr>
                                    <p:animClr clrSpc="rgb" dir="cw">
                                      <p:cBhvr>
                                        <p:cTn id="134" dur="500" fill="hold"/>
                                        <p:tgtEl>
                                          <p:spTgt spid="7"/>
                                        </p:tgtEl>
                                        <p:attrNameLst>
                                          <p:attrName>fillcolor</p:attrName>
                                        </p:attrNameLst>
                                      </p:cBhvr>
                                      <p:to>
                                        <a:schemeClr val="accent2"/>
                                      </p:to>
                                    </p:animClr>
                                    <p:set>
                                      <p:cBhvr>
                                        <p:cTn id="135" dur="500" fill="hold"/>
                                        <p:tgtEl>
                                          <p:spTgt spid="7"/>
                                        </p:tgtEl>
                                        <p:attrNameLst>
                                          <p:attrName>fill.type</p:attrName>
                                        </p:attrNameLst>
                                      </p:cBhvr>
                                      <p:to>
                                        <p:strVal val="solid"/>
                                      </p:to>
                                    </p:set>
                                    <p:set>
                                      <p:cBhvr>
                                        <p:cTn id="136" dur="500" fill="hold"/>
                                        <p:tgtEl>
                                          <p:spTgt spid="7"/>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6" presetClass="entr" presetSubtype="16" fill="hold" grpId="0" nodeType="clickEffect">
                                  <p:stCondLst>
                                    <p:cond delay="0"/>
                                  </p:stCondLst>
                                  <p:childTnLst>
                                    <p:set>
                                      <p:cBhvr>
                                        <p:cTn id="140" dur="1" fill="hold">
                                          <p:stCondLst>
                                            <p:cond delay="0"/>
                                          </p:stCondLst>
                                        </p:cTn>
                                        <p:tgtEl>
                                          <p:spTgt spid="21"/>
                                        </p:tgtEl>
                                        <p:attrNameLst>
                                          <p:attrName>style.visibility</p:attrName>
                                        </p:attrNameLst>
                                      </p:cBhvr>
                                      <p:to>
                                        <p:strVal val="visible"/>
                                      </p:to>
                                    </p:set>
                                    <p:animEffect transition="in" filter="circle(in)">
                                      <p:cBhvr>
                                        <p:cTn id="141" dur="1900"/>
                                        <p:tgtEl>
                                          <p:spTgt spid="21"/>
                                        </p:tgtEl>
                                      </p:cBhvr>
                                    </p:animEffect>
                                  </p:childTnLst>
                                  <p:subTnLst>
                                    <p:audio>
                                      <p:cMediaNode>
                                        <p:cTn display="0" masterRel="sameClick">
                                          <p:stCondLst>
                                            <p:cond evt="begin" delay="0">
                                              <p:tn val="139"/>
                                            </p:cond>
                                          </p:stCondLst>
                                          <p:endCondLst>
                                            <p:cond evt="onStopAudio" delay="0">
                                              <p:tgtEl>
                                                <p:sldTgt/>
                                              </p:tgtEl>
                                            </p:cond>
                                          </p:endCondLst>
                                        </p:cTn>
                                        <p:tgtEl>
                                          <p:sndTgt r:embed="rId5" name="tra loi dung1.wav"/>
                                        </p:tgtEl>
                                      </p:cMediaNode>
                                    </p:audio>
                                  </p:subTnLst>
                                </p:cTn>
                              </p:par>
                            </p:childTnLst>
                          </p:cTn>
                        </p:par>
                      </p:childTnLst>
                    </p:cTn>
                  </p:par>
                  <p:par>
                    <p:cTn id="142" fill="hold">
                      <p:stCondLst>
                        <p:cond delay="indefinite"/>
                      </p:stCondLst>
                      <p:childTnLst>
                        <p:par>
                          <p:cTn id="143" fill="hold">
                            <p:stCondLst>
                              <p:cond delay="0"/>
                            </p:stCondLst>
                            <p:childTnLst>
                              <p:par>
                                <p:cTn id="144" presetID="2" presetClass="exit" presetSubtype="4" fill="hold" grpId="1" nodeType="clickEffect">
                                  <p:stCondLst>
                                    <p:cond delay="0"/>
                                  </p:stCondLst>
                                  <p:childTnLst>
                                    <p:anim calcmode="lin" valueType="num">
                                      <p:cBhvr additive="base">
                                        <p:cTn id="145" dur="500"/>
                                        <p:tgtEl>
                                          <p:spTgt spid="20"/>
                                        </p:tgtEl>
                                        <p:attrNameLst>
                                          <p:attrName>ppt_x</p:attrName>
                                        </p:attrNameLst>
                                      </p:cBhvr>
                                      <p:tavLst>
                                        <p:tav tm="0">
                                          <p:val>
                                            <p:strVal val="ppt_x"/>
                                          </p:val>
                                        </p:tav>
                                        <p:tav tm="100000">
                                          <p:val>
                                            <p:strVal val="ppt_x"/>
                                          </p:val>
                                        </p:tav>
                                      </p:tavLst>
                                    </p:anim>
                                    <p:anim calcmode="lin" valueType="num">
                                      <p:cBhvr additive="base">
                                        <p:cTn id="146" dur="500"/>
                                        <p:tgtEl>
                                          <p:spTgt spid="20"/>
                                        </p:tgtEl>
                                        <p:attrNameLst>
                                          <p:attrName>ppt_y</p:attrName>
                                        </p:attrNameLst>
                                      </p:cBhvr>
                                      <p:tavLst>
                                        <p:tav tm="0">
                                          <p:val>
                                            <p:strVal val="ppt_y"/>
                                          </p:val>
                                        </p:tav>
                                        <p:tav tm="100000">
                                          <p:val>
                                            <p:strVal val="1+ppt_h/2"/>
                                          </p:val>
                                        </p:tav>
                                      </p:tavLst>
                                    </p:anim>
                                    <p:set>
                                      <p:cBhvr>
                                        <p:cTn id="147" dur="1" fill="hold">
                                          <p:stCondLst>
                                            <p:cond delay="499"/>
                                          </p:stCondLst>
                                        </p:cTn>
                                        <p:tgtEl>
                                          <p:spTgt spid="20"/>
                                        </p:tgtEl>
                                        <p:attrNameLst>
                                          <p:attrName>style.visibility</p:attrName>
                                        </p:attrNameLst>
                                      </p:cBhvr>
                                      <p:to>
                                        <p:strVal val="hidden"/>
                                      </p:to>
                                    </p:set>
                                  </p:childTnLst>
                                </p:cTn>
                              </p:par>
                              <p:par>
                                <p:cTn id="148" presetID="16" presetClass="exit" presetSubtype="21" fill="hold" grpId="1" nodeType="withEffect">
                                  <p:stCondLst>
                                    <p:cond delay="0"/>
                                  </p:stCondLst>
                                  <p:childTnLst>
                                    <p:animEffect transition="out" filter="barn(inVertical)">
                                      <p:cBhvr>
                                        <p:cTn id="149" dur="500"/>
                                        <p:tgtEl>
                                          <p:spTgt spid="21"/>
                                        </p:tgtEl>
                                      </p:cBhvr>
                                    </p:animEffect>
                                    <p:set>
                                      <p:cBhvr>
                                        <p:cTn id="150" dur="1" fill="hold">
                                          <p:stCondLst>
                                            <p:cond delay="499"/>
                                          </p:stCondLst>
                                        </p:cTn>
                                        <p:tgtEl>
                                          <p:spTgt spid="21"/>
                                        </p:tgtEl>
                                        <p:attrNameLst>
                                          <p:attrName>style.visibility</p:attrName>
                                        </p:attrNameLst>
                                      </p:cBhvr>
                                      <p:to>
                                        <p:strVal val="hidden"/>
                                      </p:to>
                                    </p:set>
                                  </p:childTnLst>
                                </p:cTn>
                              </p:par>
                              <p:par>
                                <p:cTn id="151" presetID="42" presetClass="exit" presetSubtype="0" fill="hold" grpId="1" nodeType="withEffect">
                                  <p:stCondLst>
                                    <p:cond delay="0"/>
                                  </p:stCondLst>
                                  <p:childTnLst>
                                    <p:animEffect transition="out" filter="fade">
                                      <p:cBhvr>
                                        <p:cTn id="152" dur="1000"/>
                                        <p:tgtEl>
                                          <p:spTgt spid="7"/>
                                        </p:tgtEl>
                                      </p:cBhvr>
                                    </p:animEffect>
                                    <p:anim calcmode="lin" valueType="num">
                                      <p:cBhvr>
                                        <p:cTn id="153" dur="1000"/>
                                        <p:tgtEl>
                                          <p:spTgt spid="7"/>
                                        </p:tgtEl>
                                        <p:attrNameLst>
                                          <p:attrName>ppt_x</p:attrName>
                                        </p:attrNameLst>
                                      </p:cBhvr>
                                      <p:tavLst>
                                        <p:tav tm="0">
                                          <p:val>
                                            <p:strVal val="ppt_x"/>
                                          </p:val>
                                        </p:tav>
                                        <p:tav tm="100000">
                                          <p:val>
                                            <p:strVal val="ppt_x"/>
                                          </p:val>
                                        </p:tav>
                                      </p:tavLst>
                                    </p:anim>
                                    <p:anim calcmode="lin" valueType="num">
                                      <p:cBhvr>
                                        <p:cTn id="154" dur="1000"/>
                                        <p:tgtEl>
                                          <p:spTgt spid="7"/>
                                        </p:tgtEl>
                                        <p:attrNameLst>
                                          <p:attrName>ppt_y</p:attrName>
                                        </p:attrNameLst>
                                      </p:cBhvr>
                                      <p:tavLst>
                                        <p:tav tm="0">
                                          <p:val>
                                            <p:strVal val="ppt_y"/>
                                          </p:val>
                                        </p:tav>
                                        <p:tav tm="100000">
                                          <p:val>
                                            <p:strVal val="ppt_y+.1"/>
                                          </p:val>
                                        </p:tav>
                                      </p:tavLst>
                                    </p:anim>
                                    <p:set>
                                      <p:cBhvr>
                                        <p:cTn id="15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56" restart="whenNotActive" fill="hold" evtFilter="cancelBubble" nodeType="interactiveSeq">
                <p:stCondLst>
                  <p:cond evt="onClick" delay="0">
                    <p:tgtEl>
                      <p:spTgt spid="8"/>
                    </p:tgtEl>
                  </p:cond>
                </p:stCondLst>
                <p:endSync evt="end" delay="0">
                  <p:rtn val="all"/>
                </p:endSync>
                <p:childTnLst>
                  <p:par>
                    <p:cTn id="157" fill="hold">
                      <p:stCondLst>
                        <p:cond delay="0"/>
                      </p:stCondLst>
                      <p:childTnLst>
                        <p:par>
                          <p:cTn id="158" fill="hold">
                            <p:stCondLst>
                              <p:cond delay="0"/>
                            </p:stCondLst>
                            <p:childTnLst>
                              <p:par>
                                <p:cTn id="159" presetID="21" presetClass="entr" presetSubtype="1" fill="hold" grpId="0" nodeType="clickEffect">
                                  <p:stCondLst>
                                    <p:cond delay="0"/>
                                  </p:stCondLst>
                                  <p:childTnLst>
                                    <p:set>
                                      <p:cBhvr>
                                        <p:cTn id="160" dur="1" fill="hold">
                                          <p:stCondLst>
                                            <p:cond delay="0"/>
                                          </p:stCondLst>
                                        </p:cTn>
                                        <p:tgtEl>
                                          <p:spTgt spid="22"/>
                                        </p:tgtEl>
                                        <p:attrNameLst>
                                          <p:attrName>style.visibility</p:attrName>
                                        </p:attrNameLst>
                                      </p:cBhvr>
                                      <p:to>
                                        <p:strVal val="visible"/>
                                      </p:to>
                                    </p:set>
                                    <p:animEffect transition="in" filter="wheel(1)">
                                      <p:cBhvr>
                                        <p:cTn id="161" dur="1700"/>
                                        <p:tgtEl>
                                          <p:spTgt spid="22"/>
                                        </p:tgtEl>
                                      </p:cBhvr>
                                    </p:animEffect>
                                  </p:childTnLst>
                                </p:cTn>
                              </p:par>
                              <p:par>
                                <p:cTn id="162" presetID="21" presetClass="emph" presetSubtype="0" fill="hold" grpId="0" nodeType="withEffect">
                                  <p:stCondLst>
                                    <p:cond delay="0"/>
                                  </p:stCondLst>
                                  <p:childTnLst>
                                    <p:animClr clrSpc="hsl" dir="cw">
                                      <p:cBhvr override="childStyle">
                                        <p:cTn id="163" dur="500" fill="hold"/>
                                        <p:tgtEl>
                                          <p:spTgt spid="8"/>
                                        </p:tgtEl>
                                        <p:attrNameLst>
                                          <p:attrName>style.color</p:attrName>
                                        </p:attrNameLst>
                                      </p:cBhvr>
                                      <p:by>
                                        <p:hsl h="7200000" s="0" l="0"/>
                                      </p:by>
                                    </p:animClr>
                                    <p:animClr clrSpc="hsl" dir="cw">
                                      <p:cBhvr>
                                        <p:cTn id="164" dur="500" fill="hold"/>
                                        <p:tgtEl>
                                          <p:spTgt spid="8"/>
                                        </p:tgtEl>
                                        <p:attrNameLst>
                                          <p:attrName>fillcolor</p:attrName>
                                        </p:attrNameLst>
                                      </p:cBhvr>
                                      <p:by>
                                        <p:hsl h="7200000" s="0" l="0"/>
                                      </p:by>
                                    </p:animClr>
                                    <p:animClr clrSpc="hsl" dir="cw">
                                      <p:cBhvr>
                                        <p:cTn id="165" dur="500" fill="hold"/>
                                        <p:tgtEl>
                                          <p:spTgt spid="8"/>
                                        </p:tgtEl>
                                        <p:attrNameLst>
                                          <p:attrName>stroke.color</p:attrName>
                                        </p:attrNameLst>
                                      </p:cBhvr>
                                      <p:by>
                                        <p:hsl h="7200000" s="0" l="0"/>
                                      </p:by>
                                    </p:animClr>
                                    <p:set>
                                      <p:cBhvr>
                                        <p:cTn id="166" dur="500" fill="hold"/>
                                        <p:tgtEl>
                                          <p:spTgt spid="8"/>
                                        </p:tgtEl>
                                        <p:attrNameLst>
                                          <p:attrName>fill.type</p:attrName>
                                        </p:attrNameLst>
                                      </p:cBhvr>
                                      <p:to>
                                        <p:strVal val="solid"/>
                                      </p:to>
                                    </p:set>
                                  </p:childTnLst>
                                </p:cTn>
                              </p:par>
                            </p:childTnLst>
                          </p:cTn>
                        </p:par>
                      </p:childTnLst>
                    </p:cTn>
                  </p:par>
                  <p:par>
                    <p:cTn id="167" fill="hold">
                      <p:stCondLst>
                        <p:cond delay="indefinite"/>
                      </p:stCondLst>
                      <p:childTnLst>
                        <p:par>
                          <p:cTn id="168" fill="hold">
                            <p:stCondLst>
                              <p:cond delay="0"/>
                            </p:stCondLst>
                            <p:childTnLst>
                              <p:par>
                                <p:cTn id="169" presetID="6" presetClass="entr" presetSubtype="16" fill="hold" grpId="0" nodeType="click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circle(in)">
                                      <p:cBhvr>
                                        <p:cTn id="171" dur="2000"/>
                                        <p:tgtEl>
                                          <p:spTgt spid="23"/>
                                        </p:tgtEl>
                                      </p:cBhvr>
                                    </p:animEffect>
                                  </p:childTnLst>
                                  <p:subTnLst>
                                    <p:audio>
                                      <p:cMediaNode>
                                        <p:cTn display="0" masterRel="sameClick">
                                          <p:stCondLst>
                                            <p:cond evt="begin" delay="0">
                                              <p:tn val="169"/>
                                            </p:cond>
                                          </p:stCondLst>
                                          <p:endCondLst>
                                            <p:cond evt="onStopAudio" delay="0">
                                              <p:tgtEl>
                                                <p:sldTgt/>
                                              </p:tgtEl>
                                            </p:cond>
                                          </p:endCondLst>
                                        </p:cTn>
                                        <p:tgtEl>
                                          <p:sndTgt r:embed="rId5" name="tra loi dung1.wav"/>
                                        </p:tgtEl>
                                      </p:cMediaNode>
                                    </p:audio>
                                  </p:subTnLst>
                                </p:cTn>
                              </p:par>
                            </p:childTnLst>
                          </p:cTn>
                        </p:par>
                      </p:childTnLst>
                    </p:cTn>
                  </p:par>
                  <p:par>
                    <p:cTn id="172" fill="hold">
                      <p:stCondLst>
                        <p:cond delay="indefinite"/>
                      </p:stCondLst>
                      <p:childTnLst>
                        <p:par>
                          <p:cTn id="173" fill="hold">
                            <p:stCondLst>
                              <p:cond delay="0"/>
                            </p:stCondLst>
                            <p:childTnLst>
                              <p:par>
                                <p:cTn id="174" presetID="2" presetClass="exit" presetSubtype="4" fill="hold" grpId="1" nodeType="clickEffect">
                                  <p:stCondLst>
                                    <p:cond delay="0"/>
                                  </p:stCondLst>
                                  <p:childTnLst>
                                    <p:anim calcmode="lin" valueType="num">
                                      <p:cBhvr additive="base">
                                        <p:cTn id="175" dur="500"/>
                                        <p:tgtEl>
                                          <p:spTgt spid="22"/>
                                        </p:tgtEl>
                                        <p:attrNameLst>
                                          <p:attrName>ppt_x</p:attrName>
                                        </p:attrNameLst>
                                      </p:cBhvr>
                                      <p:tavLst>
                                        <p:tav tm="0">
                                          <p:val>
                                            <p:strVal val="ppt_x"/>
                                          </p:val>
                                        </p:tav>
                                        <p:tav tm="100000">
                                          <p:val>
                                            <p:strVal val="ppt_x"/>
                                          </p:val>
                                        </p:tav>
                                      </p:tavLst>
                                    </p:anim>
                                    <p:anim calcmode="lin" valueType="num">
                                      <p:cBhvr additive="base">
                                        <p:cTn id="176" dur="500"/>
                                        <p:tgtEl>
                                          <p:spTgt spid="22"/>
                                        </p:tgtEl>
                                        <p:attrNameLst>
                                          <p:attrName>ppt_y</p:attrName>
                                        </p:attrNameLst>
                                      </p:cBhvr>
                                      <p:tavLst>
                                        <p:tav tm="0">
                                          <p:val>
                                            <p:strVal val="ppt_y"/>
                                          </p:val>
                                        </p:tav>
                                        <p:tav tm="100000">
                                          <p:val>
                                            <p:strVal val="1+ppt_h/2"/>
                                          </p:val>
                                        </p:tav>
                                      </p:tavLst>
                                    </p:anim>
                                    <p:set>
                                      <p:cBhvr>
                                        <p:cTn id="177" dur="1" fill="hold">
                                          <p:stCondLst>
                                            <p:cond delay="499"/>
                                          </p:stCondLst>
                                        </p:cTn>
                                        <p:tgtEl>
                                          <p:spTgt spid="22"/>
                                        </p:tgtEl>
                                        <p:attrNameLst>
                                          <p:attrName>style.visibility</p:attrName>
                                        </p:attrNameLst>
                                      </p:cBhvr>
                                      <p:to>
                                        <p:strVal val="hidden"/>
                                      </p:to>
                                    </p:set>
                                  </p:childTnLst>
                                </p:cTn>
                              </p:par>
                              <p:par>
                                <p:cTn id="178" presetID="16" presetClass="exit" presetSubtype="21" fill="hold" grpId="1" nodeType="withEffect">
                                  <p:stCondLst>
                                    <p:cond delay="0"/>
                                  </p:stCondLst>
                                  <p:childTnLst>
                                    <p:animEffect transition="out" filter="barn(inVertical)">
                                      <p:cBhvr>
                                        <p:cTn id="179" dur="500"/>
                                        <p:tgtEl>
                                          <p:spTgt spid="23"/>
                                        </p:tgtEl>
                                      </p:cBhvr>
                                    </p:animEffect>
                                    <p:set>
                                      <p:cBhvr>
                                        <p:cTn id="180" dur="1" fill="hold">
                                          <p:stCondLst>
                                            <p:cond delay="499"/>
                                          </p:stCondLst>
                                        </p:cTn>
                                        <p:tgtEl>
                                          <p:spTgt spid="23"/>
                                        </p:tgtEl>
                                        <p:attrNameLst>
                                          <p:attrName>style.visibility</p:attrName>
                                        </p:attrNameLst>
                                      </p:cBhvr>
                                      <p:to>
                                        <p:strVal val="hidden"/>
                                      </p:to>
                                    </p:set>
                                  </p:childTnLst>
                                </p:cTn>
                              </p:par>
                              <p:par>
                                <p:cTn id="181" presetID="6" presetClass="exit" presetSubtype="32" fill="hold" grpId="1" nodeType="withEffect">
                                  <p:stCondLst>
                                    <p:cond delay="0"/>
                                  </p:stCondLst>
                                  <p:childTnLst>
                                    <p:animEffect transition="out" filter="circle(out)">
                                      <p:cBhvr>
                                        <p:cTn id="182" dur="2000"/>
                                        <p:tgtEl>
                                          <p:spTgt spid="8"/>
                                        </p:tgtEl>
                                      </p:cBhvr>
                                    </p:animEffect>
                                    <p:set>
                                      <p:cBhvr>
                                        <p:cTn id="18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4" restart="whenNotActive" fill="hold" evtFilter="cancelBubble" nodeType="interactiveSeq">
                <p:stCondLst>
                  <p:cond evt="onClick" delay="0">
                    <p:tgtEl>
                      <p:spTgt spid="9"/>
                    </p:tgtEl>
                  </p:cond>
                </p:stCondLst>
                <p:endSync evt="end" delay="0">
                  <p:rtn val="all"/>
                </p:endSync>
                <p:childTnLst>
                  <p:par>
                    <p:cTn id="185" fill="hold">
                      <p:stCondLst>
                        <p:cond delay="0"/>
                      </p:stCondLst>
                      <p:childTnLst>
                        <p:par>
                          <p:cTn id="186" fill="hold">
                            <p:stCondLst>
                              <p:cond delay="0"/>
                            </p:stCondLst>
                            <p:childTnLst>
                              <p:par>
                                <p:cTn id="187" presetID="21" presetClass="entr" presetSubtype="1" fill="hold" grpId="0" nodeType="clickEffect">
                                  <p:stCondLst>
                                    <p:cond delay="0"/>
                                  </p:stCondLst>
                                  <p:childTnLst>
                                    <p:set>
                                      <p:cBhvr>
                                        <p:cTn id="188" dur="1" fill="hold">
                                          <p:stCondLst>
                                            <p:cond delay="0"/>
                                          </p:stCondLst>
                                        </p:cTn>
                                        <p:tgtEl>
                                          <p:spTgt spid="24"/>
                                        </p:tgtEl>
                                        <p:attrNameLst>
                                          <p:attrName>style.visibility</p:attrName>
                                        </p:attrNameLst>
                                      </p:cBhvr>
                                      <p:to>
                                        <p:strVal val="visible"/>
                                      </p:to>
                                    </p:set>
                                    <p:animEffect transition="in" filter="wheel(1)">
                                      <p:cBhvr>
                                        <p:cTn id="189" dur="1700"/>
                                        <p:tgtEl>
                                          <p:spTgt spid="24"/>
                                        </p:tgtEl>
                                      </p:cBhvr>
                                    </p:animEffect>
                                  </p:childTnLst>
                                  <p:subTnLst>
                                    <p:audio>
                                      <p:cMediaNode>
                                        <p:cTn display="0" masterRel="sameClick">
                                          <p:stCondLst>
                                            <p:cond evt="begin" delay="0">
                                              <p:tn val="187"/>
                                            </p:cond>
                                          </p:stCondLst>
                                          <p:endCondLst>
                                            <p:cond evt="onStopAudio" delay="0">
                                              <p:tgtEl>
                                                <p:sldTgt/>
                                              </p:tgtEl>
                                            </p:cond>
                                          </p:endCondLst>
                                        </p:cTn>
                                        <p:tgtEl>
                                          <p:sndTgt r:embed="rId4" name="chimes.wav"/>
                                        </p:tgtEl>
                                      </p:cMediaNode>
                                    </p:audio>
                                  </p:subTnLst>
                                </p:cTn>
                              </p:par>
                              <p:par>
                                <p:cTn id="190" presetID="19" presetClass="emph" presetSubtype="0" fill="hold" grpId="0" nodeType="withEffect">
                                  <p:stCondLst>
                                    <p:cond delay="0"/>
                                  </p:stCondLst>
                                  <p:childTnLst>
                                    <p:animClr clrSpc="rgb" dir="cw">
                                      <p:cBhvr override="childStyle">
                                        <p:cTn id="191" dur="500" fill="hold"/>
                                        <p:tgtEl>
                                          <p:spTgt spid="9"/>
                                        </p:tgtEl>
                                        <p:attrNameLst>
                                          <p:attrName>style.color</p:attrName>
                                        </p:attrNameLst>
                                      </p:cBhvr>
                                      <p:to>
                                        <a:schemeClr val="accent2"/>
                                      </p:to>
                                    </p:animClr>
                                    <p:animClr clrSpc="rgb" dir="cw">
                                      <p:cBhvr>
                                        <p:cTn id="192" dur="500" fill="hold"/>
                                        <p:tgtEl>
                                          <p:spTgt spid="9"/>
                                        </p:tgtEl>
                                        <p:attrNameLst>
                                          <p:attrName>fillcolor</p:attrName>
                                        </p:attrNameLst>
                                      </p:cBhvr>
                                      <p:to>
                                        <a:schemeClr val="accent2"/>
                                      </p:to>
                                    </p:animClr>
                                    <p:set>
                                      <p:cBhvr>
                                        <p:cTn id="193" dur="500" fill="hold"/>
                                        <p:tgtEl>
                                          <p:spTgt spid="9"/>
                                        </p:tgtEl>
                                        <p:attrNameLst>
                                          <p:attrName>fill.type</p:attrName>
                                        </p:attrNameLst>
                                      </p:cBhvr>
                                      <p:to>
                                        <p:strVal val="solid"/>
                                      </p:to>
                                    </p:set>
                                    <p:set>
                                      <p:cBhvr>
                                        <p:cTn id="194" dur="500" fill="hold"/>
                                        <p:tgtEl>
                                          <p:spTgt spid="9"/>
                                        </p:tgtEl>
                                        <p:attrNameLst>
                                          <p:attrName>fill.on</p:attrName>
                                        </p:attrNameLst>
                                      </p:cBhvr>
                                      <p:to>
                                        <p:strVal val="true"/>
                                      </p:to>
                                    </p:set>
                                  </p:childTnLst>
                                </p:cTn>
                              </p:par>
                            </p:childTnLst>
                          </p:cTn>
                        </p:par>
                      </p:childTnLst>
                    </p:cTn>
                  </p:par>
                  <p:par>
                    <p:cTn id="195" fill="hold">
                      <p:stCondLst>
                        <p:cond delay="indefinite"/>
                      </p:stCondLst>
                      <p:childTnLst>
                        <p:par>
                          <p:cTn id="196" fill="hold">
                            <p:stCondLst>
                              <p:cond delay="0"/>
                            </p:stCondLst>
                            <p:childTnLst>
                              <p:par>
                                <p:cTn id="197" presetID="6" presetClass="entr" presetSubtype="16" fill="hold" grpId="0" nodeType="clickEffect">
                                  <p:stCondLst>
                                    <p:cond delay="0"/>
                                  </p:stCondLst>
                                  <p:childTnLst>
                                    <p:set>
                                      <p:cBhvr>
                                        <p:cTn id="198" dur="1" fill="hold">
                                          <p:stCondLst>
                                            <p:cond delay="0"/>
                                          </p:stCondLst>
                                        </p:cTn>
                                        <p:tgtEl>
                                          <p:spTgt spid="25"/>
                                        </p:tgtEl>
                                        <p:attrNameLst>
                                          <p:attrName>style.visibility</p:attrName>
                                        </p:attrNameLst>
                                      </p:cBhvr>
                                      <p:to>
                                        <p:strVal val="visible"/>
                                      </p:to>
                                    </p:set>
                                    <p:animEffect transition="in" filter="circle(in)">
                                      <p:cBhvr>
                                        <p:cTn id="199" dur="2000"/>
                                        <p:tgtEl>
                                          <p:spTgt spid="25"/>
                                        </p:tgtEl>
                                      </p:cBhvr>
                                    </p:animEffect>
                                  </p:childTnLst>
                                  <p:subTnLst>
                                    <p:audio>
                                      <p:cMediaNode>
                                        <p:cTn display="0" masterRel="sameClick">
                                          <p:stCondLst>
                                            <p:cond evt="begin" delay="0">
                                              <p:tn val="197"/>
                                            </p:cond>
                                          </p:stCondLst>
                                          <p:endCondLst>
                                            <p:cond evt="onStopAudio" delay="0">
                                              <p:tgtEl>
                                                <p:sldTgt/>
                                              </p:tgtEl>
                                            </p:cond>
                                          </p:endCondLst>
                                        </p:cTn>
                                        <p:tgtEl>
                                          <p:sndTgt r:embed="rId5" name="tra loi dung1.wav"/>
                                        </p:tgtEl>
                                      </p:cMediaNode>
                                    </p:audio>
                                  </p:subTnLst>
                                </p:cTn>
                              </p:par>
                            </p:childTnLst>
                          </p:cTn>
                        </p:par>
                      </p:childTnLst>
                    </p:cTn>
                  </p:par>
                  <p:par>
                    <p:cTn id="200" fill="hold">
                      <p:stCondLst>
                        <p:cond delay="indefinite"/>
                      </p:stCondLst>
                      <p:childTnLst>
                        <p:par>
                          <p:cTn id="201" fill="hold">
                            <p:stCondLst>
                              <p:cond delay="0"/>
                            </p:stCondLst>
                            <p:childTnLst>
                              <p:par>
                                <p:cTn id="202" presetID="2" presetClass="exit" presetSubtype="4" fill="hold" grpId="1" nodeType="clickEffect">
                                  <p:stCondLst>
                                    <p:cond delay="0"/>
                                  </p:stCondLst>
                                  <p:childTnLst>
                                    <p:anim calcmode="lin" valueType="num">
                                      <p:cBhvr additive="base">
                                        <p:cTn id="203" dur="500"/>
                                        <p:tgtEl>
                                          <p:spTgt spid="24"/>
                                        </p:tgtEl>
                                        <p:attrNameLst>
                                          <p:attrName>ppt_x</p:attrName>
                                        </p:attrNameLst>
                                      </p:cBhvr>
                                      <p:tavLst>
                                        <p:tav tm="0">
                                          <p:val>
                                            <p:strVal val="ppt_x"/>
                                          </p:val>
                                        </p:tav>
                                        <p:tav tm="100000">
                                          <p:val>
                                            <p:strVal val="ppt_x"/>
                                          </p:val>
                                        </p:tav>
                                      </p:tavLst>
                                    </p:anim>
                                    <p:anim calcmode="lin" valueType="num">
                                      <p:cBhvr additive="base">
                                        <p:cTn id="204" dur="500"/>
                                        <p:tgtEl>
                                          <p:spTgt spid="24"/>
                                        </p:tgtEl>
                                        <p:attrNameLst>
                                          <p:attrName>ppt_y</p:attrName>
                                        </p:attrNameLst>
                                      </p:cBhvr>
                                      <p:tavLst>
                                        <p:tav tm="0">
                                          <p:val>
                                            <p:strVal val="ppt_y"/>
                                          </p:val>
                                        </p:tav>
                                        <p:tav tm="100000">
                                          <p:val>
                                            <p:strVal val="1+ppt_h/2"/>
                                          </p:val>
                                        </p:tav>
                                      </p:tavLst>
                                    </p:anim>
                                    <p:set>
                                      <p:cBhvr>
                                        <p:cTn id="205" dur="1" fill="hold">
                                          <p:stCondLst>
                                            <p:cond delay="499"/>
                                          </p:stCondLst>
                                        </p:cTn>
                                        <p:tgtEl>
                                          <p:spTgt spid="24"/>
                                        </p:tgtEl>
                                        <p:attrNameLst>
                                          <p:attrName>style.visibility</p:attrName>
                                        </p:attrNameLst>
                                      </p:cBhvr>
                                      <p:to>
                                        <p:strVal val="hidden"/>
                                      </p:to>
                                    </p:set>
                                  </p:childTnLst>
                                </p:cTn>
                              </p:par>
                              <p:par>
                                <p:cTn id="206" presetID="16" presetClass="exit" presetSubtype="21" fill="hold" grpId="1" nodeType="withEffect">
                                  <p:stCondLst>
                                    <p:cond delay="0"/>
                                  </p:stCondLst>
                                  <p:childTnLst>
                                    <p:animEffect transition="out" filter="barn(inVertical)">
                                      <p:cBhvr>
                                        <p:cTn id="207" dur="500"/>
                                        <p:tgtEl>
                                          <p:spTgt spid="25"/>
                                        </p:tgtEl>
                                      </p:cBhvr>
                                    </p:animEffect>
                                    <p:set>
                                      <p:cBhvr>
                                        <p:cTn id="208" dur="1" fill="hold">
                                          <p:stCondLst>
                                            <p:cond delay="499"/>
                                          </p:stCondLst>
                                        </p:cTn>
                                        <p:tgtEl>
                                          <p:spTgt spid="25"/>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9"/>
                                        </p:tgtEl>
                                        <p:attrNameLst>
                                          <p:attrName>ppt_w</p:attrName>
                                        </p:attrNameLst>
                                      </p:cBhvr>
                                      <p:tavLst>
                                        <p:tav tm="0">
                                          <p:val>
                                            <p:strVal val="ppt_w"/>
                                          </p:val>
                                        </p:tav>
                                        <p:tav tm="100000">
                                          <p:val>
                                            <p:fltVal val="0"/>
                                          </p:val>
                                        </p:tav>
                                      </p:tavLst>
                                    </p:anim>
                                    <p:anim calcmode="lin" valueType="num">
                                      <p:cBhvr>
                                        <p:cTn id="211" dur="1000"/>
                                        <p:tgtEl>
                                          <p:spTgt spid="9"/>
                                        </p:tgtEl>
                                        <p:attrNameLst>
                                          <p:attrName>ppt_h</p:attrName>
                                        </p:attrNameLst>
                                      </p:cBhvr>
                                      <p:tavLst>
                                        <p:tav tm="0">
                                          <p:val>
                                            <p:strVal val="ppt_h"/>
                                          </p:val>
                                        </p:tav>
                                        <p:tav tm="100000">
                                          <p:val>
                                            <p:fltVal val="0"/>
                                          </p:val>
                                        </p:tav>
                                      </p:tavLst>
                                    </p:anim>
                                    <p:anim calcmode="lin" valueType="num">
                                      <p:cBhvr>
                                        <p:cTn id="212" dur="1000"/>
                                        <p:tgtEl>
                                          <p:spTgt spid="9"/>
                                        </p:tgtEl>
                                        <p:attrNameLst>
                                          <p:attrName>style.rotation</p:attrName>
                                        </p:attrNameLst>
                                      </p:cBhvr>
                                      <p:tavLst>
                                        <p:tav tm="0">
                                          <p:val>
                                            <p:fltVal val="0"/>
                                          </p:val>
                                        </p:tav>
                                        <p:tav tm="100000">
                                          <p:val>
                                            <p:fltVal val="90"/>
                                          </p:val>
                                        </p:tav>
                                      </p:tavLst>
                                    </p:anim>
                                    <p:animEffect transition="out" filter="fade">
                                      <p:cBhvr>
                                        <p:cTn id="213" dur="1000"/>
                                        <p:tgtEl>
                                          <p:spTgt spid="9"/>
                                        </p:tgtEl>
                                      </p:cBhvr>
                                    </p:animEffect>
                                    <p:set>
                                      <p:cBhvr>
                                        <p:cTn id="21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15" restart="whenNotActive" fill="hold" evtFilter="cancelBubble" nodeType="interactiveSeq">
                <p:stCondLst>
                  <p:cond evt="onClick" delay="0">
                    <p:tgtEl>
                      <p:spTgt spid="10"/>
                    </p:tgtEl>
                  </p:cond>
                </p:stCondLst>
                <p:endSync evt="end" delay="0">
                  <p:rtn val="all"/>
                </p:endSync>
                <p:childTnLst>
                  <p:par>
                    <p:cTn id="216" fill="hold">
                      <p:stCondLst>
                        <p:cond delay="0"/>
                      </p:stCondLst>
                      <p:childTnLst>
                        <p:par>
                          <p:cTn id="217" fill="hold">
                            <p:stCondLst>
                              <p:cond delay="0"/>
                            </p:stCondLst>
                            <p:childTnLst>
                              <p:par>
                                <p:cTn id="218" presetID="21" presetClass="entr" presetSubtype="1" fill="hold" grpId="0" nodeType="clickEffect">
                                  <p:stCondLst>
                                    <p:cond delay="0"/>
                                  </p:stCondLst>
                                  <p:childTnLst>
                                    <p:set>
                                      <p:cBhvr>
                                        <p:cTn id="219" dur="1" fill="hold">
                                          <p:stCondLst>
                                            <p:cond delay="0"/>
                                          </p:stCondLst>
                                        </p:cTn>
                                        <p:tgtEl>
                                          <p:spTgt spid="26"/>
                                        </p:tgtEl>
                                        <p:attrNameLst>
                                          <p:attrName>style.visibility</p:attrName>
                                        </p:attrNameLst>
                                      </p:cBhvr>
                                      <p:to>
                                        <p:strVal val="visible"/>
                                      </p:to>
                                    </p:set>
                                    <p:animEffect transition="in" filter="wheel(1)">
                                      <p:cBhvr>
                                        <p:cTn id="220" dur="1700"/>
                                        <p:tgtEl>
                                          <p:spTgt spid="26"/>
                                        </p:tgtEl>
                                      </p:cBhvr>
                                    </p:animEffect>
                                  </p:childTnLst>
                                  <p:subTnLst>
                                    <p:audio>
                                      <p:cMediaNode>
                                        <p:cTn display="0" masterRel="sameClick">
                                          <p:stCondLst>
                                            <p:cond evt="begin" delay="0">
                                              <p:tn val="218"/>
                                            </p:cond>
                                          </p:stCondLst>
                                          <p:endCondLst>
                                            <p:cond evt="onStopAudio" delay="0">
                                              <p:tgtEl>
                                                <p:sldTgt/>
                                              </p:tgtEl>
                                            </p:cond>
                                          </p:endCondLst>
                                        </p:cTn>
                                        <p:tgtEl>
                                          <p:sndTgt r:embed="rId4" name="chimes.wav"/>
                                        </p:tgtEl>
                                      </p:cMediaNode>
                                    </p:audio>
                                  </p:subTnLst>
                                </p:cTn>
                              </p:par>
                              <p:par>
                                <p:cTn id="221" presetID="21" presetClass="emph" presetSubtype="0" fill="hold" grpId="0" nodeType="withEffect">
                                  <p:stCondLst>
                                    <p:cond delay="0"/>
                                  </p:stCondLst>
                                  <p:childTnLst>
                                    <p:animClr clrSpc="hsl" dir="cw">
                                      <p:cBhvr override="childStyle">
                                        <p:cTn id="222" dur="500" fill="hold"/>
                                        <p:tgtEl>
                                          <p:spTgt spid="10"/>
                                        </p:tgtEl>
                                        <p:attrNameLst>
                                          <p:attrName>style.color</p:attrName>
                                        </p:attrNameLst>
                                      </p:cBhvr>
                                      <p:by>
                                        <p:hsl h="7200000" s="0" l="0"/>
                                      </p:by>
                                    </p:animClr>
                                    <p:animClr clrSpc="hsl" dir="cw">
                                      <p:cBhvr>
                                        <p:cTn id="223" dur="500" fill="hold"/>
                                        <p:tgtEl>
                                          <p:spTgt spid="10"/>
                                        </p:tgtEl>
                                        <p:attrNameLst>
                                          <p:attrName>fillcolor</p:attrName>
                                        </p:attrNameLst>
                                      </p:cBhvr>
                                      <p:by>
                                        <p:hsl h="7200000" s="0" l="0"/>
                                      </p:by>
                                    </p:animClr>
                                    <p:animClr clrSpc="hsl" dir="cw">
                                      <p:cBhvr>
                                        <p:cTn id="224" dur="500" fill="hold"/>
                                        <p:tgtEl>
                                          <p:spTgt spid="10"/>
                                        </p:tgtEl>
                                        <p:attrNameLst>
                                          <p:attrName>stroke.color</p:attrName>
                                        </p:attrNameLst>
                                      </p:cBhvr>
                                      <p:by>
                                        <p:hsl h="7200000" s="0" l="0"/>
                                      </p:by>
                                    </p:animClr>
                                    <p:set>
                                      <p:cBhvr>
                                        <p:cTn id="225" dur="500" fill="hold"/>
                                        <p:tgtEl>
                                          <p:spTgt spid="10"/>
                                        </p:tgtEl>
                                        <p:attrNameLst>
                                          <p:attrName>fill.type</p:attrName>
                                        </p:attrNameLst>
                                      </p:cBhvr>
                                      <p:to>
                                        <p:strVal val="solid"/>
                                      </p:to>
                                    </p:set>
                                  </p:childTnLst>
                                </p:cTn>
                              </p:par>
                            </p:childTnLst>
                          </p:cTn>
                        </p:par>
                      </p:childTnLst>
                    </p:cTn>
                  </p:par>
                  <p:par>
                    <p:cTn id="226" fill="hold">
                      <p:stCondLst>
                        <p:cond delay="indefinite"/>
                      </p:stCondLst>
                      <p:childTnLst>
                        <p:par>
                          <p:cTn id="227" fill="hold">
                            <p:stCondLst>
                              <p:cond delay="0"/>
                            </p:stCondLst>
                            <p:childTnLst>
                              <p:par>
                                <p:cTn id="228" presetID="6" presetClass="entr" presetSubtype="16" fill="hold" grpId="0" nodeType="clickEffect">
                                  <p:stCondLst>
                                    <p:cond delay="0"/>
                                  </p:stCondLst>
                                  <p:childTnLst>
                                    <p:set>
                                      <p:cBhvr>
                                        <p:cTn id="229" dur="1" fill="hold">
                                          <p:stCondLst>
                                            <p:cond delay="0"/>
                                          </p:stCondLst>
                                        </p:cTn>
                                        <p:tgtEl>
                                          <p:spTgt spid="27"/>
                                        </p:tgtEl>
                                        <p:attrNameLst>
                                          <p:attrName>style.visibility</p:attrName>
                                        </p:attrNameLst>
                                      </p:cBhvr>
                                      <p:to>
                                        <p:strVal val="visible"/>
                                      </p:to>
                                    </p:set>
                                    <p:animEffect transition="in" filter="circle(in)">
                                      <p:cBhvr>
                                        <p:cTn id="230" dur="2000"/>
                                        <p:tgtEl>
                                          <p:spTgt spid="27"/>
                                        </p:tgtEl>
                                      </p:cBhvr>
                                    </p:animEffect>
                                  </p:childTnLst>
                                  <p:subTnLst>
                                    <p:audio>
                                      <p:cMediaNode>
                                        <p:cTn display="0" masterRel="sameClick">
                                          <p:stCondLst>
                                            <p:cond evt="begin" delay="0">
                                              <p:tn val="228"/>
                                            </p:cond>
                                          </p:stCondLst>
                                          <p:endCondLst>
                                            <p:cond evt="onStopAudio" delay="0">
                                              <p:tgtEl>
                                                <p:sldTgt/>
                                              </p:tgtEl>
                                            </p:cond>
                                          </p:endCondLst>
                                        </p:cTn>
                                        <p:tgtEl>
                                          <p:sndTgt r:embed="rId5" name="tra loi dung1.wav"/>
                                        </p:tgtEl>
                                      </p:cMediaNode>
                                    </p:audio>
                                  </p:subTnLst>
                                </p:cTn>
                              </p:par>
                            </p:childTnLst>
                          </p:cTn>
                        </p:par>
                      </p:childTnLst>
                    </p:cTn>
                  </p:par>
                  <p:par>
                    <p:cTn id="231" fill="hold">
                      <p:stCondLst>
                        <p:cond delay="indefinite"/>
                      </p:stCondLst>
                      <p:childTnLst>
                        <p:par>
                          <p:cTn id="232" fill="hold">
                            <p:stCondLst>
                              <p:cond delay="0"/>
                            </p:stCondLst>
                            <p:childTnLst>
                              <p:par>
                                <p:cTn id="233" presetID="2" presetClass="exit" presetSubtype="4" fill="hold" grpId="1" nodeType="clickEffect">
                                  <p:stCondLst>
                                    <p:cond delay="0"/>
                                  </p:stCondLst>
                                  <p:childTnLst>
                                    <p:anim calcmode="lin" valueType="num">
                                      <p:cBhvr additive="base">
                                        <p:cTn id="234" dur="500"/>
                                        <p:tgtEl>
                                          <p:spTgt spid="26"/>
                                        </p:tgtEl>
                                        <p:attrNameLst>
                                          <p:attrName>ppt_x</p:attrName>
                                        </p:attrNameLst>
                                      </p:cBhvr>
                                      <p:tavLst>
                                        <p:tav tm="0">
                                          <p:val>
                                            <p:strVal val="ppt_x"/>
                                          </p:val>
                                        </p:tav>
                                        <p:tav tm="100000">
                                          <p:val>
                                            <p:strVal val="ppt_x"/>
                                          </p:val>
                                        </p:tav>
                                      </p:tavLst>
                                    </p:anim>
                                    <p:anim calcmode="lin" valueType="num">
                                      <p:cBhvr additive="base">
                                        <p:cTn id="235" dur="500"/>
                                        <p:tgtEl>
                                          <p:spTgt spid="26"/>
                                        </p:tgtEl>
                                        <p:attrNameLst>
                                          <p:attrName>ppt_y</p:attrName>
                                        </p:attrNameLst>
                                      </p:cBhvr>
                                      <p:tavLst>
                                        <p:tav tm="0">
                                          <p:val>
                                            <p:strVal val="ppt_y"/>
                                          </p:val>
                                        </p:tav>
                                        <p:tav tm="100000">
                                          <p:val>
                                            <p:strVal val="1+ppt_h/2"/>
                                          </p:val>
                                        </p:tav>
                                      </p:tavLst>
                                    </p:anim>
                                    <p:set>
                                      <p:cBhvr>
                                        <p:cTn id="236" dur="1" fill="hold">
                                          <p:stCondLst>
                                            <p:cond delay="499"/>
                                          </p:stCondLst>
                                        </p:cTn>
                                        <p:tgtEl>
                                          <p:spTgt spid="26"/>
                                        </p:tgtEl>
                                        <p:attrNameLst>
                                          <p:attrName>style.visibility</p:attrName>
                                        </p:attrNameLst>
                                      </p:cBhvr>
                                      <p:to>
                                        <p:strVal val="hidden"/>
                                      </p:to>
                                    </p:set>
                                  </p:childTnLst>
                                </p:cTn>
                              </p:par>
                              <p:par>
                                <p:cTn id="237" presetID="16" presetClass="exit" presetSubtype="21" fill="hold" grpId="1" nodeType="withEffect">
                                  <p:stCondLst>
                                    <p:cond delay="0"/>
                                  </p:stCondLst>
                                  <p:childTnLst>
                                    <p:animEffect transition="out" filter="barn(inVertical)">
                                      <p:cBhvr>
                                        <p:cTn id="238" dur="500"/>
                                        <p:tgtEl>
                                          <p:spTgt spid="27"/>
                                        </p:tgtEl>
                                      </p:cBhvr>
                                    </p:animEffect>
                                    <p:set>
                                      <p:cBhvr>
                                        <p:cTn id="239" dur="1" fill="hold">
                                          <p:stCondLst>
                                            <p:cond delay="499"/>
                                          </p:stCondLst>
                                        </p:cTn>
                                        <p:tgtEl>
                                          <p:spTgt spid="27"/>
                                        </p:tgtEl>
                                        <p:attrNameLst>
                                          <p:attrName>style.visibility</p:attrName>
                                        </p:attrNameLst>
                                      </p:cBhvr>
                                      <p:to>
                                        <p:strVal val="hidden"/>
                                      </p:to>
                                    </p:set>
                                  </p:childTnLst>
                                </p:cTn>
                              </p:par>
                              <p:par>
                                <p:cTn id="240" presetID="45" presetClass="exit" presetSubtype="0" fill="hold" grpId="1" nodeType="withEffect">
                                  <p:stCondLst>
                                    <p:cond delay="0"/>
                                  </p:stCondLst>
                                  <p:childTnLst>
                                    <p:animEffect transition="out" filter="fade">
                                      <p:cBhvr>
                                        <p:cTn id="241" dur="2000"/>
                                        <p:tgtEl>
                                          <p:spTgt spid="10"/>
                                        </p:tgtEl>
                                      </p:cBhvr>
                                    </p:animEffect>
                                    <p:anim calcmode="lin" valueType="num">
                                      <p:cBhvr>
                                        <p:cTn id="242"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3" dur="2000"/>
                                        <p:tgtEl>
                                          <p:spTgt spid="10"/>
                                        </p:tgtEl>
                                        <p:attrNameLst>
                                          <p:attrName>ppt_h</p:attrName>
                                        </p:attrNameLst>
                                      </p:cBhvr>
                                      <p:tavLst>
                                        <p:tav tm="0">
                                          <p:val>
                                            <p:strVal val="ppt_h"/>
                                          </p:val>
                                        </p:tav>
                                        <p:tav tm="100000">
                                          <p:val>
                                            <p:strVal val="ppt_h"/>
                                          </p:val>
                                        </p:tav>
                                      </p:tavLst>
                                    </p:anim>
                                    <p:set>
                                      <p:cBhvr>
                                        <p:cTn id="244"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5" restart="whenNotActive" fill="hold" evtFilter="cancelBubble" nodeType="interactiveSeq">
                <p:stCondLst>
                  <p:cond evt="onClick" delay="0">
                    <p:tgtEl>
                      <p:spTgt spid="11"/>
                    </p:tgtEl>
                  </p:cond>
                </p:stCondLst>
                <p:endSync evt="end" delay="0">
                  <p:rtn val="all"/>
                </p:endSync>
                <p:childTnLst>
                  <p:par>
                    <p:cTn id="246" fill="hold">
                      <p:stCondLst>
                        <p:cond delay="0"/>
                      </p:stCondLst>
                      <p:childTnLst>
                        <p:par>
                          <p:cTn id="247" fill="hold">
                            <p:stCondLst>
                              <p:cond delay="0"/>
                            </p:stCondLst>
                            <p:childTnLst>
                              <p:par>
                                <p:cTn id="248" presetID="53" presetClass="entr" presetSubtype="16" repeatCount="3000" fill="hold" nodeType="withEffect">
                                  <p:stCondLst>
                                    <p:cond delay="0"/>
                                  </p:stCondLst>
                                  <p:childTnLst>
                                    <p:set>
                                      <p:cBhvr>
                                        <p:cTn id="249" dur="1" fill="hold">
                                          <p:stCondLst>
                                            <p:cond delay="0"/>
                                          </p:stCondLst>
                                        </p:cTn>
                                        <p:tgtEl>
                                          <p:spTgt spid="28"/>
                                        </p:tgtEl>
                                        <p:attrNameLst>
                                          <p:attrName>style.visibility</p:attrName>
                                        </p:attrNameLst>
                                      </p:cBhvr>
                                      <p:to>
                                        <p:strVal val="visible"/>
                                      </p:to>
                                    </p:set>
                                    <p:anim calcmode="lin" valueType="num">
                                      <p:cBhvr>
                                        <p:cTn id="250" dur="500" fill="hold"/>
                                        <p:tgtEl>
                                          <p:spTgt spid="28"/>
                                        </p:tgtEl>
                                        <p:attrNameLst>
                                          <p:attrName>ppt_w</p:attrName>
                                        </p:attrNameLst>
                                      </p:cBhvr>
                                      <p:tavLst>
                                        <p:tav tm="0">
                                          <p:val>
                                            <p:fltVal val="0"/>
                                          </p:val>
                                        </p:tav>
                                        <p:tav tm="100000">
                                          <p:val>
                                            <p:strVal val="#ppt_w"/>
                                          </p:val>
                                        </p:tav>
                                      </p:tavLst>
                                    </p:anim>
                                    <p:anim calcmode="lin" valueType="num">
                                      <p:cBhvr>
                                        <p:cTn id="251" dur="500" fill="hold"/>
                                        <p:tgtEl>
                                          <p:spTgt spid="28"/>
                                        </p:tgtEl>
                                        <p:attrNameLst>
                                          <p:attrName>ppt_h</p:attrName>
                                        </p:attrNameLst>
                                      </p:cBhvr>
                                      <p:tavLst>
                                        <p:tav tm="0">
                                          <p:val>
                                            <p:fltVal val="0"/>
                                          </p:val>
                                        </p:tav>
                                        <p:tav tm="100000">
                                          <p:val>
                                            <p:strVal val="#ppt_h"/>
                                          </p:val>
                                        </p:tav>
                                      </p:tavLst>
                                    </p:anim>
                                    <p:animEffect transition="in" filter="fade">
                                      <p:cBhvr>
                                        <p:cTn id="252" dur="500"/>
                                        <p:tgtEl>
                                          <p:spTgt spid="28"/>
                                        </p:tgtEl>
                                      </p:cBhvr>
                                    </p:animEffect>
                                  </p:childTnLst>
                                  <p:subTnLst>
                                    <p:audio>
                                      <p:cMediaNode>
                                        <p:cTn display="0" masterRel="sameClick">
                                          <p:stCondLst>
                                            <p:cond evt="begin" delay="0">
                                              <p:tn val="248"/>
                                            </p:cond>
                                          </p:stCondLst>
                                          <p:endCondLst>
                                            <p:cond evt="onStopAudio" delay="0">
                                              <p:tgtEl>
                                                <p:sldTgt/>
                                              </p:tgtEl>
                                            </p:cond>
                                          </p:endCondLst>
                                        </p:cTn>
                                        <p:tgtEl>
                                          <p:sndTgt r:embed="rId6" name="applause.wav"/>
                                        </p:tgtEl>
                                      </p:cMediaNode>
                                    </p:audio>
                                  </p:subTnLst>
                                </p:cTn>
                              </p:par>
                              <p:par>
                                <p:cTn id="253" presetID="21" presetClass="emph" presetSubtype="0" fill="hold" grpId="0" nodeType="withEffect">
                                  <p:stCondLst>
                                    <p:cond delay="0"/>
                                  </p:stCondLst>
                                  <p:childTnLst>
                                    <p:animClr clrSpc="hsl" dir="cw">
                                      <p:cBhvr override="childStyle">
                                        <p:cTn id="254" dur="500" fill="hold"/>
                                        <p:tgtEl>
                                          <p:spTgt spid="11"/>
                                        </p:tgtEl>
                                        <p:attrNameLst>
                                          <p:attrName>style.color</p:attrName>
                                        </p:attrNameLst>
                                      </p:cBhvr>
                                      <p:by>
                                        <p:hsl h="7200000" s="0" l="0"/>
                                      </p:by>
                                    </p:animClr>
                                    <p:animClr clrSpc="hsl" dir="cw">
                                      <p:cBhvr>
                                        <p:cTn id="255" dur="500" fill="hold"/>
                                        <p:tgtEl>
                                          <p:spTgt spid="11"/>
                                        </p:tgtEl>
                                        <p:attrNameLst>
                                          <p:attrName>fillcolor</p:attrName>
                                        </p:attrNameLst>
                                      </p:cBhvr>
                                      <p:by>
                                        <p:hsl h="7200000" s="0" l="0"/>
                                      </p:by>
                                    </p:animClr>
                                    <p:animClr clrSpc="hsl" dir="cw">
                                      <p:cBhvr>
                                        <p:cTn id="256" dur="500" fill="hold"/>
                                        <p:tgtEl>
                                          <p:spTgt spid="11"/>
                                        </p:tgtEl>
                                        <p:attrNameLst>
                                          <p:attrName>stroke.color</p:attrName>
                                        </p:attrNameLst>
                                      </p:cBhvr>
                                      <p:by>
                                        <p:hsl h="7200000" s="0" l="0"/>
                                      </p:by>
                                    </p:animClr>
                                    <p:set>
                                      <p:cBhvr>
                                        <p:cTn id="257" dur="500" fill="hold"/>
                                        <p:tgtEl>
                                          <p:spTgt spid="11"/>
                                        </p:tgtEl>
                                        <p:attrNameLst>
                                          <p:attrName>fill.type</p:attrName>
                                        </p:attrNameLst>
                                      </p:cBhvr>
                                      <p:to>
                                        <p:strVal val="solid"/>
                                      </p:to>
                                    </p:set>
                                  </p:childTnLst>
                                </p:cTn>
                              </p:par>
                            </p:childTnLst>
                          </p:cTn>
                        </p:par>
                      </p:childTnLst>
                    </p:cTn>
                  </p:par>
                  <p:par>
                    <p:cTn id="258" fill="hold">
                      <p:stCondLst>
                        <p:cond delay="indefinite"/>
                      </p:stCondLst>
                      <p:childTnLst>
                        <p:par>
                          <p:cTn id="259" fill="hold">
                            <p:stCondLst>
                              <p:cond delay="0"/>
                            </p:stCondLst>
                            <p:childTnLst>
                              <p:par>
                                <p:cTn id="260" presetID="21" presetClass="exit" presetSubtype="1" fill="hold" grpId="1" nodeType="clickEffect">
                                  <p:stCondLst>
                                    <p:cond delay="0"/>
                                  </p:stCondLst>
                                  <p:childTnLst>
                                    <p:animEffect transition="out" filter="wheel(1)">
                                      <p:cBhvr>
                                        <p:cTn id="261" dur="2000"/>
                                        <p:tgtEl>
                                          <p:spTgt spid="11"/>
                                        </p:tgtEl>
                                      </p:cBhvr>
                                    </p:animEffect>
                                    <p:set>
                                      <p:cBhvr>
                                        <p:cTn id="262" dur="1" fill="hold">
                                          <p:stCondLst>
                                            <p:cond delay="1999"/>
                                          </p:stCondLst>
                                        </p:cTn>
                                        <p:tgtEl>
                                          <p:spTgt spid="11"/>
                                        </p:tgtEl>
                                        <p:attrNameLst>
                                          <p:attrName>style.visibility</p:attrName>
                                        </p:attrNameLst>
                                      </p:cBhvr>
                                      <p:to>
                                        <p:strVal val="hidden"/>
                                      </p:to>
                                    </p:set>
                                  </p:childTnLst>
                                </p:cTn>
                              </p:par>
                              <p:par>
                                <p:cTn id="263" presetID="16" presetClass="exit" presetSubtype="21" fill="hold" nodeType="withEffect">
                                  <p:stCondLst>
                                    <p:cond delay="0"/>
                                  </p:stCondLst>
                                  <p:childTnLst>
                                    <p:animEffect transition="out" filter="barn(inVertical)">
                                      <p:cBhvr>
                                        <p:cTn id="264" dur="500"/>
                                        <p:tgtEl>
                                          <p:spTgt spid="28"/>
                                        </p:tgtEl>
                                      </p:cBhvr>
                                    </p:animEffect>
                                    <p:set>
                                      <p:cBhvr>
                                        <p:cTn id="26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6" restart="whenNotActive" fill="hold" evtFilter="cancelBubble" nodeType="interactiveSeq">
                <p:stCondLst>
                  <p:cond evt="onClick" delay="0">
                    <p:tgtEl>
                      <p:spTgt spid="12"/>
                    </p:tgtEl>
                  </p:cond>
                </p:stCondLst>
                <p:endSync evt="end" delay="0">
                  <p:rtn val="all"/>
                </p:endSync>
                <p:childTnLst>
                  <p:par>
                    <p:cTn id="267" fill="hold">
                      <p:stCondLst>
                        <p:cond delay="0"/>
                      </p:stCondLst>
                      <p:childTnLst>
                        <p:par>
                          <p:cTn id="268" fill="hold">
                            <p:stCondLst>
                              <p:cond delay="0"/>
                            </p:stCondLst>
                            <p:childTnLst>
                              <p:par>
                                <p:cTn id="269" presetID="21" presetClass="entr" presetSubtype="1" fill="hold" grpId="0" nodeType="clickEffect">
                                  <p:stCondLst>
                                    <p:cond delay="0"/>
                                  </p:stCondLst>
                                  <p:childTnLst>
                                    <p:set>
                                      <p:cBhvr>
                                        <p:cTn id="270" dur="1" fill="hold">
                                          <p:stCondLst>
                                            <p:cond delay="0"/>
                                          </p:stCondLst>
                                        </p:cTn>
                                        <p:tgtEl>
                                          <p:spTgt spid="29"/>
                                        </p:tgtEl>
                                        <p:attrNameLst>
                                          <p:attrName>style.visibility</p:attrName>
                                        </p:attrNameLst>
                                      </p:cBhvr>
                                      <p:to>
                                        <p:strVal val="visible"/>
                                      </p:to>
                                    </p:set>
                                    <p:animEffect transition="in" filter="wheel(1)">
                                      <p:cBhvr>
                                        <p:cTn id="271" dur="1700"/>
                                        <p:tgtEl>
                                          <p:spTgt spid="29"/>
                                        </p:tgtEl>
                                      </p:cBhvr>
                                    </p:animEffect>
                                  </p:childTnLst>
                                  <p:subTnLst>
                                    <p:audio>
                                      <p:cMediaNode>
                                        <p:cTn display="0" masterRel="sameClick">
                                          <p:stCondLst>
                                            <p:cond evt="begin" delay="0">
                                              <p:tn val="269"/>
                                            </p:cond>
                                          </p:stCondLst>
                                          <p:endCondLst>
                                            <p:cond evt="onStopAudio" delay="0">
                                              <p:tgtEl>
                                                <p:sldTgt/>
                                              </p:tgtEl>
                                            </p:cond>
                                          </p:endCondLst>
                                        </p:cTn>
                                        <p:tgtEl>
                                          <p:sndTgt r:embed="rId4" name="chimes.wav"/>
                                        </p:tgtEl>
                                      </p:cMediaNode>
                                    </p:audio>
                                  </p:subTnLst>
                                </p:cTn>
                              </p:par>
                              <p:par>
                                <p:cTn id="272" presetID="21" presetClass="emph" presetSubtype="0" fill="hold" grpId="0" nodeType="withEffect">
                                  <p:stCondLst>
                                    <p:cond delay="0"/>
                                  </p:stCondLst>
                                  <p:childTnLst>
                                    <p:animClr clrSpc="hsl" dir="cw">
                                      <p:cBhvr override="childStyle">
                                        <p:cTn id="273" dur="500" fill="hold"/>
                                        <p:tgtEl>
                                          <p:spTgt spid="12"/>
                                        </p:tgtEl>
                                        <p:attrNameLst>
                                          <p:attrName>style.color</p:attrName>
                                        </p:attrNameLst>
                                      </p:cBhvr>
                                      <p:by>
                                        <p:hsl h="7200000" s="0" l="0"/>
                                      </p:by>
                                    </p:animClr>
                                    <p:animClr clrSpc="hsl" dir="cw">
                                      <p:cBhvr>
                                        <p:cTn id="274" dur="500" fill="hold"/>
                                        <p:tgtEl>
                                          <p:spTgt spid="12"/>
                                        </p:tgtEl>
                                        <p:attrNameLst>
                                          <p:attrName>fillcolor</p:attrName>
                                        </p:attrNameLst>
                                      </p:cBhvr>
                                      <p:by>
                                        <p:hsl h="7200000" s="0" l="0"/>
                                      </p:by>
                                    </p:animClr>
                                    <p:animClr clrSpc="hsl" dir="cw">
                                      <p:cBhvr>
                                        <p:cTn id="275" dur="500" fill="hold"/>
                                        <p:tgtEl>
                                          <p:spTgt spid="12"/>
                                        </p:tgtEl>
                                        <p:attrNameLst>
                                          <p:attrName>stroke.color</p:attrName>
                                        </p:attrNameLst>
                                      </p:cBhvr>
                                      <p:by>
                                        <p:hsl h="7200000" s="0" l="0"/>
                                      </p:by>
                                    </p:animClr>
                                    <p:set>
                                      <p:cBhvr>
                                        <p:cTn id="276" dur="500" fill="hold"/>
                                        <p:tgtEl>
                                          <p:spTgt spid="12"/>
                                        </p:tgtEl>
                                        <p:attrNameLst>
                                          <p:attrName>fill.type</p:attrName>
                                        </p:attrNameLst>
                                      </p:cBhvr>
                                      <p:to>
                                        <p:strVal val="solid"/>
                                      </p:to>
                                    </p:set>
                                  </p:childTnLst>
                                </p:cTn>
                              </p:par>
                            </p:childTnLst>
                          </p:cTn>
                        </p:par>
                      </p:childTnLst>
                    </p:cTn>
                  </p:par>
                  <p:par>
                    <p:cTn id="277" fill="hold">
                      <p:stCondLst>
                        <p:cond delay="indefinite"/>
                      </p:stCondLst>
                      <p:childTnLst>
                        <p:par>
                          <p:cTn id="278" fill="hold">
                            <p:stCondLst>
                              <p:cond delay="0"/>
                            </p:stCondLst>
                            <p:childTnLst>
                              <p:par>
                                <p:cTn id="279" presetID="6" presetClass="entr" presetSubtype="16" fill="hold" grpId="0" nodeType="clickEffect">
                                  <p:stCondLst>
                                    <p:cond delay="0"/>
                                  </p:stCondLst>
                                  <p:childTnLst>
                                    <p:set>
                                      <p:cBhvr>
                                        <p:cTn id="280" dur="1" fill="hold">
                                          <p:stCondLst>
                                            <p:cond delay="0"/>
                                          </p:stCondLst>
                                        </p:cTn>
                                        <p:tgtEl>
                                          <p:spTgt spid="30"/>
                                        </p:tgtEl>
                                        <p:attrNameLst>
                                          <p:attrName>style.visibility</p:attrName>
                                        </p:attrNameLst>
                                      </p:cBhvr>
                                      <p:to>
                                        <p:strVal val="visible"/>
                                      </p:to>
                                    </p:set>
                                    <p:animEffect transition="in" filter="circle(in)">
                                      <p:cBhvr>
                                        <p:cTn id="281" dur="2000"/>
                                        <p:tgtEl>
                                          <p:spTgt spid="30"/>
                                        </p:tgtEl>
                                      </p:cBhvr>
                                    </p:animEffect>
                                  </p:childTnLst>
                                  <p:subTnLst>
                                    <p:audio>
                                      <p:cMediaNode>
                                        <p:cTn display="0" masterRel="sameClick">
                                          <p:stCondLst>
                                            <p:cond evt="begin" delay="0">
                                              <p:tn val="279"/>
                                            </p:cond>
                                          </p:stCondLst>
                                          <p:endCondLst>
                                            <p:cond evt="onStopAudio" delay="0">
                                              <p:tgtEl>
                                                <p:sldTgt/>
                                              </p:tgtEl>
                                            </p:cond>
                                          </p:endCondLst>
                                        </p:cTn>
                                        <p:tgtEl>
                                          <p:sndTgt r:embed="rId5" name="tra loi dung1.wav"/>
                                        </p:tgtEl>
                                      </p:cMediaNode>
                                    </p:audio>
                                  </p:subTnLst>
                                </p:cTn>
                              </p:par>
                            </p:childTnLst>
                          </p:cTn>
                        </p:par>
                      </p:childTnLst>
                    </p:cTn>
                  </p:par>
                  <p:par>
                    <p:cTn id="282" fill="hold">
                      <p:stCondLst>
                        <p:cond delay="indefinite"/>
                      </p:stCondLst>
                      <p:childTnLst>
                        <p:par>
                          <p:cTn id="283" fill="hold">
                            <p:stCondLst>
                              <p:cond delay="0"/>
                            </p:stCondLst>
                            <p:childTnLst>
                              <p:par>
                                <p:cTn id="284" presetID="2" presetClass="exit" presetSubtype="4" fill="hold" grpId="1" nodeType="clickEffect">
                                  <p:stCondLst>
                                    <p:cond delay="0"/>
                                  </p:stCondLst>
                                  <p:childTnLst>
                                    <p:anim calcmode="lin" valueType="num">
                                      <p:cBhvr additive="base">
                                        <p:cTn id="285" dur="500"/>
                                        <p:tgtEl>
                                          <p:spTgt spid="29"/>
                                        </p:tgtEl>
                                        <p:attrNameLst>
                                          <p:attrName>ppt_x</p:attrName>
                                        </p:attrNameLst>
                                      </p:cBhvr>
                                      <p:tavLst>
                                        <p:tav tm="0">
                                          <p:val>
                                            <p:strVal val="ppt_x"/>
                                          </p:val>
                                        </p:tav>
                                        <p:tav tm="100000">
                                          <p:val>
                                            <p:strVal val="ppt_x"/>
                                          </p:val>
                                        </p:tav>
                                      </p:tavLst>
                                    </p:anim>
                                    <p:anim calcmode="lin" valueType="num">
                                      <p:cBhvr additive="base">
                                        <p:cTn id="286" dur="500"/>
                                        <p:tgtEl>
                                          <p:spTgt spid="29"/>
                                        </p:tgtEl>
                                        <p:attrNameLst>
                                          <p:attrName>ppt_y</p:attrName>
                                        </p:attrNameLst>
                                      </p:cBhvr>
                                      <p:tavLst>
                                        <p:tav tm="0">
                                          <p:val>
                                            <p:strVal val="ppt_y"/>
                                          </p:val>
                                        </p:tav>
                                        <p:tav tm="100000">
                                          <p:val>
                                            <p:strVal val="1+ppt_h/2"/>
                                          </p:val>
                                        </p:tav>
                                      </p:tavLst>
                                    </p:anim>
                                    <p:set>
                                      <p:cBhvr>
                                        <p:cTn id="287" dur="1" fill="hold">
                                          <p:stCondLst>
                                            <p:cond delay="499"/>
                                          </p:stCondLst>
                                        </p:cTn>
                                        <p:tgtEl>
                                          <p:spTgt spid="29"/>
                                        </p:tgtEl>
                                        <p:attrNameLst>
                                          <p:attrName>style.visibility</p:attrName>
                                        </p:attrNameLst>
                                      </p:cBhvr>
                                      <p:to>
                                        <p:strVal val="hidden"/>
                                      </p:to>
                                    </p:set>
                                  </p:childTnLst>
                                </p:cTn>
                              </p:par>
                              <p:par>
                                <p:cTn id="288" presetID="16" presetClass="exit" presetSubtype="21" fill="hold" grpId="1" nodeType="withEffect">
                                  <p:stCondLst>
                                    <p:cond delay="0"/>
                                  </p:stCondLst>
                                  <p:childTnLst>
                                    <p:animEffect transition="out" filter="barn(inVertical)">
                                      <p:cBhvr>
                                        <p:cTn id="289" dur="500"/>
                                        <p:tgtEl>
                                          <p:spTgt spid="30"/>
                                        </p:tgtEl>
                                      </p:cBhvr>
                                    </p:animEffect>
                                    <p:set>
                                      <p:cBhvr>
                                        <p:cTn id="290" dur="1" fill="hold">
                                          <p:stCondLst>
                                            <p:cond delay="499"/>
                                          </p:stCondLst>
                                        </p:cTn>
                                        <p:tgtEl>
                                          <p:spTgt spid="30"/>
                                        </p:tgtEl>
                                        <p:attrNameLst>
                                          <p:attrName>style.visibility</p:attrName>
                                        </p:attrNameLst>
                                      </p:cBhvr>
                                      <p:to>
                                        <p:strVal val="hidden"/>
                                      </p:to>
                                    </p:set>
                                  </p:childTnLst>
                                </p:cTn>
                              </p:par>
                              <p:par>
                                <p:cTn id="291" presetID="6" presetClass="exit" presetSubtype="32" fill="hold" grpId="1" nodeType="withEffect">
                                  <p:stCondLst>
                                    <p:cond delay="0"/>
                                  </p:stCondLst>
                                  <p:childTnLst>
                                    <p:animEffect transition="out" filter="circle(out)">
                                      <p:cBhvr>
                                        <p:cTn id="292" dur="2000"/>
                                        <p:tgtEl>
                                          <p:spTgt spid="12"/>
                                        </p:tgtEl>
                                      </p:cBhvr>
                                    </p:animEffect>
                                    <p:set>
                                      <p:cBhvr>
                                        <p:cTn id="29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4191000" cy="502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Vertical Scroll 4"/>
          <p:cNvSpPr/>
          <p:nvPr/>
        </p:nvSpPr>
        <p:spPr>
          <a:xfrm>
            <a:off x="4495800" y="228600"/>
            <a:ext cx="4648200" cy="63246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Times New Roman" pitchFamily="18" charset="0"/>
                <a:cs typeface="Times New Roman" pitchFamily="18" charset="0"/>
              </a:rPr>
              <a:t>Cố Giáo </a:t>
            </a:r>
            <a:r>
              <a:rPr lang="en-US" sz="3200" b="1" dirty="0" err="1">
                <a:solidFill>
                  <a:srgbClr val="FFFF00"/>
                </a:solidFill>
                <a:latin typeface="Times New Roman" pitchFamily="18" charset="0"/>
                <a:cs typeface="Times New Roman" pitchFamily="18" charset="0"/>
              </a:rPr>
              <a:t>sư</a:t>
            </a:r>
            <a:r>
              <a:rPr lang="en-US" sz="3200" b="1" dirty="0">
                <a:solidFill>
                  <a:srgbClr val="FFFF00"/>
                </a:solidFill>
                <a:latin typeface="Times New Roman" pitchFamily="18" charset="0"/>
                <a:cs typeface="Times New Roman" pitchFamily="18" charset="0"/>
              </a:rPr>
              <a:t> </a:t>
            </a:r>
            <a:endParaRPr lang="en-US" sz="3200" b="1" dirty="0" smtClean="0">
              <a:solidFill>
                <a:srgbClr val="FFFF00"/>
              </a:solidFill>
              <a:latin typeface="Times New Roman" pitchFamily="18" charset="0"/>
              <a:cs typeface="Times New Roman" pitchFamily="18" charset="0"/>
            </a:endParaRPr>
          </a:p>
          <a:p>
            <a:pPr algn="ctr"/>
            <a:r>
              <a:rPr lang="en-US" sz="3200" b="1" dirty="0" smtClean="0">
                <a:solidFill>
                  <a:srgbClr val="FFFF00"/>
                </a:solidFill>
                <a:latin typeface="Times New Roman" pitchFamily="18" charset="0"/>
                <a:cs typeface="Times New Roman" pitchFamily="18" charset="0"/>
              </a:rPr>
              <a:t>Seymour </a:t>
            </a:r>
            <a:r>
              <a:rPr lang="en-US" sz="3200" b="1" dirty="0" err="1" smtClean="0">
                <a:solidFill>
                  <a:srgbClr val="FFFF00"/>
                </a:solidFill>
                <a:latin typeface="Times New Roman" pitchFamily="18" charset="0"/>
                <a:cs typeface="Times New Roman" pitchFamily="18" charset="0"/>
              </a:rPr>
              <a:t>Papert</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người</a:t>
            </a:r>
            <a:r>
              <a:rPr lang="en-US" sz="3200" b="1" dirty="0" smtClean="0">
                <a:solidFill>
                  <a:srgbClr val="FFFF00"/>
                </a:solidFill>
                <a:latin typeface="Times New Roman" pitchFamily="18" charset="0"/>
                <a:cs typeface="Times New Roman" pitchFamily="18" charset="0"/>
              </a:rPr>
              <a:t> Nam Phi. </a:t>
            </a:r>
            <a:r>
              <a:rPr lang="en-US" sz="3200" b="1" dirty="0" err="1" smtClean="0">
                <a:solidFill>
                  <a:srgbClr val="FFFF00"/>
                </a:solidFill>
                <a:latin typeface="Times New Roman" pitchFamily="18" charset="0"/>
                <a:cs typeface="Times New Roman" pitchFamily="18" charset="0"/>
              </a:rPr>
              <a:t>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a:t>
            </a:r>
            <a:r>
              <a:rPr lang="en-US" sz="3200" b="1" dirty="0" smtClean="0">
                <a:solidFill>
                  <a:srgbClr val="FFFF00"/>
                </a:solidFill>
                <a:latin typeface="Times New Roman" pitchFamily="18" charset="0"/>
                <a:cs typeface="Times New Roman" pitchFamily="18" charset="0"/>
              </a:rPr>
              <a:t> 1 </a:t>
            </a:r>
            <a:r>
              <a:rPr lang="en-US" sz="3200" b="1" dirty="0" err="1" smtClean="0">
                <a:solidFill>
                  <a:srgbClr val="FFFF00"/>
                </a:solidFill>
                <a:latin typeface="Times New Roman" pitchFamily="18" charset="0"/>
                <a:cs typeface="Times New Roman" pitchFamily="18" charset="0"/>
              </a:rPr>
              <a:t>trong</a:t>
            </a:r>
            <a:r>
              <a:rPr lang="en-US" sz="3200" b="1" dirty="0" smtClean="0">
                <a:solidFill>
                  <a:srgbClr val="FFFF00"/>
                </a:solidFill>
                <a:latin typeface="Times New Roman" pitchFamily="18" charset="0"/>
                <a:cs typeface="Times New Roman" pitchFamily="18" charset="0"/>
              </a:rPr>
              <a:t> 3 </a:t>
            </a:r>
            <a:r>
              <a:rPr lang="en-US" sz="3200" b="1" dirty="0" err="1" smtClean="0">
                <a:solidFill>
                  <a:srgbClr val="FFFF00"/>
                </a:solidFill>
                <a:latin typeface="Times New Roman" pitchFamily="18" charset="0"/>
                <a:cs typeface="Times New Roman" pitchFamily="18" charset="0"/>
              </a:rPr>
              <a:t>tác</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giả</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chính</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thiết</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kế</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ra</a:t>
            </a:r>
            <a:r>
              <a:rPr lang="en-US" sz="3200" b="1" dirty="0" smtClean="0">
                <a:solidFill>
                  <a:srgbClr val="FFFF00"/>
                </a:solidFill>
                <a:latin typeface="Times New Roman" pitchFamily="18" charset="0"/>
                <a:cs typeface="Times New Roman" pitchFamily="18" charset="0"/>
              </a:rPr>
              <a:t> PM Logo.</a:t>
            </a:r>
          </a:p>
          <a:p>
            <a:pPr algn="ctr"/>
            <a:r>
              <a:rPr lang="en-US" sz="3200" b="1" dirty="0" err="1" smtClean="0">
                <a:solidFill>
                  <a:srgbClr val="FFFF00"/>
                </a:solidFill>
                <a:latin typeface="Times New Roman" pitchFamily="18" charset="0"/>
                <a:cs typeface="Times New Roman" pitchFamily="18" charset="0"/>
              </a:rPr>
              <a:t>Ông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còn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là</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một</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nhà</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khoa</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học</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nổi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tiếng</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thế</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giới</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về</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trí</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tuệ</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nhân</a:t>
            </a:r>
            <a:r>
              <a:rPr lang="en-US" sz="3200" b="1" dirty="0" smtClean="0">
                <a:solidFill>
                  <a:srgbClr val="FFFF00"/>
                </a:solidFill>
                <a:latin typeface="Times New Roman" pitchFamily="18" charset="0"/>
                <a:cs typeface="Times New Roman" pitchFamily="18" charset="0"/>
              </a:rPr>
              <a:t> </a:t>
            </a:r>
            <a:r>
              <a:rPr lang="en-US" sz="3200" b="1" dirty="0" err="1" smtClean="0">
                <a:solidFill>
                  <a:srgbClr val="FFFF00"/>
                </a:solidFill>
                <a:latin typeface="Times New Roman" pitchFamily="18" charset="0"/>
                <a:cs typeface="Times New Roman" pitchFamily="18" charset="0"/>
              </a:rPr>
              <a:t>tạo</a:t>
            </a:r>
            <a:r>
              <a:rPr lang="en-US" sz="32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276365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8136" y="111204"/>
            <a:ext cx="6086862" cy="1107996"/>
          </a:xfrm>
          <a:prstGeom prst="rect">
            <a:avLst/>
          </a:prstGeom>
          <a:noFill/>
        </p:spPr>
        <p:txBody>
          <a:bodyPr wrap="square" rtlCol="0">
            <a:spAutoFit/>
          </a:bodyPr>
          <a:lstStyle/>
          <a:p>
            <a:pPr algn="ctr"/>
            <a:r>
              <a:rPr lang="en-US" sz="6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KHỞI ĐỘNG</a:t>
            </a:r>
            <a:endParaRPr lang="en-US" sz="6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533400" y="1333665"/>
            <a:ext cx="9372600" cy="1107996"/>
          </a:xfrm>
          <a:prstGeom prst="rect">
            <a:avLst/>
          </a:prstGeom>
          <a:noFill/>
        </p:spPr>
        <p:txBody>
          <a:bodyPr wrap="square" rtlCol="0">
            <a:spAutoFit/>
          </a:bodyPr>
          <a:lstStyle/>
          <a:p>
            <a:r>
              <a:rPr lang="en-US" sz="6600" b="1" smtClean="0">
                <a:latin typeface="Times New Roman" pitchFamily="18" charset="0"/>
                <a:cs typeface="Times New Roman" pitchFamily="18" charset="0"/>
              </a:rPr>
              <a:t>Trò chơi: </a:t>
            </a:r>
            <a:r>
              <a:rPr lang="en-US" sz="6600" b="1" smtClean="0">
                <a:solidFill>
                  <a:srgbClr val="00B050"/>
                </a:solidFill>
                <a:latin typeface="Times New Roman" pitchFamily="18" charset="0"/>
                <a:cs typeface="Times New Roman" pitchFamily="18" charset="0"/>
              </a:rPr>
              <a:t>Ai giỏi hơn</a:t>
            </a:r>
            <a:endParaRPr lang="en-US" sz="6600">
              <a:solidFill>
                <a:srgbClr val="00B050"/>
              </a:solidFill>
              <a:latin typeface="Times New Roman" pitchFamily="18" charset="0"/>
              <a:cs typeface="Times New Roman" pitchFamily="18" charset="0"/>
            </a:endParaRPr>
          </a:p>
        </p:txBody>
      </p:sp>
      <p:sp>
        <p:nvSpPr>
          <p:cNvPr id="5" name="TextBox 4"/>
          <p:cNvSpPr txBox="1"/>
          <p:nvPr/>
        </p:nvSpPr>
        <p:spPr>
          <a:xfrm>
            <a:off x="228600" y="2667000"/>
            <a:ext cx="8642878" cy="2893100"/>
          </a:xfrm>
          <a:prstGeom prst="rect">
            <a:avLst/>
          </a:prstGeom>
          <a:noFill/>
        </p:spPr>
        <p:txBody>
          <a:bodyPr wrap="square" rtlCol="0">
            <a:spAutoFit/>
          </a:bodyPr>
          <a:lstStyle/>
          <a:p>
            <a:pPr algn="just"/>
            <a:r>
              <a:rPr lang="en-US" sz="2600" b="1" dirty="0" err="1" smtClean="0">
                <a:latin typeface="Times New Roman" pitchFamily="18" charset="0"/>
                <a:cs typeface="Times New Roman" pitchFamily="18" charset="0"/>
              </a:rPr>
              <a:t>Luật</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chơi</a:t>
            </a:r>
            <a:r>
              <a:rPr lang="en-US" sz="2600" b="1" dirty="0" smtClean="0">
                <a:latin typeface="Times New Roman" pitchFamily="18" charset="0"/>
                <a:cs typeface="Times New Roman" pitchFamily="18" charset="0"/>
              </a:rPr>
              <a:t>: </a:t>
            </a:r>
          </a:p>
          <a:p>
            <a:pPr algn="just"/>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         + </a:t>
            </a:r>
            <a:r>
              <a:rPr lang="en-US" sz="2600" err="1" smtClean="0">
                <a:latin typeface="Times New Roman" pitchFamily="18" charset="0"/>
                <a:cs typeface="Times New Roman" pitchFamily="18" charset="0"/>
              </a:rPr>
              <a:t>Chọn</a:t>
            </a:r>
            <a:r>
              <a:rPr lang="en-US" sz="2600" smtClean="0">
                <a:latin typeface="Times New Roman" pitchFamily="18" charset="0"/>
                <a:cs typeface="Times New Roman" pitchFamily="18" charset="0"/>
              </a:rPr>
              <a:t> 8 bạn, chia làm hai đội. Các thành viên trong hai đội có nhiệm vụ nối đáp án đúng từ cột A vào cột B. Thời gian dành cho hai đội chơi là 10s. Đội nào đúng, nhanh là đội chiến thắng. Đội chiến thắng sẽ nhận được 1 phần quà.</a:t>
            </a:r>
          </a:p>
          <a:p>
            <a:pPr algn="just"/>
            <a:r>
              <a:rPr lang="en-US" sz="2600">
                <a:latin typeface="Times New Roman" pitchFamily="18" charset="0"/>
                <a:cs typeface="Times New Roman" pitchFamily="18" charset="0"/>
              </a:rPr>
              <a:t> </a:t>
            </a:r>
            <a:r>
              <a:rPr lang="en-US" sz="2600" smtClean="0">
                <a:latin typeface="Times New Roman" pitchFamily="18" charset="0"/>
                <a:cs typeface="Times New Roman" pitchFamily="18" charset="0"/>
              </a:rPr>
              <a:t>         + Các bạn còn lại là </a:t>
            </a:r>
            <a:r>
              <a:rPr lang="en-US" sz="2600" dirty="0" err="1" smtClean="0">
                <a:latin typeface="Times New Roman" pitchFamily="18" charset="0"/>
                <a:cs typeface="Times New Roman" pitchFamily="18" charset="0"/>
              </a:rPr>
              <a:t>giám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khảo</a:t>
            </a:r>
            <a:r>
              <a:rPr lang="en-US" sz="2600" dirty="0" smtClean="0">
                <a:latin typeface="Times New Roman" pitchFamily="18" charset="0"/>
                <a:cs typeface="Times New Roman" pitchFamily="18" charset="0"/>
              </a:rPr>
              <a:t>.</a:t>
            </a:r>
          </a:p>
          <a:p>
            <a:pPr algn="just"/>
            <a:r>
              <a:rPr lang="en-US" sz="2600" smtClean="0">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85865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99869044"/>
              </p:ext>
            </p:extLst>
          </p:nvPr>
        </p:nvGraphicFramePr>
        <p:xfrm>
          <a:off x="762000" y="1447800"/>
          <a:ext cx="1600200" cy="4318000"/>
        </p:xfrm>
        <a:graphic>
          <a:graphicData uri="http://schemas.openxmlformats.org/drawingml/2006/table">
            <a:tbl>
              <a:tblPr firstRow="1" bandRow="1">
                <a:tableStyleId>{5940675A-B579-460E-94D1-54222C63F5DA}</a:tableStyleId>
              </a:tblPr>
              <a:tblGrid>
                <a:gridCol w="1600200"/>
              </a:tblGrid>
              <a:tr h="863600">
                <a:tc>
                  <a:txBody>
                    <a:bodyPr/>
                    <a:lstStyle/>
                    <a:p>
                      <a:pPr algn="ctr"/>
                      <a:r>
                        <a:rPr lang="en-US" sz="3200" b="1" smtClean="0">
                          <a:solidFill>
                            <a:srgbClr val="FF0000"/>
                          </a:solidFill>
                          <a:latin typeface="Times New Roman" pitchFamily="18" charset="0"/>
                          <a:cs typeface="Times New Roman" pitchFamily="18" charset="0"/>
                        </a:rPr>
                        <a:t>LỆNH</a:t>
                      </a:r>
                      <a:endParaRPr lang="en-US" sz="3200" b="1">
                        <a:solidFill>
                          <a:srgbClr val="FF0000"/>
                        </a:solidFill>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FD 50</a:t>
                      </a:r>
                      <a:endParaRPr lang="en-US" sz="3200" b="1">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RT 90</a:t>
                      </a:r>
                      <a:endParaRPr lang="en-US" sz="3200" b="1">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Home</a:t>
                      </a:r>
                      <a:endParaRPr lang="en-US" sz="3200" b="1">
                        <a:latin typeface="Times New Roman" pitchFamily="18" charset="0"/>
                        <a:cs typeface="Times New Roman" pitchFamily="18" charset="0"/>
                      </a:endParaRPr>
                    </a:p>
                  </a:txBody>
                  <a:tcPr/>
                </a:tc>
              </a:tr>
              <a:tr h="863600">
                <a:tc>
                  <a:txBody>
                    <a:bodyPr/>
                    <a:lstStyle/>
                    <a:p>
                      <a:r>
                        <a:rPr lang="en-US" sz="3200" b="1" smtClean="0">
                          <a:latin typeface="Times New Roman" pitchFamily="18" charset="0"/>
                          <a:cs typeface="Times New Roman" pitchFamily="18" charset="0"/>
                        </a:rPr>
                        <a:t>CS</a:t>
                      </a:r>
                      <a:endParaRPr lang="en-US" sz="3200" b="1">
                        <a:latin typeface="Times New Roman" pitchFamily="18" charset="0"/>
                        <a:cs typeface="Times New Roman" pitchFamily="18" charset="0"/>
                      </a:endParaRPr>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372053912"/>
              </p:ext>
            </p:extLst>
          </p:nvPr>
        </p:nvGraphicFramePr>
        <p:xfrm>
          <a:off x="4078010" y="1447800"/>
          <a:ext cx="4761190" cy="4505961"/>
        </p:xfrm>
        <a:graphic>
          <a:graphicData uri="http://schemas.openxmlformats.org/drawingml/2006/table">
            <a:tbl>
              <a:tblPr firstRow="1" bandRow="1">
                <a:tableStyleId>{5940675A-B579-460E-94D1-54222C63F5DA}</a:tableStyleId>
              </a:tblPr>
              <a:tblGrid>
                <a:gridCol w="4761190"/>
              </a:tblGrid>
              <a:tr h="889001">
                <a:tc>
                  <a:txBody>
                    <a:bodyPr/>
                    <a:lstStyle/>
                    <a:p>
                      <a:pPr algn="ctr"/>
                      <a:r>
                        <a:rPr lang="en-US" sz="3200" b="1" smtClean="0">
                          <a:solidFill>
                            <a:srgbClr val="FF0000"/>
                          </a:solidFill>
                          <a:latin typeface="Times New Roman" pitchFamily="18" charset="0"/>
                          <a:cs typeface="Times New Roman" pitchFamily="18" charset="0"/>
                        </a:rPr>
                        <a:t>HÀNH</a:t>
                      </a:r>
                      <a:r>
                        <a:rPr lang="en-US" sz="3200" b="1" baseline="0" smtClean="0">
                          <a:solidFill>
                            <a:srgbClr val="FF0000"/>
                          </a:solidFill>
                          <a:latin typeface="Times New Roman" pitchFamily="18" charset="0"/>
                          <a:cs typeface="Times New Roman" pitchFamily="18" charset="0"/>
                        </a:rPr>
                        <a:t> ĐỘNG CỦA RÙA</a:t>
                      </a:r>
                      <a:r>
                        <a:rPr lang="en-US" sz="3200" b="1" baseline="0" smtClean="0">
                          <a:latin typeface="Times New Roman" pitchFamily="18" charset="0"/>
                          <a:cs typeface="Times New Roman" pitchFamily="18" charset="0"/>
                        </a:rPr>
                        <a:t> </a:t>
                      </a:r>
                      <a:endParaRPr lang="en-US" sz="3200" b="1">
                        <a:latin typeface="Times New Roman" pitchFamily="18" charset="0"/>
                        <a:cs typeface="Times New Roman" pitchFamily="18" charset="0"/>
                      </a:endParaRPr>
                    </a:p>
                  </a:txBody>
                  <a:tcPr/>
                </a:tc>
              </a:tr>
              <a:tr h="863600">
                <a:tc>
                  <a:txBody>
                    <a:bodyPr/>
                    <a:lstStyle/>
                    <a:p>
                      <a:endParaRPr lang="en-US" sz="2800">
                        <a:latin typeface="Times New Roman" pitchFamily="18" charset="0"/>
                        <a:cs typeface="Times New Roman" pitchFamily="18" charset="0"/>
                      </a:endParaRPr>
                    </a:p>
                  </a:txBody>
                  <a:tcPr/>
                </a:tc>
              </a:tr>
              <a:tr h="863600">
                <a:tc>
                  <a:txBody>
                    <a:bodyPr/>
                    <a:lstStyle/>
                    <a:p>
                      <a:endParaRPr lang="en-US" sz="2800" smtClean="0">
                        <a:latin typeface="Times New Roman" pitchFamily="18" charset="0"/>
                        <a:cs typeface="Times New Roman" pitchFamily="18" charset="0"/>
                      </a:endParaRPr>
                    </a:p>
                    <a:p>
                      <a:endParaRPr lang="en-US" sz="2800">
                        <a:latin typeface="Times New Roman" pitchFamily="18" charset="0"/>
                        <a:cs typeface="Times New Roman" pitchFamily="18" charset="0"/>
                      </a:endParaRPr>
                    </a:p>
                  </a:txBody>
                  <a:tcPr/>
                </a:tc>
              </a:tr>
              <a:tr h="863600">
                <a:tc>
                  <a:txBody>
                    <a:bodyPr/>
                    <a:lstStyle/>
                    <a:p>
                      <a:endParaRPr lang="en-US" sz="2800">
                        <a:latin typeface="Times New Roman" pitchFamily="18" charset="0"/>
                        <a:cs typeface="Times New Roman" pitchFamily="18" charset="0"/>
                      </a:endParaRPr>
                    </a:p>
                  </a:txBody>
                  <a:tcPr/>
                </a:tc>
              </a:tr>
              <a:tr h="863600">
                <a:tc>
                  <a:txBody>
                    <a:bodyPr/>
                    <a:lstStyle/>
                    <a:p>
                      <a:endParaRPr lang="en-US" sz="2800" smtClean="0">
                        <a:latin typeface="Times New Roman" pitchFamily="18" charset="0"/>
                        <a:cs typeface="Times New Roman" pitchFamily="18" charset="0"/>
                      </a:endParaRPr>
                    </a:p>
                    <a:p>
                      <a:endParaRPr lang="en-US" sz="2800" smtClean="0">
                        <a:latin typeface="Times New Roman" pitchFamily="18" charset="0"/>
                        <a:cs typeface="Times New Roman" pitchFamily="18" charset="0"/>
                      </a:endParaRPr>
                    </a:p>
                  </a:txBody>
                  <a:tcPr/>
                </a:tc>
              </a:tr>
            </a:tbl>
          </a:graphicData>
        </a:graphic>
      </p:graphicFrame>
      <p:sp>
        <p:nvSpPr>
          <p:cNvPr id="4" name="TextBox 3"/>
          <p:cNvSpPr txBox="1"/>
          <p:nvPr/>
        </p:nvSpPr>
        <p:spPr>
          <a:xfrm>
            <a:off x="4239491" y="4366331"/>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tiến về trước 50 bước</a:t>
            </a:r>
            <a:endParaRPr lang="en-US" sz="3200">
              <a:solidFill>
                <a:srgbClr val="00B050"/>
              </a:solidFill>
              <a:latin typeface="Times New Roman" pitchFamily="18" charset="0"/>
              <a:cs typeface="Times New Roman" pitchFamily="18" charset="0"/>
            </a:endParaRPr>
          </a:p>
        </p:txBody>
      </p:sp>
      <p:sp>
        <p:nvSpPr>
          <p:cNvPr id="5" name="TextBox 4"/>
          <p:cNvSpPr txBox="1"/>
          <p:nvPr/>
        </p:nvSpPr>
        <p:spPr>
          <a:xfrm>
            <a:off x="4173187" y="5105400"/>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quay phải 90 độ</a:t>
            </a:r>
            <a:endParaRPr lang="en-US" sz="3200">
              <a:solidFill>
                <a:srgbClr val="00B050"/>
              </a:solidFill>
              <a:latin typeface="Times New Roman" pitchFamily="18" charset="0"/>
              <a:cs typeface="Times New Roman" pitchFamily="18" charset="0"/>
            </a:endParaRPr>
          </a:p>
        </p:txBody>
      </p:sp>
      <p:sp>
        <p:nvSpPr>
          <p:cNvPr id="6" name="TextBox 5"/>
          <p:cNvSpPr txBox="1"/>
          <p:nvPr/>
        </p:nvSpPr>
        <p:spPr>
          <a:xfrm>
            <a:off x="4239491" y="2362199"/>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a:t>
            </a:r>
            <a:endParaRPr lang="en-US" sz="3200">
              <a:solidFill>
                <a:srgbClr val="00B050"/>
              </a:solidFill>
              <a:latin typeface="Times New Roman" pitchFamily="18" charset="0"/>
              <a:cs typeface="Times New Roman" pitchFamily="18" charset="0"/>
            </a:endParaRPr>
          </a:p>
        </p:txBody>
      </p:sp>
      <p:sp>
        <p:nvSpPr>
          <p:cNvPr id="7" name="TextBox 6"/>
          <p:cNvSpPr txBox="1"/>
          <p:nvPr/>
        </p:nvSpPr>
        <p:spPr>
          <a:xfrm>
            <a:off x="4191000" y="3113782"/>
            <a:ext cx="4572000" cy="1077218"/>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 xóa toàn bộ sân chơi.</a:t>
            </a:r>
            <a:endParaRPr lang="en-US" sz="3200">
              <a:solidFill>
                <a:srgbClr val="00B050"/>
              </a:solidFill>
              <a:latin typeface="Times New Roman" pitchFamily="18" charset="0"/>
              <a:cs typeface="Times New Roman" pitchFamily="18" charset="0"/>
            </a:endParaRPr>
          </a:p>
        </p:txBody>
      </p:sp>
      <p:sp>
        <p:nvSpPr>
          <p:cNvPr id="27" name="Oval 51"/>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28" name="Oval 52"/>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29" name="Oval 53"/>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30" name="Oval 54"/>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31" name="Oval 55"/>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32" name="Oval 56"/>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33" name="Oval 57"/>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34" name="Oval 58"/>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35" name="Oval 59"/>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36" name="Oval 60"/>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37" name="Oval 61"/>
          <p:cNvSpPr>
            <a:spLocks noChangeArrowheads="1"/>
          </p:cNvSpPr>
          <p:nvPr/>
        </p:nvSpPr>
        <p:spPr bwMode="auto">
          <a:xfrm>
            <a:off x="7631113" y="574516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10</a:t>
            </a:r>
          </a:p>
        </p:txBody>
      </p:sp>
      <p:sp>
        <p:nvSpPr>
          <p:cNvPr id="8" name="TextBox 7"/>
          <p:cNvSpPr txBox="1"/>
          <p:nvPr/>
        </p:nvSpPr>
        <p:spPr>
          <a:xfrm>
            <a:off x="838200" y="685800"/>
            <a:ext cx="1828800" cy="707886"/>
          </a:xfrm>
          <a:prstGeom prst="rect">
            <a:avLst/>
          </a:prstGeom>
          <a:noFill/>
        </p:spPr>
        <p:txBody>
          <a:bodyPr wrap="square" rtlCol="0">
            <a:spAutoFit/>
          </a:bodyPr>
          <a:lstStyle/>
          <a:p>
            <a:r>
              <a:rPr lang="en-US" sz="4000" smtClean="0">
                <a:latin typeface="Times New Roman" pitchFamily="18" charset="0"/>
                <a:cs typeface="Times New Roman" pitchFamily="18" charset="0"/>
              </a:rPr>
              <a:t>Cột A</a:t>
            </a:r>
            <a:endParaRPr lang="en-US" sz="4000">
              <a:latin typeface="Times New Roman" pitchFamily="18" charset="0"/>
              <a:cs typeface="Times New Roman" pitchFamily="18" charset="0"/>
            </a:endParaRPr>
          </a:p>
        </p:txBody>
      </p:sp>
      <p:sp>
        <p:nvSpPr>
          <p:cNvPr id="24" name="TextBox 23"/>
          <p:cNvSpPr txBox="1"/>
          <p:nvPr/>
        </p:nvSpPr>
        <p:spPr>
          <a:xfrm>
            <a:off x="5638801" y="685800"/>
            <a:ext cx="2285999" cy="707886"/>
          </a:xfrm>
          <a:prstGeom prst="rect">
            <a:avLst/>
          </a:prstGeom>
          <a:noFill/>
        </p:spPr>
        <p:txBody>
          <a:bodyPr wrap="square" rtlCol="0">
            <a:spAutoFit/>
          </a:bodyPr>
          <a:lstStyle/>
          <a:p>
            <a:r>
              <a:rPr lang="en-US" sz="4000" smtClean="0">
                <a:latin typeface="Times New Roman" pitchFamily="18" charset="0"/>
                <a:cs typeface="Times New Roman" pitchFamily="18" charset="0"/>
              </a:rPr>
              <a:t>Cột B</a:t>
            </a:r>
            <a:endParaRPr lang="en-US" sz="4000">
              <a:latin typeface="Times New Roman" pitchFamily="18" charset="0"/>
              <a:cs typeface="Times New Roman" pitchFamily="18" charset="0"/>
            </a:endParaRPr>
          </a:p>
        </p:txBody>
      </p:sp>
      <p:cxnSp>
        <p:nvCxnSpPr>
          <p:cNvPr id="11" name="Straight Connector 10"/>
          <p:cNvCxnSpPr/>
          <p:nvPr/>
        </p:nvCxnSpPr>
        <p:spPr>
          <a:xfrm>
            <a:off x="2362200" y="2654586"/>
            <a:ext cx="1676400" cy="2004132"/>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a:off x="2362200" y="3652391"/>
            <a:ext cx="1676400" cy="2004132"/>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flipV="1">
            <a:off x="2362200" y="2819400"/>
            <a:ext cx="1676400" cy="1576321"/>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flipV="1">
            <a:off x="2362200" y="3737199"/>
            <a:ext cx="1676400" cy="1576321"/>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1564134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strips(down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1000" fill="hold"/>
                                        <p:tgtEl>
                                          <p:spTgt spid="5"/>
                                        </p:tgtEl>
                                        <p:attrNameLst>
                                          <p:attrName>ppt_w</p:attrName>
                                        </p:attrNameLst>
                                      </p:cBhvr>
                                      <p:tavLst>
                                        <p:tav tm="0">
                                          <p:val>
                                            <p:strVal val="#ppt_w*0.70"/>
                                          </p:val>
                                        </p:tav>
                                        <p:tav tm="100000">
                                          <p:val>
                                            <p:strVal val="#ppt_w"/>
                                          </p:val>
                                        </p:tav>
                                      </p:tavLst>
                                    </p:anim>
                                    <p:anim calcmode="lin" valueType="num">
                                      <p:cBhvr>
                                        <p:cTn id="47" dur="1000" fill="hold"/>
                                        <p:tgtEl>
                                          <p:spTgt spid="5"/>
                                        </p:tgtEl>
                                        <p:attrNameLst>
                                          <p:attrName>ppt_h</p:attrName>
                                        </p:attrNameLst>
                                      </p:cBhvr>
                                      <p:tavLst>
                                        <p:tav tm="0">
                                          <p:val>
                                            <p:strVal val="#ppt_h"/>
                                          </p:val>
                                        </p:tav>
                                        <p:tav tm="100000">
                                          <p:val>
                                            <p:strVal val="#ppt_h"/>
                                          </p:val>
                                        </p:tav>
                                      </p:tavLst>
                                    </p:anim>
                                    <p:animEffect transition="in" filter="fade">
                                      <p:cBhvr>
                                        <p:cTn id="48" dur="10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2"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heel(1)">
                                      <p:cBhvr>
                                        <p:cTn id="53" dur="500"/>
                                        <p:tgtEl>
                                          <p:spTgt spid="37"/>
                                        </p:tgtEl>
                                      </p:cBhvr>
                                    </p:animEffect>
                                  </p:childTnLst>
                                </p:cTn>
                              </p:par>
                              <p:par>
                                <p:cTn id="54" presetID="21" presetClass="entr" presetSubtype="1" fill="hold" grpId="2"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heel(1)">
                                      <p:cBhvr>
                                        <p:cTn id="56" dur="2000"/>
                                        <p:tgtEl>
                                          <p:spTgt spid="36"/>
                                        </p:tgtEl>
                                      </p:cBhvr>
                                    </p:animEffect>
                                  </p:childTnLst>
                                </p:cTn>
                              </p:par>
                              <p:par>
                                <p:cTn id="57" presetID="21" presetClass="entr" presetSubtype="1" fill="hold" grpId="2"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heel(1)">
                                      <p:cBhvr>
                                        <p:cTn id="59" dur="2000"/>
                                        <p:tgtEl>
                                          <p:spTgt spid="35"/>
                                        </p:tgtEl>
                                      </p:cBhvr>
                                    </p:animEffect>
                                  </p:childTnLst>
                                </p:cTn>
                              </p:par>
                              <p:par>
                                <p:cTn id="60" presetID="21" presetClass="entr" presetSubtype="1" fill="hold" grpId="2"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heel(1)">
                                      <p:cBhvr>
                                        <p:cTn id="62" dur="2000"/>
                                        <p:tgtEl>
                                          <p:spTgt spid="34"/>
                                        </p:tgtEl>
                                      </p:cBhvr>
                                    </p:animEffect>
                                  </p:childTnLst>
                                </p:cTn>
                              </p:par>
                              <p:par>
                                <p:cTn id="63" presetID="21" presetClass="entr" presetSubtype="1" fill="hold" grpId="2"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2000"/>
                                        <p:tgtEl>
                                          <p:spTgt spid="33"/>
                                        </p:tgtEl>
                                      </p:cBhvr>
                                    </p:animEffect>
                                  </p:childTnLst>
                                </p:cTn>
                              </p:par>
                              <p:par>
                                <p:cTn id="66" presetID="21" presetClass="entr" presetSubtype="1" fill="hold" grpId="2"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heel(1)">
                                      <p:cBhvr>
                                        <p:cTn id="68" dur="2000"/>
                                        <p:tgtEl>
                                          <p:spTgt spid="32"/>
                                        </p:tgtEl>
                                      </p:cBhvr>
                                    </p:animEffect>
                                  </p:childTnLst>
                                </p:cTn>
                              </p:par>
                              <p:par>
                                <p:cTn id="69" presetID="21" presetClass="entr" presetSubtype="1" fill="hold" grpId="2"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heel(1)">
                                      <p:cBhvr>
                                        <p:cTn id="71" dur="2000"/>
                                        <p:tgtEl>
                                          <p:spTgt spid="31"/>
                                        </p:tgtEl>
                                      </p:cBhvr>
                                    </p:animEffect>
                                  </p:childTnLst>
                                </p:cTn>
                              </p:par>
                              <p:par>
                                <p:cTn id="72" presetID="21" presetClass="entr" presetSubtype="1" fill="hold" grpId="2"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heel(1)">
                                      <p:cBhvr>
                                        <p:cTn id="74" dur="2000"/>
                                        <p:tgtEl>
                                          <p:spTgt spid="30"/>
                                        </p:tgtEl>
                                      </p:cBhvr>
                                    </p:animEffect>
                                  </p:childTnLst>
                                </p:cTn>
                              </p:par>
                              <p:par>
                                <p:cTn id="75" presetID="21" presetClass="entr" presetSubtype="1" fill="hold" grpId="2"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heel(1)">
                                      <p:cBhvr>
                                        <p:cTn id="77" dur="2000"/>
                                        <p:tgtEl>
                                          <p:spTgt spid="29"/>
                                        </p:tgtEl>
                                      </p:cBhvr>
                                    </p:animEffect>
                                  </p:childTnLst>
                                </p:cTn>
                              </p:par>
                              <p:par>
                                <p:cTn id="78" presetID="21" presetClass="entr" presetSubtype="1" fill="hold" grpId="1"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heel(1)">
                                      <p:cBhvr>
                                        <p:cTn id="80" dur="2000"/>
                                        <p:tgtEl>
                                          <p:spTgt spid="28"/>
                                        </p:tgtEl>
                                      </p:cBhvr>
                                    </p:animEffect>
                                  </p:childTnLst>
                                </p:cTn>
                              </p:par>
                              <p:par>
                                <p:cTn id="81" presetID="21" presetClass="entr" presetSubtype="1" fill="hold" grpId="1" nodeType="withEffect">
                                  <p:stCondLst>
                                    <p:cond delay="0"/>
                                  </p:stCondLst>
                                  <p:childTnLst>
                                    <p:set>
                                      <p:cBhvr>
                                        <p:cTn id="82" dur="1" fill="hold">
                                          <p:stCondLst>
                                            <p:cond delay="0"/>
                                          </p:stCondLst>
                                        </p:cTn>
                                        <p:tgtEl>
                                          <p:spTgt spid="27">
                                            <p:bg/>
                                          </p:spTgt>
                                        </p:tgtEl>
                                        <p:attrNameLst>
                                          <p:attrName>style.visibility</p:attrName>
                                        </p:attrNameLst>
                                      </p:cBhvr>
                                      <p:to>
                                        <p:strVal val="visible"/>
                                      </p:to>
                                    </p:set>
                                    <p:animEffect transition="in" filter="wheel(1)">
                                      <p:cBhvr>
                                        <p:cTn id="83" dur="2000"/>
                                        <p:tgtEl>
                                          <p:spTgt spid="27">
                                            <p:bg/>
                                          </p:spTgt>
                                        </p:tgtEl>
                                      </p:cBhvr>
                                    </p:animEffect>
                                  </p:childTnLst>
                                </p:cTn>
                              </p:par>
                              <p:par>
                                <p:cTn id="84" presetID="21" presetClass="entr" presetSubtype="1" fill="hold" grpId="1" nodeType="withEffect">
                                  <p:stCondLst>
                                    <p:cond delay="0"/>
                                  </p:stCondLst>
                                  <p:childTnLst>
                                    <p:set>
                                      <p:cBhvr>
                                        <p:cTn id="85" dur="1" fill="hold">
                                          <p:stCondLst>
                                            <p:cond delay="0"/>
                                          </p:stCondLst>
                                        </p:cTn>
                                        <p:tgtEl>
                                          <p:spTgt spid="27">
                                            <p:txEl>
                                              <p:pRg st="0" end="0"/>
                                            </p:txEl>
                                          </p:spTgt>
                                        </p:tgtEl>
                                        <p:attrNameLst>
                                          <p:attrName>style.visibility</p:attrName>
                                        </p:attrNameLst>
                                      </p:cBhvr>
                                      <p:to>
                                        <p:strVal val="visible"/>
                                      </p:to>
                                    </p:set>
                                    <p:animEffect transition="in" filter="wheel(1)">
                                      <p:cBhvr>
                                        <p:cTn id="86" dur="2000"/>
                                        <p:tgtEl>
                                          <p:spTgt spid="27">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500"/>
                                  </p:stCondLst>
                                  <p:childTnLst>
                                    <p:animEffect transition="out" filter="fad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4" name="dong ho 3.wav"/>
                                        </p:tgtEl>
                                      </p:cMediaNode>
                                    </p:audio>
                                  </p:subTnLst>
                                </p:cTn>
                              </p:par>
                            </p:childTnLst>
                          </p:cTn>
                        </p:par>
                        <p:par>
                          <p:cTn id="92" fill="hold">
                            <p:stCondLst>
                              <p:cond delay="1000"/>
                            </p:stCondLst>
                            <p:childTnLst>
                              <p:par>
                                <p:cTn id="93" presetID="10" presetClass="exit" presetSubtype="0" fill="hold" grpId="0" nodeType="afterEffect">
                                  <p:stCondLst>
                                    <p:cond delay="100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childTnLst>
                          </p:cTn>
                        </p:par>
                        <p:par>
                          <p:cTn id="96" fill="hold">
                            <p:stCondLst>
                              <p:cond delay="2500"/>
                            </p:stCondLst>
                            <p:childTnLst>
                              <p:par>
                                <p:cTn id="97" presetID="10" presetClass="exit" presetSubtype="0" fill="hold" grpId="0" nodeType="afterEffect">
                                  <p:stCondLst>
                                    <p:cond delay="1000"/>
                                  </p:stCondLst>
                                  <p:childTnLst>
                                    <p:animEffect transition="out" filter="fade">
                                      <p:cBhvr>
                                        <p:cTn id="98" dur="500"/>
                                        <p:tgtEl>
                                          <p:spTgt spid="35"/>
                                        </p:tgtEl>
                                      </p:cBhvr>
                                    </p:animEffect>
                                    <p:set>
                                      <p:cBhvr>
                                        <p:cTn id="99" dur="1" fill="hold">
                                          <p:stCondLst>
                                            <p:cond delay="499"/>
                                          </p:stCondLst>
                                        </p:cTn>
                                        <p:tgtEl>
                                          <p:spTgt spid="35"/>
                                        </p:tgtEl>
                                        <p:attrNameLst>
                                          <p:attrName>style.visibility</p:attrName>
                                        </p:attrNameLst>
                                      </p:cBhvr>
                                      <p:to>
                                        <p:strVal val="hidden"/>
                                      </p:to>
                                    </p:set>
                                  </p:childTnLst>
                                </p:cTn>
                              </p:par>
                            </p:childTnLst>
                          </p:cTn>
                        </p:par>
                        <p:par>
                          <p:cTn id="100" fill="hold">
                            <p:stCondLst>
                              <p:cond delay="4000"/>
                            </p:stCondLst>
                            <p:childTnLst>
                              <p:par>
                                <p:cTn id="101" presetID="10" presetClass="exit" presetSubtype="0" fill="hold" grpId="0" nodeType="afterEffect">
                                  <p:stCondLst>
                                    <p:cond delay="1000"/>
                                  </p:stCondLst>
                                  <p:childTnLst>
                                    <p:animEffect transition="out" filter="fade">
                                      <p:cBhvr>
                                        <p:cTn id="102" dur="500"/>
                                        <p:tgtEl>
                                          <p:spTgt spid="34"/>
                                        </p:tgtEl>
                                      </p:cBhvr>
                                    </p:animEffect>
                                    <p:set>
                                      <p:cBhvr>
                                        <p:cTn id="103" dur="1" fill="hold">
                                          <p:stCondLst>
                                            <p:cond delay="499"/>
                                          </p:stCondLst>
                                        </p:cTn>
                                        <p:tgtEl>
                                          <p:spTgt spid="34"/>
                                        </p:tgtEl>
                                        <p:attrNameLst>
                                          <p:attrName>style.visibility</p:attrName>
                                        </p:attrNameLst>
                                      </p:cBhvr>
                                      <p:to>
                                        <p:strVal val="hidden"/>
                                      </p:to>
                                    </p:set>
                                  </p:childTnLst>
                                </p:cTn>
                              </p:par>
                            </p:childTnLst>
                          </p:cTn>
                        </p:par>
                        <p:par>
                          <p:cTn id="104" fill="hold">
                            <p:stCondLst>
                              <p:cond delay="5500"/>
                            </p:stCondLst>
                            <p:childTnLst>
                              <p:par>
                                <p:cTn id="105" presetID="10" presetClass="exit" presetSubtype="0" fill="hold" grpId="0" nodeType="afterEffect">
                                  <p:stCondLst>
                                    <p:cond delay="1000"/>
                                  </p:stCondLst>
                                  <p:childTnLst>
                                    <p:animEffect transition="out" filter="fade">
                                      <p:cBhvr>
                                        <p:cTn id="106" dur="500"/>
                                        <p:tgtEl>
                                          <p:spTgt spid="33"/>
                                        </p:tgtEl>
                                      </p:cBhvr>
                                    </p:animEffect>
                                    <p:set>
                                      <p:cBhvr>
                                        <p:cTn id="107" dur="1" fill="hold">
                                          <p:stCondLst>
                                            <p:cond delay="499"/>
                                          </p:stCondLst>
                                        </p:cTn>
                                        <p:tgtEl>
                                          <p:spTgt spid="33"/>
                                        </p:tgtEl>
                                        <p:attrNameLst>
                                          <p:attrName>style.visibility</p:attrName>
                                        </p:attrNameLst>
                                      </p:cBhvr>
                                      <p:to>
                                        <p:strVal val="hidden"/>
                                      </p:to>
                                    </p:set>
                                  </p:childTnLst>
                                </p:cTn>
                              </p:par>
                            </p:childTnLst>
                          </p:cTn>
                        </p:par>
                        <p:par>
                          <p:cTn id="108" fill="hold">
                            <p:stCondLst>
                              <p:cond delay="7000"/>
                            </p:stCondLst>
                            <p:childTnLst>
                              <p:par>
                                <p:cTn id="109" presetID="10" presetClass="exit" presetSubtype="0" fill="hold" grpId="0" nodeType="afterEffect">
                                  <p:stCondLst>
                                    <p:cond delay="1000"/>
                                  </p:stCondLst>
                                  <p:childTnLst>
                                    <p:animEffect transition="out" filter="fade">
                                      <p:cBhvr>
                                        <p:cTn id="110" dur="500"/>
                                        <p:tgtEl>
                                          <p:spTgt spid="32"/>
                                        </p:tgtEl>
                                      </p:cBhvr>
                                    </p:animEffect>
                                    <p:set>
                                      <p:cBhvr>
                                        <p:cTn id="111" dur="1" fill="hold">
                                          <p:stCondLst>
                                            <p:cond delay="499"/>
                                          </p:stCondLst>
                                        </p:cTn>
                                        <p:tgtEl>
                                          <p:spTgt spid="32"/>
                                        </p:tgtEl>
                                        <p:attrNameLst>
                                          <p:attrName>style.visibility</p:attrName>
                                        </p:attrNameLst>
                                      </p:cBhvr>
                                      <p:to>
                                        <p:strVal val="hidden"/>
                                      </p:to>
                                    </p:set>
                                  </p:childTnLst>
                                </p:cTn>
                              </p:par>
                            </p:childTnLst>
                          </p:cTn>
                        </p:par>
                        <p:par>
                          <p:cTn id="112" fill="hold">
                            <p:stCondLst>
                              <p:cond delay="8500"/>
                            </p:stCondLst>
                            <p:childTnLst>
                              <p:par>
                                <p:cTn id="113" presetID="10" presetClass="exit" presetSubtype="0" fill="hold" grpId="0" nodeType="afterEffect">
                                  <p:stCondLst>
                                    <p:cond delay="1000"/>
                                  </p:stCondLst>
                                  <p:childTnLst>
                                    <p:animEffect transition="out" filter="fade">
                                      <p:cBhvr>
                                        <p:cTn id="114" dur="500"/>
                                        <p:tgtEl>
                                          <p:spTgt spid="31"/>
                                        </p:tgtEl>
                                      </p:cBhvr>
                                    </p:animEffect>
                                    <p:set>
                                      <p:cBhvr>
                                        <p:cTn id="115" dur="1" fill="hold">
                                          <p:stCondLst>
                                            <p:cond delay="499"/>
                                          </p:stCondLst>
                                        </p:cTn>
                                        <p:tgtEl>
                                          <p:spTgt spid="31"/>
                                        </p:tgtEl>
                                        <p:attrNameLst>
                                          <p:attrName>style.visibility</p:attrName>
                                        </p:attrNameLst>
                                      </p:cBhvr>
                                      <p:to>
                                        <p:strVal val="hidden"/>
                                      </p:to>
                                    </p:set>
                                  </p:childTnLst>
                                </p:cTn>
                              </p:par>
                            </p:childTnLst>
                          </p:cTn>
                        </p:par>
                        <p:par>
                          <p:cTn id="116" fill="hold">
                            <p:stCondLst>
                              <p:cond delay="10000"/>
                            </p:stCondLst>
                            <p:childTnLst>
                              <p:par>
                                <p:cTn id="117" presetID="10" presetClass="exit" presetSubtype="0" fill="hold" grpId="0" nodeType="afterEffect">
                                  <p:stCondLst>
                                    <p:cond delay="1000"/>
                                  </p:stCondLst>
                                  <p:childTnLst>
                                    <p:animEffect transition="out" filter="fade">
                                      <p:cBhvr>
                                        <p:cTn id="118" dur="500"/>
                                        <p:tgtEl>
                                          <p:spTgt spid="30"/>
                                        </p:tgtEl>
                                      </p:cBhvr>
                                    </p:animEffect>
                                    <p:set>
                                      <p:cBhvr>
                                        <p:cTn id="119" dur="1" fill="hold">
                                          <p:stCondLst>
                                            <p:cond delay="499"/>
                                          </p:stCondLst>
                                        </p:cTn>
                                        <p:tgtEl>
                                          <p:spTgt spid="30"/>
                                        </p:tgtEl>
                                        <p:attrNameLst>
                                          <p:attrName>style.visibility</p:attrName>
                                        </p:attrNameLst>
                                      </p:cBhvr>
                                      <p:to>
                                        <p:strVal val="hidden"/>
                                      </p:to>
                                    </p:set>
                                  </p:childTnLst>
                                </p:cTn>
                              </p:par>
                            </p:childTnLst>
                          </p:cTn>
                        </p:par>
                        <p:par>
                          <p:cTn id="120" fill="hold">
                            <p:stCondLst>
                              <p:cond delay="11500"/>
                            </p:stCondLst>
                            <p:childTnLst>
                              <p:par>
                                <p:cTn id="121" presetID="10" presetClass="exit" presetSubtype="0" fill="hold" grpId="0" nodeType="afterEffect">
                                  <p:stCondLst>
                                    <p:cond delay="1000"/>
                                  </p:stCondLst>
                                  <p:childTnLst>
                                    <p:animEffect transition="out" filter="fade">
                                      <p:cBhvr>
                                        <p:cTn id="122" dur="500"/>
                                        <p:tgtEl>
                                          <p:spTgt spid="29"/>
                                        </p:tgtEl>
                                      </p:cBhvr>
                                    </p:animEffect>
                                    <p:set>
                                      <p:cBhvr>
                                        <p:cTn id="123" dur="1" fill="hold">
                                          <p:stCondLst>
                                            <p:cond delay="499"/>
                                          </p:stCondLst>
                                        </p:cTn>
                                        <p:tgtEl>
                                          <p:spTgt spid="29"/>
                                        </p:tgtEl>
                                        <p:attrNameLst>
                                          <p:attrName>style.visibility</p:attrName>
                                        </p:attrNameLst>
                                      </p:cBhvr>
                                      <p:to>
                                        <p:strVal val="hidden"/>
                                      </p:to>
                                    </p:set>
                                  </p:childTnLst>
                                </p:cTn>
                              </p:par>
                            </p:childTnLst>
                          </p:cTn>
                        </p:par>
                        <p:par>
                          <p:cTn id="124" fill="hold">
                            <p:stCondLst>
                              <p:cond delay="13000"/>
                            </p:stCondLst>
                            <p:childTnLst>
                              <p:par>
                                <p:cTn id="125" presetID="10" presetClass="exit" presetSubtype="0" fill="hold" nodeType="afterEffect">
                                  <p:stCondLst>
                                    <p:cond delay="1000"/>
                                  </p:stCondLst>
                                  <p:childTnLst>
                                    <p:animEffect transition="out" filter="fade">
                                      <p:cBhvr>
                                        <p:cTn id="126" dur="500"/>
                                        <p:tgtEl>
                                          <p:spTgt spid="28"/>
                                        </p:tgtEl>
                                      </p:cBhvr>
                                    </p:animEffect>
                                    <p:set>
                                      <p:cBhvr>
                                        <p:cTn id="127" dur="1" fill="hold">
                                          <p:stCondLst>
                                            <p:cond delay="499"/>
                                          </p:stCondLst>
                                        </p:cTn>
                                        <p:tgtEl>
                                          <p:spTgt spid="28"/>
                                        </p:tgtEl>
                                        <p:attrNameLst>
                                          <p:attrName>style.visibility</p:attrName>
                                        </p:attrNameLst>
                                      </p:cBhvr>
                                      <p:to>
                                        <p:strVal val="hidden"/>
                                      </p:to>
                                    </p:set>
                                  </p:childTnLst>
                                </p:cTn>
                              </p:par>
                            </p:childTnLst>
                          </p:cTn>
                        </p:par>
                        <p:par>
                          <p:cTn id="128" fill="hold">
                            <p:stCondLst>
                              <p:cond delay="14500"/>
                            </p:stCondLst>
                            <p:childTnLst>
                              <p:par>
                                <p:cTn id="129" presetID="1" presetClass="emph" presetSubtype="2" repeatCount="4000" fill="hold" nodeType="afterEffect">
                                  <p:stCondLst>
                                    <p:cond delay="0"/>
                                  </p:stCondLst>
                                  <p:childTnLst>
                                    <p:animClr clrSpc="rgb" dir="cw">
                                      <p:cBhvr>
                                        <p:cTn id="130" dur="2000" fill="hold"/>
                                        <p:tgtEl>
                                          <p:spTgt spid="27">
                                            <p:txEl>
                                              <p:pRg st="0" end="0"/>
                                            </p:txEl>
                                          </p:spTgt>
                                        </p:tgtEl>
                                        <p:attrNameLst>
                                          <p:attrName>fillcolor</p:attrName>
                                        </p:attrNameLst>
                                      </p:cBhvr>
                                      <p:to>
                                        <a:schemeClr val="accent2"/>
                                      </p:to>
                                    </p:animClr>
                                    <p:set>
                                      <p:cBhvr>
                                        <p:cTn id="131" dur="2000" fill="hold"/>
                                        <p:tgtEl>
                                          <p:spTgt spid="27">
                                            <p:txEl>
                                              <p:pRg st="0" end="0"/>
                                            </p:txEl>
                                          </p:spTgt>
                                        </p:tgtEl>
                                        <p:attrNameLst>
                                          <p:attrName>fill.type</p:attrName>
                                        </p:attrNameLst>
                                      </p:cBhvr>
                                      <p:to>
                                        <p:strVal val="solid"/>
                                      </p:to>
                                    </p:set>
                                    <p:set>
                                      <p:cBhvr>
                                        <p:cTn id="132" dur="2000" fill="hold"/>
                                        <p:tgtEl>
                                          <p:spTgt spid="27">
                                            <p:txEl>
                                              <p:pRg st="0" end="0"/>
                                            </p:txEl>
                                          </p:spTgt>
                                        </p:tgtEl>
                                        <p:attrNameLst>
                                          <p:attrName>fill.on</p:attrName>
                                        </p:attrNameLst>
                                      </p:cBhvr>
                                      <p:to>
                                        <p:strVal val="true"/>
                                      </p:to>
                                    </p:set>
                                  </p:childTnLst>
                                  <p:subTnLst>
                                    <p:audio>
                                      <p:cMediaNode>
                                        <p:cTn display="0" masterRel="sameClick">
                                          <p:stCondLst>
                                            <p:cond evt="begin" delay="0">
                                              <p:tn val="129"/>
                                            </p:cond>
                                          </p:stCondLst>
                                          <p:endCondLst>
                                            <p:cond evt="onStopAudio" delay="0">
                                              <p:tgtEl>
                                                <p:sldTgt/>
                                              </p:tgtEl>
                                            </p:cond>
                                          </p:endCondLst>
                                        </p:cTn>
                                        <p:tgtEl>
                                          <p:sndTgt r:embed="rId5" name="het gio.wav"/>
                                        </p:tgtEl>
                                      </p:cMediaNode>
                                    </p:audio>
                                  </p:subTnLst>
                                </p:cTn>
                              </p:par>
                            </p:childTnLst>
                          </p:cTn>
                        </p:par>
                      </p:childTnLst>
                    </p:cTn>
                  </p:par>
                  <p:par>
                    <p:cTn id="133" fill="hold">
                      <p:stCondLst>
                        <p:cond delay="indefinite"/>
                      </p:stCondLst>
                      <p:childTnLst>
                        <p:par>
                          <p:cTn id="134" fill="hold">
                            <p:stCondLst>
                              <p:cond delay="0"/>
                            </p:stCondLst>
                            <p:childTnLst>
                              <p:par>
                                <p:cTn id="135" presetID="16" presetClass="exit" presetSubtype="21" fill="hold" grpId="1" nodeType="clickEffect">
                                  <p:stCondLst>
                                    <p:cond delay="0"/>
                                  </p:stCondLst>
                                  <p:childTnLst>
                                    <p:animEffect transition="out" filter="barn(inVertical)">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16" presetClass="exit" presetSubtype="21" fill="hold" grpId="1" nodeType="withEffect">
                                  <p:stCondLst>
                                    <p:cond delay="0"/>
                                  </p:stCondLst>
                                  <p:childTnLst>
                                    <p:animEffect transition="out" filter="barn(inVertical)">
                                      <p:cBhvr>
                                        <p:cTn id="139" dur="500"/>
                                        <p:tgtEl>
                                          <p:spTgt spid="36"/>
                                        </p:tgtEl>
                                      </p:cBhvr>
                                    </p:animEffect>
                                    <p:set>
                                      <p:cBhvr>
                                        <p:cTn id="140" dur="1" fill="hold">
                                          <p:stCondLst>
                                            <p:cond delay="499"/>
                                          </p:stCondLst>
                                        </p:cTn>
                                        <p:tgtEl>
                                          <p:spTgt spid="36"/>
                                        </p:tgtEl>
                                        <p:attrNameLst>
                                          <p:attrName>style.visibility</p:attrName>
                                        </p:attrNameLst>
                                      </p:cBhvr>
                                      <p:to>
                                        <p:strVal val="hidden"/>
                                      </p:to>
                                    </p:set>
                                  </p:childTnLst>
                                </p:cTn>
                              </p:par>
                              <p:par>
                                <p:cTn id="141" presetID="16" presetClass="exit" presetSubtype="21" fill="hold" grpId="1" nodeType="withEffect">
                                  <p:stCondLst>
                                    <p:cond delay="0"/>
                                  </p:stCondLst>
                                  <p:childTnLst>
                                    <p:animEffect transition="out" filter="barn(inVertical)">
                                      <p:cBhvr>
                                        <p:cTn id="142" dur="500"/>
                                        <p:tgtEl>
                                          <p:spTgt spid="35"/>
                                        </p:tgtEl>
                                      </p:cBhvr>
                                    </p:animEffect>
                                    <p:set>
                                      <p:cBhvr>
                                        <p:cTn id="143" dur="1" fill="hold">
                                          <p:stCondLst>
                                            <p:cond delay="499"/>
                                          </p:stCondLst>
                                        </p:cTn>
                                        <p:tgtEl>
                                          <p:spTgt spid="35"/>
                                        </p:tgtEl>
                                        <p:attrNameLst>
                                          <p:attrName>style.visibility</p:attrName>
                                        </p:attrNameLst>
                                      </p:cBhvr>
                                      <p:to>
                                        <p:strVal val="hidden"/>
                                      </p:to>
                                    </p:set>
                                  </p:childTnLst>
                                </p:cTn>
                              </p:par>
                              <p:par>
                                <p:cTn id="144" presetID="16" presetClass="exit" presetSubtype="21" fill="hold" grpId="1" nodeType="withEffect">
                                  <p:stCondLst>
                                    <p:cond delay="0"/>
                                  </p:stCondLst>
                                  <p:childTnLst>
                                    <p:animEffect transition="out" filter="barn(inVertical)">
                                      <p:cBhvr>
                                        <p:cTn id="145" dur="500"/>
                                        <p:tgtEl>
                                          <p:spTgt spid="34"/>
                                        </p:tgtEl>
                                      </p:cBhvr>
                                    </p:animEffect>
                                    <p:set>
                                      <p:cBhvr>
                                        <p:cTn id="146" dur="1" fill="hold">
                                          <p:stCondLst>
                                            <p:cond delay="499"/>
                                          </p:stCondLst>
                                        </p:cTn>
                                        <p:tgtEl>
                                          <p:spTgt spid="34"/>
                                        </p:tgtEl>
                                        <p:attrNameLst>
                                          <p:attrName>style.visibility</p:attrName>
                                        </p:attrNameLst>
                                      </p:cBhvr>
                                      <p:to>
                                        <p:strVal val="hidden"/>
                                      </p:to>
                                    </p:set>
                                  </p:childTnLst>
                                </p:cTn>
                              </p:par>
                              <p:par>
                                <p:cTn id="147" presetID="16" presetClass="exit" presetSubtype="21" fill="hold" grpId="1" nodeType="withEffect">
                                  <p:stCondLst>
                                    <p:cond delay="0"/>
                                  </p:stCondLst>
                                  <p:childTnLst>
                                    <p:animEffect transition="out" filter="barn(inVertical)">
                                      <p:cBhvr>
                                        <p:cTn id="148" dur="500"/>
                                        <p:tgtEl>
                                          <p:spTgt spid="33"/>
                                        </p:tgtEl>
                                      </p:cBhvr>
                                    </p:animEffect>
                                    <p:set>
                                      <p:cBhvr>
                                        <p:cTn id="149" dur="1" fill="hold">
                                          <p:stCondLst>
                                            <p:cond delay="499"/>
                                          </p:stCondLst>
                                        </p:cTn>
                                        <p:tgtEl>
                                          <p:spTgt spid="33"/>
                                        </p:tgtEl>
                                        <p:attrNameLst>
                                          <p:attrName>style.visibility</p:attrName>
                                        </p:attrNameLst>
                                      </p:cBhvr>
                                      <p:to>
                                        <p:strVal val="hidden"/>
                                      </p:to>
                                    </p:set>
                                  </p:childTnLst>
                                </p:cTn>
                              </p:par>
                              <p:par>
                                <p:cTn id="150" presetID="16" presetClass="exit" presetSubtype="21" fill="hold" grpId="1" nodeType="withEffect">
                                  <p:stCondLst>
                                    <p:cond delay="0"/>
                                  </p:stCondLst>
                                  <p:childTnLst>
                                    <p:animEffect transition="out" filter="barn(inVertical)">
                                      <p:cBhvr>
                                        <p:cTn id="151" dur="500"/>
                                        <p:tgtEl>
                                          <p:spTgt spid="32"/>
                                        </p:tgtEl>
                                      </p:cBhvr>
                                    </p:animEffect>
                                    <p:set>
                                      <p:cBhvr>
                                        <p:cTn id="152" dur="1" fill="hold">
                                          <p:stCondLst>
                                            <p:cond delay="499"/>
                                          </p:stCondLst>
                                        </p:cTn>
                                        <p:tgtEl>
                                          <p:spTgt spid="32"/>
                                        </p:tgtEl>
                                        <p:attrNameLst>
                                          <p:attrName>style.visibility</p:attrName>
                                        </p:attrNameLst>
                                      </p:cBhvr>
                                      <p:to>
                                        <p:strVal val="hidden"/>
                                      </p:to>
                                    </p:set>
                                  </p:childTnLst>
                                </p:cTn>
                              </p:par>
                              <p:par>
                                <p:cTn id="153" presetID="16" presetClass="exit" presetSubtype="21" fill="hold" grpId="1" nodeType="withEffect">
                                  <p:stCondLst>
                                    <p:cond delay="0"/>
                                  </p:stCondLst>
                                  <p:childTnLst>
                                    <p:animEffect transition="out" filter="barn(inVertical)">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6" presetClass="exit" presetSubtype="21" fill="hold" grpId="1" nodeType="withEffect">
                                  <p:stCondLst>
                                    <p:cond delay="0"/>
                                  </p:stCondLst>
                                  <p:childTnLst>
                                    <p:animEffect transition="out" filter="barn(inVertical)">
                                      <p:cBhvr>
                                        <p:cTn id="157" dur="500"/>
                                        <p:tgtEl>
                                          <p:spTgt spid="30"/>
                                        </p:tgtEl>
                                      </p:cBhvr>
                                    </p:animEffect>
                                    <p:set>
                                      <p:cBhvr>
                                        <p:cTn id="158" dur="1" fill="hold">
                                          <p:stCondLst>
                                            <p:cond delay="499"/>
                                          </p:stCondLst>
                                        </p:cTn>
                                        <p:tgtEl>
                                          <p:spTgt spid="30"/>
                                        </p:tgtEl>
                                        <p:attrNameLst>
                                          <p:attrName>style.visibility</p:attrName>
                                        </p:attrNameLst>
                                      </p:cBhvr>
                                      <p:to>
                                        <p:strVal val="hidden"/>
                                      </p:to>
                                    </p:set>
                                  </p:childTnLst>
                                </p:cTn>
                              </p:par>
                              <p:par>
                                <p:cTn id="159" presetID="16" presetClass="exit" presetSubtype="21" fill="hold" grpId="1" nodeType="withEffect">
                                  <p:stCondLst>
                                    <p:cond delay="0"/>
                                  </p:stCondLst>
                                  <p:childTnLst>
                                    <p:animEffect transition="out" filter="barn(inVertical)">
                                      <p:cBhvr>
                                        <p:cTn id="160" dur="500"/>
                                        <p:tgtEl>
                                          <p:spTgt spid="29"/>
                                        </p:tgtEl>
                                      </p:cBhvr>
                                    </p:animEffect>
                                    <p:set>
                                      <p:cBhvr>
                                        <p:cTn id="161" dur="1" fill="hold">
                                          <p:stCondLst>
                                            <p:cond delay="499"/>
                                          </p:stCondLst>
                                        </p:cTn>
                                        <p:tgtEl>
                                          <p:spTgt spid="29"/>
                                        </p:tgtEl>
                                        <p:attrNameLst>
                                          <p:attrName>style.visibility</p:attrName>
                                        </p:attrNameLst>
                                      </p:cBhvr>
                                      <p:to>
                                        <p:strVal val="hidden"/>
                                      </p:to>
                                    </p:set>
                                  </p:childTnLst>
                                </p:cTn>
                              </p:par>
                              <p:par>
                                <p:cTn id="162" presetID="16" presetClass="exit" presetSubtype="21" fill="hold" grpId="0" nodeType="withEffect">
                                  <p:stCondLst>
                                    <p:cond delay="0"/>
                                  </p:stCondLst>
                                  <p:childTnLst>
                                    <p:animEffect transition="out" filter="barn(inVertical)">
                                      <p:cBhvr>
                                        <p:cTn id="163" dur="500"/>
                                        <p:tgtEl>
                                          <p:spTgt spid="28"/>
                                        </p:tgtEl>
                                      </p:cBhvr>
                                    </p:animEffect>
                                    <p:set>
                                      <p:cBhvr>
                                        <p:cTn id="164" dur="1" fill="hold">
                                          <p:stCondLst>
                                            <p:cond delay="499"/>
                                          </p:stCondLst>
                                        </p:cTn>
                                        <p:tgtEl>
                                          <p:spTgt spid="28"/>
                                        </p:tgtEl>
                                        <p:attrNameLst>
                                          <p:attrName>style.visibility</p:attrName>
                                        </p:attrNameLst>
                                      </p:cBhvr>
                                      <p:to>
                                        <p:strVal val="hidden"/>
                                      </p:to>
                                    </p:set>
                                  </p:childTnLst>
                                </p:cTn>
                              </p:par>
                              <p:par>
                                <p:cTn id="165" presetID="16" presetClass="exit" presetSubtype="21" fill="hold" grpId="0" nodeType="withEffect">
                                  <p:stCondLst>
                                    <p:cond delay="0"/>
                                  </p:stCondLst>
                                  <p:childTnLst>
                                    <p:animEffect transition="out" filter="barn(inVertical)">
                                      <p:cBhvr>
                                        <p:cTn id="166" dur="500"/>
                                        <p:tgtEl>
                                          <p:spTgt spid="27">
                                            <p:txEl>
                                              <p:pRg st="0" end="0"/>
                                            </p:txEl>
                                          </p:spTgt>
                                        </p:tgtEl>
                                      </p:cBhvr>
                                    </p:animEffect>
                                    <p:set>
                                      <p:cBhvr>
                                        <p:cTn id="167" dur="1" fill="hold">
                                          <p:stCondLst>
                                            <p:cond delay="499"/>
                                          </p:stCondLst>
                                        </p:cTn>
                                        <p:tgtEl>
                                          <p:spTgt spid="27">
                                            <p:txEl>
                                              <p:pRg st="0" end="0"/>
                                            </p:txEl>
                                          </p:spTgt>
                                        </p:tgtEl>
                                        <p:attrNameLst>
                                          <p:attrName>style.visibility</p:attrName>
                                        </p:attrNameLst>
                                      </p:cBhvr>
                                      <p:to>
                                        <p:strVal val="hidden"/>
                                      </p:to>
                                    </p:set>
                                  </p:childTnLst>
                                </p:cTn>
                              </p:par>
                              <p:par>
                                <p:cTn id="168" presetID="16" presetClass="exit" presetSubtype="21" fill="hold" grpId="0" nodeType="withEffect">
                                  <p:stCondLst>
                                    <p:cond delay="0"/>
                                  </p:stCondLst>
                                  <p:childTnLst>
                                    <p:animEffect transition="out" filter="barn(inVertical)">
                                      <p:cBhvr>
                                        <p:cTn id="169" dur="500"/>
                                        <p:tgtEl>
                                          <p:spTgt spid="27">
                                            <p:bg/>
                                          </p:spTgt>
                                        </p:tgtEl>
                                      </p:cBhvr>
                                    </p:animEffect>
                                    <p:set>
                                      <p:cBhvr>
                                        <p:cTn id="170" dur="1" fill="hold">
                                          <p:stCondLst>
                                            <p:cond delay="499"/>
                                          </p:stCondLst>
                                        </p:cTn>
                                        <p:tgtEl>
                                          <p:spTgt spid="27">
                                            <p:bg/>
                                          </p:spTgt>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1" presetClass="entr" presetSubtype="1" fill="hold" nodeType="clickEffect">
                                  <p:stCondLst>
                                    <p:cond delay="0"/>
                                  </p:stCondLst>
                                  <p:childTnLst>
                                    <p:set>
                                      <p:cBhvr>
                                        <p:cTn id="174" dur="1" fill="hold">
                                          <p:stCondLst>
                                            <p:cond delay="0"/>
                                          </p:stCondLst>
                                        </p:cTn>
                                        <p:tgtEl>
                                          <p:spTgt spid="11"/>
                                        </p:tgtEl>
                                        <p:attrNameLst>
                                          <p:attrName>style.visibility</p:attrName>
                                        </p:attrNameLst>
                                      </p:cBhvr>
                                      <p:to>
                                        <p:strVal val="visible"/>
                                      </p:to>
                                    </p:set>
                                    <p:animEffect transition="in" filter="wheel(1)">
                                      <p:cBhvr>
                                        <p:cTn id="175" dur="2000"/>
                                        <p:tgtEl>
                                          <p:spTgt spid="11"/>
                                        </p:tgtEl>
                                      </p:cBhvr>
                                    </p:animEffect>
                                  </p:childTnLst>
                                </p:cTn>
                              </p:par>
                              <p:par>
                                <p:cTn id="176" presetID="6" presetClass="entr" presetSubtype="16" fill="hold" nodeType="withEffect">
                                  <p:stCondLst>
                                    <p:cond delay="0"/>
                                  </p:stCondLst>
                                  <p:childTnLst>
                                    <p:set>
                                      <p:cBhvr>
                                        <p:cTn id="177" dur="1" fill="hold">
                                          <p:stCondLst>
                                            <p:cond delay="0"/>
                                          </p:stCondLst>
                                        </p:cTn>
                                        <p:tgtEl>
                                          <p:spTgt spid="38"/>
                                        </p:tgtEl>
                                        <p:attrNameLst>
                                          <p:attrName>style.visibility</p:attrName>
                                        </p:attrNameLst>
                                      </p:cBhvr>
                                      <p:to>
                                        <p:strVal val="visible"/>
                                      </p:to>
                                    </p:set>
                                    <p:animEffect transition="in" filter="circle(in)">
                                      <p:cBhvr>
                                        <p:cTn id="178" dur="2000"/>
                                        <p:tgtEl>
                                          <p:spTgt spid="38"/>
                                        </p:tgtEl>
                                      </p:cBhvr>
                                    </p:animEffect>
                                  </p:childTnLst>
                                </p:cTn>
                              </p:par>
                              <p:par>
                                <p:cTn id="179" presetID="16" presetClass="entr" presetSubtype="21" fill="hold" nodeType="withEffect">
                                  <p:stCondLst>
                                    <p:cond delay="0"/>
                                  </p:stCondLst>
                                  <p:childTnLst>
                                    <p:set>
                                      <p:cBhvr>
                                        <p:cTn id="180" dur="1" fill="hold">
                                          <p:stCondLst>
                                            <p:cond delay="0"/>
                                          </p:stCondLst>
                                        </p:cTn>
                                        <p:tgtEl>
                                          <p:spTgt spid="39"/>
                                        </p:tgtEl>
                                        <p:attrNameLst>
                                          <p:attrName>style.visibility</p:attrName>
                                        </p:attrNameLst>
                                      </p:cBhvr>
                                      <p:to>
                                        <p:strVal val="visible"/>
                                      </p:to>
                                    </p:set>
                                    <p:animEffect transition="in" filter="barn(inVertical)">
                                      <p:cBhvr>
                                        <p:cTn id="181" dur="500"/>
                                        <p:tgtEl>
                                          <p:spTgt spid="39"/>
                                        </p:tgtEl>
                                      </p:cBhvr>
                                    </p:animEffect>
                                  </p:childTnLst>
                                </p:cTn>
                              </p:par>
                              <p:par>
                                <p:cTn id="182" presetID="2" presetClass="entr" presetSubtype="4" fill="hold" nodeType="withEffect">
                                  <p:stCondLst>
                                    <p:cond delay="0"/>
                                  </p:stCondLst>
                                  <p:childTnLst>
                                    <p:set>
                                      <p:cBhvr>
                                        <p:cTn id="183" dur="1" fill="hold">
                                          <p:stCondLst>
                                            <p:cond delay="0"/>
                                          </p:stCondLst>
                                        </p:cTn>
                                        <p:tgtEl>
                                          <p:spTgt spid="40"/>
                                        </p:tgtEl>
                                        <p:attrNameLst>
                                          <p:attrName>style.visibility</p:attrName>
                                        </p:attrNameLst>
                                      </p:cBhvr>
                                      <p:to>
                                        <p:strVal val="visible"/>
                                      </p:to>
                                    </p:set>
                                    <p:anim calcmode="lin" valueType="num">
                                      <p:cBhvr additive="base">
                                        <p:cTn id="184" dur="500" fill="hold"/>
                                        <p:tgtEl>
                                          <p:spTgt spid="40"/>
                                        </p:tgtEl>
                                        <p:attrNameLst>
                                          <p:attrName>ppt_x</p:attrName>
                                        </p:attrNameLst>
                                      </p:cBhvr>
                                      <p:tavLst>
                                        <p:tav tm="0">
                                          <p:val>
                                            <p:strVal val="#ppt_x"/>
                                          </p:val>
                                        </p:tav>
                                        <p:tav tm="100000">
                                          <p:val>
                                            <p:strVal val="#ppt_x"/>
                                          </p:val>
                                        </p:tav>
                                      </p:tavLst>
                                    </p:anim>
                                    <p:anim calcmode="lin" valueType="num">
                                      <p:cBhvr additive="base">
                                        <p:cTn id="18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7" grpId="0" build="allAtOnce" animBg="1"/>
      <p:bldP spid="27" grpId="1" build="allAtOnce" animBg="1"/>
      <p:bldP spid="28" grpId="0" animBg="1"/>
      <p:bldP spid="28" grpId="1"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8"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295400"/>
            <a:ext cx="4191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1. Ôn lại các lệnh em đã học</a:t>
            </a:r>
            <a:endParaRPr lang="en-US" sz="2400">
              <a:latin typeface="Times New Roman" pitchFamily="18" charset="0"/>
              <a:cs typeface="Times New Roman" pitchFamily="18" charset="0"/>
            </a:endParaRPr>
          </a:p>
        </p:txBody>
      </p:sp>
      <p:grpSp>
        <p:nvGrpSpPr>
          <p:cNvPr id="4" name="Group 2"/>
          <p:cNvGrpSpPr>
            <a:grpSpLocks/>
          </p:cNvGrpSpPr>
          <p:nvPr/>
        </p:nvGrpSpPr>
        <p:grpSpPr bwMode="auto">
          <a:xfrm>
            <a:off x="-1310" y="0"/>
            <a:ext cx="9144000" cy="6858000"/>
            <a:chOff x="0" y="0"/>
            <a:chExt cx="5760" cy="4320"/>
          </a:xfrm>
        </p:grpSpPr>
        <p:pic>
          <p:nvPicPr>
            <p:cNvPr id="5" name="Picture 3"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13" name="Table 12"/>
          <p:cNvGraphicFramePr>
            <a:graphicFrameLocks noGrp="1"/>
          </p:cNvGraphicFramePr>
          <p:nvPr>
            <p:extLst>
              <p:ext uri="{D42A27DB-BD31-4B8C-83A1-F6EECF244321}">
                <p14:modId xmlns:p14="http://schemas.microsoft.com/office/powerpoint/2010/main" val="1320551062"/>
              </p:ext>
            </p:extLst>
          </p:nvPr>
        </p:nvGraphicFramePr>
        <p:xfrm>
          <a:off x="762000" y="2133600"/>
          <a:ext cx="7885390" cy="3383280"/>
        </p:xfrm>
        <a:graphic>
          <a:graphicData uri="http://schemas.openxmlformats.org/drawingml/2006/table">
            <a:tbl>
              <a:tblPr firstRow="1" bandRow="1">
                <a:tableStyleId>{5940675A-B579-460E-94D1-54222C63F5DA}</a:tableStyleId>
              </a:tblPr>
              <a:tblGrid>
                <a:gridCol w="1139483"/>
                <a:gridCol w="2016007"/>
                <a:gridCol w="4729900"/>
              </a:tblGrid>
              <a:tr h="370840">
                <a:tc>
                  <a:txBody>
                    <a:bodyPr/>
                    <a:lstStyle/>
                    <a:p>
                      <a:pPr algn="ctr"/>
                      <a:r>
                        <a:rPr lang="en-US" sz="3200" b="1" smtClean="0">
                          <a:solidFill>
                            <a:srgbClr val="FFFF00"/>
                          </a:solidFill>
                          <a:latin typeface="Times New Roman" pitchFamily="18" charset="0"/>
                          <a:cs typeface="Times New Roman" pitchFamily="18" charset="0"/>
                        </a:rPr>
                        <a:t>TT</a:t>
                      </a:r>
                      <a:endParaRPr lang="en-US" sz="3200" b="1">
                        <a:solidFill>
                          <a:srgbClr val="FFFF00"/>
                        </a:solidFill>
                        <a:latin typeface="Times New Roman" pitchFamily="18" charset="0"/>
                        <a:cs typeface="Times New Roman" pitchFamily="18" charset="0"/>
                      </a:endParaRPr>
                    </a:p>
                  </a:txBody>
                  <a:tcPr>
                    <a:solidFill>
                      <a:srgbClr val="FFC000"/>
                    </a:solidFill>
                  </a:tcPr>
                </a:tc>
                <a:tc>
                  <a:txBody>
                    <a:bodyPr/>
                    <a:lstStyle/>
                    <a:p>
                      <a:pPr algn="ctr"/>
                      <a:r>
                        <a:rPr lang="en-US" sz="3200" b="1" smtClean="0">
                          <a:solidFill>
                            <a:srgbClr val="FFFF00"/>
                          </a:solidFill>
                          <a:latin typeface="Times New Roman" pitchFamily="18" charset="0"/>
                          <a:cs typeface="Times New Roman" pitchFamily="18" charset="0"/>
                        </a:rPr>
                        <a:t>LỆNH</a:t>
                      </a:r>
                      <a:endParaRPr lang="en-US" sz="3200" b="1">
                        <a:solidFill>
                          <a:srgbClr val="FFFF00"/>
                        </a:solidFill>
                        <a:latin typeface="Times New Roman" pitchFamily="18" charset="0"/>
                        <a:cs typeface="Times New Roman" pitchFamily="18" charset="0"/>
                      </a:endParaRPr>
                    </a:p>
                  </a:txBody>
                  <a:tcPr>
                    <a:solidFill>
                      <a:srgbClr val="FFC000"/>
                    </a:solidFill>
                  </a:tcPr>
                </a:tc>
                <a:tc>
                  <a:txBody>
                    <a:bodyPr/>
                    <a:lstStyle/>
                    <a:p>
                      <a:pPr algn="ctr"/>
                      <a:r>
                        <a:rPr lang="en-US" sz="3200" b="1" smtClean="0">
                          <a:solidFill>
                            <a:srgbClr val="FFFF00"/>
                          </a:solidFill>
                          <a:latin typeface="Times New Roman" pitchFamily="18" charset="0"/>
                          <a:cs typeface="Times New Roman" pitchFamily="18" charset="0"/>
                        </a:rPr>
                        <a:t>HÀNH</a:t>
                      </a:r>
                      <a:r>
                        <a:rPr lang="en-US" sz="3200" b="1" baseline="0" smtClean="0">
                          <a:solidFill>
                            <a:srgbClr val="FFFF00"/>
                          </a:solidFill>
                          <a:latin typeface="Times New Roman" pitchFamily="18" charset="0"/>
                          <a:cs typeface="Times New Roman" pitchFamily="18" charset="0"/>
                        </a:rPr>
                        <a:t> ĐỘNG CỦA RÙA</a:t>
                      </a:r>
                      <a:endParaRPr lang="en-US" sz="3200" b="1">
                        <a:solidFill>
                          <a:srgbClr val="FFFF00"/>
                        </a:solidFill>
                        <a:latin typeface="Times New Roman" pitchFamily="18" charset="0"/>
                        <a:cs typeface="Times New Roman" pitchFamily="18" charset="0"/>
                      </a:endParaRPr>
                    </a:p>
                  </a:txBody>
                  <a:tcPr>
                    <a:solidFill>
                      <a:srgbClr val="FFC000"/>
                    </a:solidFill>
                  </a:tcPr>
                </a:tc>
              </a:tr>
              <a:tr h="370840">
                <a:tc>
                  <a:txBody>
                    <a:bodyPr/>
                    <a:lstStyle/>
                    <a:p>
                      <a:pPr algn="ctr"/>
                      <a:r>
                        <a:rPr lang="en-US" sz="3200" smtClean="0">
                          <a:latin typeface="Times New Roman" pitchFamily="18" charset="0"/>
                          <a:cs typeface="Times New Roman" pitchFamily="18" charset="0"/>
                        </a:rPr>
                        <a:t>1</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FD 50</a:t>
                      </a: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r h="370840">
                <a:tc>
                  <a:txBody>
                    <a:bodyPr/>
                    <a:lstStyle/>
                    <a:p>
                      <a:pPr algn="ctr"/>
                      <a:r>
                        <a:rPr lang="en-US" sz="3200" smtClean="0">
                          <a:latin typeface="Times New Roman" pitchFamily="18" charset="0"/>
                          <a:cs typeface="Times New Roman" pitchFamily="18" charset="0"/>
                        </a:rPr>
                        <a:t>2</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RT</a:t>
                      </a:r>
                      <a:r>
                        <a:rPr lang="en-US" sz="3200" baseline="0" smtClean="0">
                          <a:latin typeface="Times New Roman" pitchFamily="18" charset="0"/>
                          <a:cs typeface="Times New Roman" pitchFamily="18" charset="0"/>
                        </a:rPr>
                        <a:t> 90</a:t>
                      </a: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r h="370840">
                <a:tc>
                  <a:txBody>
                    <a:bodyPr/>
                    <a:lstStyle/>
                    <a:p>
                      <a:pPr algn="ctr"/>
                      <a:r>
                        <a:rPr lang="en-US" sz="3200" smtClean="0">
                          <a:latin typeface="Times New Roman" pitchFamily="18" charset="0"/>
                          <a:cs typeface="Times New Roman" pitchFamily="18" charset="0"/>
                        </a:rPr>
                        <a:t>3</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Home</a:t>
                      </a: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r h="370840">
                <a:tc>
                  <a:txBody>
                    <a:bodyPr/>
                    <a:lstStyle/>
                    <a:p>
                      <a:pPr algn="ctr"/>
                      <a:r>
                        <a:rPr lang="en-US" sz="3200" smtClean="0">
                          <a:latin typeface="Times New Roman" pitchFamily="18" charset="0"/>
                          <a:cs typeface="Times New Roman" pitchFamily="18" charset="0"/>
                        </a:rPr>
                        <a:t>4</a:t>
                      </a:r>
                      <a:endParaRPr lang="en-US" sz="3200">
                        <a:latin typeface="Times New Roman" pitchFamily="18" charset="0"/>
                        <a:cs typeface="Times New Roman" pitchFamily="18" charset="0"/>
                      </a:endParaRPr>
                    </a:p>
                  </a:txBody>
                  <a:tcPr/>
                </a:tc>
                <a:tc>
                  <a:txBody>
                    <a:bodyPr/>
                    <a:lstStyle/>
                    <a:p>
                      <a:pPr algn="ctr"/>
                      <a:r>
                        <a:rPr lang="en-US" sz="3200" smtClean="0">
                          <a:latin typeface="Times New Roman" pitchFamily="18" charset="0"/>
                          <a:cs typeface="Times New Roman" pitchFamily="18" charset="0"/>
                        </a:rPr>
                        <a:t>CS</a:t>
                      </a:r>
                    </a:p>
                    <a:p>
                      <a:pPr algn="ctr"/>
                      <a:endParaRPr lang="en-US" sz="3200">
                        <a:latin typeface="Times New Roman" pitchFamily="18" charset="0"/>
                        <a:cs typeface="Times New Roman" pitchFamily="18" charset="0"/>
                      </a:endParaRPr>
                    </a:p>
                  </a:txBody>
                  <a:tcPr/>
                </a:tc>
                <a:tc>
                  <a:txBody>
                    <a:bodyPr/>
                    <a:lstStyle/>
                    <a:p>
                      <a:pPr algn="ctr"/>
                      <a:endParaRPr lang="en-US" sz="3200">
                        <a:latin typeface="Times New Roman" pitchFamily="18" charset="0"/>
                        <a:cs typeface="Times New Roman" pitchFamily="18" charset="0"/>
                      </a:endParaRPr>
                    </a:p>
                  </a:txBody>
                  <a:tcPr/>
                </a:tc>
              </a:tr>
            </a:tbl>
          </a:graphicData>
        </a:graphic>
      </p:graphicFrame>
      <p:sp>
        <p:nvSpPr>
          <p:cNvPr id="14" name="TextBox 13"/>
          <p:cNvSpPr txBox="1"/>
          <p:nvPr/>
        </p:nvSpPr>
        <p:spPr>
          <a:xfrm>
            <a:off x="4075390" y="2689148"/>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tiến về trước 50 bước</a:t>
            </a:r>
            <a:endParaRPr lang="en-US" sz="3200">
              <a:solidFill>
                <a:srgbClr val="00B050"/>
              </a:solidFill>
              <a:latin typeface="Times New Roman" pitchFamily="18" charset="0"/>
              <a:cs typeface="Times New Roman" pitchFamily="18" charset="0"/>
            </a:endParaRPr>
          </a:p>
        </p:txBody>
      </p:sp>
      <p:sp>
        <p:nvSpPr>
          <p:cNvPr id="15" name="TextBox 14"/>
          <p:cNvSpPr txBox="1"/>
          <p:nvPr/>
        </p:nvSpPr>
        <p:spPr>
          <a:xfrm>
            <a:off x="4075390" y="3321094"/>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quay phải 90 độ</a:t>
            </a:r>
            <a:endParaRPr lang="en-US" sz="3200">
              <a:solidFill>
                <a:srgbClr val="00B050"/>
              </a:solidFill>
              <a:latin typeface="Times New Roman" pitchFamily="18" charset="0"/>
              <a:cs typeface="Times New Roman" pitchFamily="18" charset="0"/>
            </a:endParaRPr>
          </a:p>
        </p:txBody>
      </p:sp>
      <p:sp>
        <p:nvSpPr>
          <p:cNvPr id="16" name="TextBox 15"/>
          <p:cNvSpPr txBox="1"/>
          <p:nvPr/>
        </p:nvSpPr>
        <p:spPr>
          <a:xfrm>
            <a:off x="4108047" y="3905869"/>
            <a:ext cx="4572000" cy="584775"/>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a:t>
            </a:r>
            <a:endParaRPr lang="en-US" sz="3200">
              <a:solidFill>
                <a:srgbClr val="00B050"/>
              </a:solidFill>
              <a:latin typeface="Times New Roman" pitchFamily="18" charset="0"/>
              <a:cs typeface="Times New Roman" pitchFamily="18" charset="0"/>
            </a:endParaRPr>
          </a:p>
        </p:txBody>
      </p:sp>
      <p:sp>
        <p:nvSpPr>
          <p:cNvPr id="17" name="TextBox 16"/>
          <p:cNvSpPr txBox="1"/>
          <p:nvPr/>
        </p:nvSpPr>
        <p:spPr>
          <a:xfrm>
            <a:off x="4075390" y="4490644"/>
            <a:ext cx="4572000" cy="1077218"/>
          </a:xfrm>
          <a:prstGeom prst="rect">
            <a:avLst/>
          </a:prstGeom>
          <a:noFill/>
        </p:spPr>
        <p:txBody>
          <a:bodyPr wrap="square" rtlCol="0">
            <a:spAutoFit/>
          </a:bodyPr>
          <a:lstStyle/>
          <a:p>
            <a:r>
              <a:rPr lang="en-US" sz="3200" smtClean="0">
                <a:solidFill>
                  <a:srgbClr val="00B050"/>
                </a:solidFill>
                <a:latin typeface="Times New Roman" pitchFamily="18" charset="0"/>
                <a:cs typeface="Times New Roman" pitchFamily="18" charset="0"/>
              </a:rPr>
              <a:t>Rùa về vị trí xuất phát, xóa toàn bộ sân chơi.</a:t>
            </a:r>
            <a:endParaRPr lang="en-US" sz="3200">
              <a:solidFill>
                <a:srgbClr val="00B05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360008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strips(down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310" y="0"/>
            <a:ext cx="9144000" cy="6858000"/>
            <a:chOff x="0" y="0"/>
            <a:chExt cx="5760" cy="4320"/>
          </a:xfrm>
        </p:grpSpPr>
        <p:pic>
          <p:nvPicPr>
            <p:cNvPr id="5" name="Picture 3"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 name="Rectangle 2"/>
          <p:cNvSpPr/>
          <p:nvPr/>
        </p:nvSpPr>
        <p:spPr>
          <a:xfrm>
            <a:off x="723900" y="1185208"/>
            <a:ext cx="7505700" cy="1446550"/>
          </a:xfrm>
          <a:prstGeom prst="rect">
            <a:avLst/>
          </a:prstGeom>
        </p:spPr>
        <p:txBody>
          <a:bodyPr wrap="square">
            <a:spAutoFit/>
          </a:bodyPr>
          <a:lstStyle/>
          <a:p>
            <a:pPr algn="ctr"/>
            <a:r>
              <a:rPr lang="en-US" sz="4000" dirty="0" smtClean="0">
                <a:latin typeface="Times New Roman" pitchFamily="18" charset="0"/>
                <a:cs typeface="Times New Roman" pitchFamily="18" charset="0"/>
              </a:rPr>
              <a:t>Tin </a:t>
            </a:r>
            <a:r>
              <a:rPr lang="en-US" sz="4000" dirty="0" err="1">
                <a:latin typeface="Times New Roman" pitchFamily="18" charset="0"/>
                <a:cs typeface="Times New Roman" pitchFamily="18" charset="0"/>
              </a:rPr>
              <a:t>học</a:t>
            </a:r>
            <a:endParaRPr lang="en-US" sz="4000" dirty="0">
              <a:latin typeface="Times New Roman" pitchFamily="18" charset="0"/>
              <a:cs typeface="Times New Roman" pitchFamily="18" charset="0"/>
            </a:endParaRPr>
          </a:p>
          <a:p>
            <a:pPr algn="ctr"/>
            <a:r>
              <a:rPr lang="en-US" sz="48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 </a:t>
            </a:r>
            <a:r>
              <a:rPr lang="en-US" sz="48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4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lệnh</a:t>
            </a:r>
            <a:r>
              <a:rPr lang="en-US" sz="4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4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logo</a:t>
            </a:r>
            <a:endParaRPr lang="en-US" sz="4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0221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8675" y="304800"/>
            <a:ext cx="784860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2. </a:t>
            </a:r>
            <a:r>
              <a:rPr lang="en-US" sz="3200" b="1" dirty="0" err="1" smtClean="0">
                <a:solidFill>
                  <a:srgbClr val="FF0000"/>
                </a:solidFill>
                <a:latin typeface="Times New Roman" pitchFamily="18" charset="0"/>
                <a:cs typeface="Times New Roman" pitchFamily="18" charset="0"/>
              </a:rPr>
              <a:t>Viết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nhiều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lệnh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một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dòng</a:t>
            </a:r>
            <a:endParaRPr lang="en-US" sz="3200" b="1" dirty="0">
              <a:solidFill>
                <a:srgbClr val="FF0000"/>
              </a:solidFill>
              <a:latin typeface="Times New Roman" pitchFamily="18" charset="0"/>
              <a:cs typeface="Times New Roman" pitchFamily="18" charset="0"/>
            </a:endParaRPr>
          </a:p>
        </p:txBody>
      </p:sp>
      <p:grpSp>
        <p:nvGrpSpPr>
          <p:cNvPr id="5" name="Group 2"/>
          <p:cNvGrpSpPr>
            <a:grpSpLocks/>
          </p:cNvGrpSpPr>
          <p:nvPr/>
        </p:nvGrpSpPr>
        <p:grpSpPr bwMode="auto">
          <a:xfrm>
            <a:off x="-1310" y="0"/>
            <a:ext cx="9144000" cy="6858000"/>
            <a:chOff x="0" y="0"/>
            <a:chExt cx="5760" cy="4320"/>
          </a:xfrm>
        </p:grpSpPr>
        <p:pic>
          <p:nvPicPr>
            <p:cNvPr id="6" name="Picture 3"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Pictur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4" name="Picture 13"/>
          <p:cNvPicPr/>
          <p:nvPr/>
        </p:nvPicPr>
        <p:blipFill>
          <a:blip r:embed="rId7">
            <a:extLst>
              <a:ext uri="{28A0092B-C50C-407E-A947-70E740481C1C}">
                <a14:useLocalDpi xmlns:a14="http://schemas.microsoft.com/office/drawing/2010/main" val="0"/>
              </a:ext>
            </a:extLst>
          </a:blip>
          <a:stretch>
            <a:fillRect/>
          </a:stretch>
        </p:blipFill>
        <p:spPr>
          <a:xfrm>
            <a:off x="254266" y="2286000"/>
            <a:ext cx="3959669" cy="1899523"/>
          </a:xfrm>
          <a:prstGeom prst="rect">
            <a:avLst/>
          </a:prstGeom>
        </p:spPr>
      </p:pic>
      <p:sp>
        <p:nvSpPr>
          <p:cNvPr id="16" name="TextBox 15"/>
          <p:cNvSpPr txBox="1"/>
          <p:nvPr/>
        </p:nvSpPr>
        <p:spPr>
          <a:xfrm>
            <a:off x="493990" y="838200"/>
            <a:ext cx="7848600" cy="1569660"/>
          </a:xfrm>
          <a:prstGeom prst="rect">
            <a:avLst/>
          </a:prstGeom>
          <a:noFill/>
        </p:spPr>
        <p:txBody>
          <a:bodyPr wrap="square" rtlCol="0">
            <a:spAutoFit/>
          </a:bodyPr>
          <a:lstStyle/>
          <a:p>
            <a:r>
              <a:rPr lang="en-US" sz="3200" b="1" smtClean="0">
                <a:latin typeface="Times New Roman" pitchFamily="18" charset="0"/>
                <a:cs typeface="Times New Roman" pitchFamily="18" charset="0"/>
              </a:rPr>
              <a:t>Quan sát và thực hành rồi so sánh kết quả của Rùa khi thực hiện các câu lệnh theo hai cửa sổ sau:</a:t>
            </a:r>
            <a:endParaRPr lang="en-US" sz="3200" b="1">
              <a:latin typeface="Times New Roman" pitchFamily="18" charset="0"/>
              <a:cs typeface="Times New Roman" pitchFamily="18" charset="0"/>
            </a:endParaRPr>
          </a:p>
        </p:txBody>
      </p:sp>
      <p:sp>
        <p:nvSpPr>
          <p:cNvPr id="17" name="TextBox 16"/>
          <p:cNvSpPr txBox="1"/>
          <p:nvPr/>
        </p:nvSpPr>
        <p:spPr>
          <a:xfrm>
            <a:off x="435749" y="4671956"/>
            <a:ext cx="8588930"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Cả hai cửa sổ trên đều ra kết quả là hình vuông </a:t>
            </a:r>
            <a:endParaRPr lang="en-US" sz="3200" b="1">
              <a:latin typeface="Times New Roman" pitchFamily="18" charset="0"/>
              <a:cs typeface="Times New Roman" pitchFamily="18" charset="0"/>
            </a:endParaRPr>
          </a:p>
        </p:txBody>
      </p:sp>
      <p:pic>
        <p:nvPicPr>
          <p:cNvPr id="18" name="Picture 17"/>
          <p:cNvPicPr/>
          <p:nvPr/>
        </p:nvPicPr>
        <p:blipFill>
          <a:blip r:embed="rId8">
            <a:extLst>
              <a:ext uri="{28A0092B-C50C-407E-A947-70E740481C1C}">
                <a14:useLocalDpi xmlns:a14="http://schemas.microsoft.com/office/drawing/2010/main" val="0"/>
              </a:ext>
            </a:extLst>
          </a:blip>
          <a:stretch>
            <a:fillRect/>
          </a:stretch>
        </p:blipFill>
        <p:spPr>
          <a:xfrm>
            <a:off x="4752975" y="5256731"/>
            <a:ext cx="1578492" cy="1295400"/>
          </a:xfrm>
          <a:prstGeom prst="rect">
            <a:avLst/>
          </a:prstGeom>
        </p:spPr>
      </p:pic>
      <p:sp>
        <p:nvSpPr>
          <p:cNvPr id="19" name="TextBox 18"/>
          <p:cNvSpPr txBox="1"/>
          <p:nvPr/>
        </p:nvSpPr>
        <p:spPr>
          <a:xfrm>
            <a:off x="313531" y="4645295"/>
            <a:ext cx="8588930" cy="1569660"/>
          </a:xfrm>
          <a:prstGeom prst="rect">
            <a:avLst/>
          </a:prstGeom>
          <a:noFill/>
        </p:spPr>
        <p:txBody>
          <a:bodyPr wrap="square" rtlCol="0">
            <a:spAutoFit/>
          </a:bodyPr>
          <a:lstStyle/>
          <a:p>
            <a:r>
              <a:rPr lang="en-US" sz="3200" b="1" u="sng" smtClean="0">
                <a:solidFill>
                  <a:srgbClr val="FF0000"/>
                </a:solidFill>
                <a:latin typeface="Times New Roman" pitchFamily="18" charset="0"/>
                <a:cs typeface="Times New Roman" pitchFamily="18" charset="0"/>
              </a:rPr>
              <a:t>Nhận xét</a:t>
            </a:r>
            <a:r>
              <a:rPr lang="en-US" sz="3200" b="1" smtClean="0">
                <a:latin typeface="Times New Roman" pitchFamily="18" charset="0"/>
                <a:cs typeface="Times New Roman" pitchFamily="18" charset="0"/>
              </a:rPr>
              <a:t>: Thực hiện từng lệnh hay gõ các lệnh liên tiếp, mỗi lệnh cách nhau một dấu cách rồi gõ Enter đều cho kết quả như nhau.</a:t>
            </a:r>
            <a:endParaRPr lang="en-US" sz="3200" b="1">
              <a:latin typeface="Times New Roman" pitchFamily="18" charset="0"/>
              <a:cs typeface="Times New Roman"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8000" y="2298404"/>
            <a:ext cx="4329390" cy="1892596"/>
          </a:xfrm>
          <a:prstGeom prst="rect">
            <a:avLst/>
          </a:prstGeom>
        </p:spPr>
      </p:pic>
      <p:cxnSp>
        <p:nvCxnSpPr>
          <p:cNvPr id="15" name="Straight Connector 14"/>
          <p:cNvCxnSpPr/>
          <p:nvPr/>
        </p:nvCxnSpPr>
        <p:spPr>
          <a:xfrm>
            <a:off x="685800" y="1295400"/>
            <a:ext cx="14054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2971800" y="1295400"/>
            <a:ext cx="140542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5223975" y="1295400"/>
            <a:ext cx="2624625" cy="0"/>
          </a:xfrm>
          <a:prstGeom prst="line">
            <a:avLst/>
          </a:prstGeom>
        </p:spPr>
        <p:style>
          <a:lnRef idx="3">
            <a:schemeClr val="accent2"/>
          </a:lnRef>
          <a:fillRef idx="0">
            <a:schemeClr val="accent2"/>
          </a:fillRef>
          <a:effectRef idx="2">
            <a:schemeClr val="accent2"/>
          </a:effectRef>
          <a:fontRef idx="minor">
            <a:schemeClr val="tx1"/>
          </a:fontRef>
        </p:style>
      </p:cxnSp>
      <p:pic>
        <p:nvPicPr>
          <p:cNvPr id="23" name="BaladaParaAdelina-RichardClayderman_q5g5.mp3">
            <a:hlinkClick r:id="" action="ppaction://media"/>
          </p:cNvPr>
          <p:cNvPicPr>
            <a:picLocks noChangeAspect="1"/>
          </p:cNvPicPr>
          <p:nvPr>
            <a:audioFile r:link="rId2"/>
            <p:extLst>
              <p:ext uri="{DAA4B4D4-6D71-4841-9C94-3DE7FCFB9230}">
                <p14:media xmlns:p14="http://schemas.microsoft.com/office/powerpoint/2010/main" r:embed="rId3">
                  <p14:trim end="66340.6766"/>
                </p14:media>
              </p:ext>
            </p:extLst>
          </p:nvPr>
        </p:nvPicPr>
        <p:blipFill>
          <a:blip r:embed="rId10"/>
          <a:stretch>
            <a:fillRect/>
          </a:stretch>
        </p:blipFill>
        <p:spPr>
          <a:xfrm>
            <a:off x="8067675" y="5562600"/>
            <a:ext cx="609600" cy="609600"/>
          </a:xfrm>
          <a:prstGeom prst="rect">
            <a:avLst/>
          </a:prstGeom>
        </p:spPr>
      </p:pic>
      <p:sp>
        <p:nvSpPr>
          <p:cNvPr id="3" name="TextBox 2"/>
          <p:cNvSpPr txBox="1"/>
          <p:nvPr/>
        </p:nvSpPr>
        <p:spPr>
          <a:xfrm>
            <a:off x="1388512" y="4191000"/>
            <a:ext cx="1430888"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Cửa sổ 1</a:t>
            </a:r>
            <a:endParaRPr lang="en-US" sz="2400" b="1">
              <a:latin typeface="Times New Roman" pitchFamily="18" charset="0"/>
              <a:cs typeface="Times New Roman" pitchFamily="18" charset="0"/>
            </a:endParaRPr>
          </a:p>
        </p:txBody>
      </p:sp>
      <p:sp>
        <p:nvSpPr>
          <p:cNvPr id="24" name="TextBox 23"/>
          <p:cNvSpPr txBox="1"/>
          <p:nvPr/>
        </p:nvSpPr>
        <p:spPr>
          <a:xfrm>
            <a:off x="5542221" y="4114800"/>
            <a:ext cx="1430888"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Cửa sổ 2</a:t>
            </a:r>
            <a:endParaRPr lang="en-US" sz="2400" b="1">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5983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iterate type="lt">
                                    <p:tmPct val="0"/>
                                  </p:iterate>
                                  <p:childTnLst>
                                    <p:set>
                                      <p:cBhvr>
                                        <p:cTn id="13" dur="1" fill="hold">
                                          <p:stCondLst>
                                            <p:cond delay="0"/>
                                          </p:stCondLst>
                                        </p:cTn>
                                        <p:tgtEl>
                                          <p:spTgt spid="16"/>
                                        </p:tgtEl>
                                        <p:attrNameLst>
                                          <p:attrName>style.visibility</p:attrName>
                                        </p:attrNameLst>
                                      </p:cBhvr>
                                      <p:to>
                                        <p:strVal val="visible"/>
                                      </p:to>
                                    </p:set>
                                    <p:animEffect transition="in" filter="wheel(1)">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mph" presetSubtype="0" fill="hold" grpId="2" nodeType="clickEffect">
                                  <p:stCondLst>
                                    <p:cond delay="0"/>
                                  </p:stCondLst>
                                  <p:iterate type="lt">
                                    <p:tmPct val="4000"/>
                                  </p:iterate>
                                  <p:childTnLst>
                                    <p:set>
                                      <p:cBhvr override="childStyle">
                                        <p:cTn id="53" dur="500" fill="hold"/>
                                        <p:tgtEl>
                                          <p:spTgt spid="16"/>
                                        </p:tgtEl>
                                        <p:attrNameLst>
                                          <p:attrName>style.color</p:attrName>
                                        </p:attrNameLst>
                                      </p:cBhvr>
                                      <p:to>
                                        <p:clrVal>
                                          <a:schemeClr val="accent2"/>
                                        </p:clrVal>
                                      </p:to>
                                    </p:set>
                                    <p:set>
                                      <p:cBhvr>
                                        <p:cTn id="54" dur="500" fill="hold"/>
                                        <p:tgtEl>
                                          <p:spTgt spid="16"/>
                                        </p:tgtEl>
                                        <p:attrNameLst>
                                          <p:attrName>fillcolor</p:attrName>
                                        </p:attrNameLst>
                                      </p:cBhvr>
                                      <p:to>
                                        <p:clrVal>
                                          <a:schemeClr val="accent2"/>
                                        </p:clrVal>
                                      </p:to>
                                    </p:set>
                                    <p:set>
                                      <p:cBhvr>
                                        <p:cTn id="55" dur="500" fill="hold"/>
                                        <p:tgtEl>
                                          <p:spTgt spid="16"/>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1" nodeType="clickEffect">
                                  <p:stCondLst>
                                    <p:cond delay="0"/>
                                  </p:stCondLst>
                                  <p:iterate type="lt">
                                    <p:tmPct val="0"/>
                                  </p:iterate>
                                  <p:childTnLst>
                                    <p:anim calcmode="lin" valueType="num">
                                      <p:cBhvr additive="base">
                                        <p:cTn id="59" dur="500"/>
                                        <p:tgtEl>
                                          <p:spTgt spid="16"/>
                                        </p:tgtEl>
                                        <p:attrNameLst>
                                          <p:attrName>ppt_x</p:attrName>
                                        </p:attrNameLst>
                                      </p:cBhvr>
                                      <p:tavLst>
                                        <p:tav tm="0">
                                          <p:val>
                                            <p:strVal val="ppt_x"/>
                                          </p:val>
                                        </p:tav>
                                        <p:tav tm="100000">
                                          <p:val>
                                            <p:strVal val="ppt_x"/>
                                          </p:val>
                                        </p:tav>
                                      </p:tavLst>
                                    </p:anim>
                                    <p:anim calcmode="lin" valueType="num">
                                      <p:cBhvr additive="base">
                                        <p:cTn id="60" dur="500"/>
                                        <p:tgtEl>
                                          <p:spTgt spid="16"/>
                                        </p:tgtEl>
                                        <p:attrNameLst>
                                          <p:attrName>ppt_y</p:attrName>
                                        </p:attrNameLst>
                                      </p:cBhvr>
                                      <p:tavLst>
                                        <p:tav tm="0">
                                          <p:val>
                                            <p:strVal val="ppt_y"/>
                                          </p:val>
                                        </p:tav>
                                        <p:tav tm="100000">
                                          <p:val>
                                            <p:strVal val="1+ppt_h/2"/>
                                          </p:val>
                                        </p:tav>
                                      </p:tavLst>
                                    </p:anim>
                                    <p:set>
                                      <p:cBhvr>
                                        <p:cTn id="61" dur="1" fill="hold">
                                          <p:stCondLst>
                                            <p:cond delay="499"/>
                                          </p:stCondLst>
                                        </p:cTn>
                                        <p:tgtEl>
                                          <p:spTgt spid="16"/>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20"/>
                                        </p:tgtEl>
                                        <p:attrNameLst>
                                          <p:attrName>ppt_x</p:attrName>
                                        </p:attrNameLst>
                                      </p:cBhvr>
                                      <p:tavLst>
                                        <p:tav tm="0">
                                          <p:val>
                                            <p:strVal val="ppt_x"/>
                                          </p:val>
                                        </p:tav>
                                        <p:tav tm="100000">
                                          <p:val>
                                            <p:strVal val="ppt_x"/>
                                          </p:val>
                                        </p:tav>
                                      </p:tavLst>
                                    </p:anim>
                                    <p:anim calcmode="lin" valueType="num">
                                      <p:cBhvr additive="base">
                                        <p:cTn id="68" dur="500"/>
                                        <p:tgtEl>
                                          <p:spTgt spid="20"/>
                                        </p:tgtEl>
                                        <p:attrNameLst>
                                          <p:attrName>ppt_y</p:attrName>
                                        </p:attrNameLst>
                                      </p:cBhvr>
                                      <p:tavLst>
                                        <p:tav tm="0">
                                          <p:val>
                                            <p:strVal val="ppt_y"/>
                                          </p:val>
                                        </p:tav>
                                        <p:tav tm="100000">
                                          <p:val>
                                            <p:strVal val="1+ppt_h/2"/>
                                          </p:val>
                                        </p:tav>
                                      </p:tavLst>
                                    </p:anim>
                                    <p:set>
                                      <p:cBhvr>
                                        <p:cTn id="69" dur="1" fill="hold">
                                          <p:stCondLst>
                                            <p:cond delay="499"/>
                                          </p:stCondLst>
                                        </p:cTn>
                                        <p:tgtEl>
                                          <p:spTgt spid="20"/>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21"/>
                                        </p:tgtEl>
                                        <p:attrNameLst>
                                          <p:attrName>ppt_x</p:attrName>
                                        </p:attrNameLst>
                                      </p:cBhvr>
                                      <p:tavLst>
                                        <p:tav tm="0">
                                          <p:val>
                                            <p:strVal val="ppt_x"/>
                                          </p:val>
                                        </p:tav>
                                        <p:tav tm="100000">
                                          <p:val>
                                            <p:strVal val="ppt_x"/>
                                          </p:val>
                                        </p:tav>
                                      </p:tavLst>
                                    </p:anim>
                                    <p:anim calcmode="lin" valueType="num">
                                      <p:cBhvr additive="base">
                                        <p:cTn id="72" dur="500"/>
                                        <p:tgtEl>
                                          <p:spTgt spid="21"/>
                                        </p:tgtEl>
                                        <p:attrNameLst>
                                          <p:attrName>ppt_y</p:attrName>
                                        </p:attrNameLst>
                                      </p:cBhvr>
                                      <p:tavLst>
                                        <p:tav tm="0">
                                          <p:val>
                                            <p:strVal val="ppt_y"/>
                                          </p:val>
                                        </p:tav>
                                        <p:tav tm="100000">
                                          <p:val>
                                            <p:strVal val="1+ppt_h/2"/>
                                          </p:val>
                                        </p:tav>
                                      </p:tavLst>
                                    </p:anim>
                                    <p:set>
                                      <p:cBhvr>
                                        <p:cTn id="73" dur="1" fill="hold">
                                          <p:stCondLst>
                                            <p:cond delay="499"/>
                                          </p:stCondLst>
                                        </p:cTn>
                                        <p:tgtEl>
                                          <p:spTgt spid="2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heel(1)">
                                      <p:cBhvr>
                                        <p:cTn id="78" dur="2000"/>
                                        <p:tgtEl>
                                          <p:spTgt spid="17"/>
                                        </p:tgtEl>
                                      </p:cBhvr>
                                    </p:animEffect>
                                  </p:childTnLst>
                                </p:cTn>
                              </p:par>
                              <p:par>
                                <p:cTn id="79" presetID="21" presetClass="entr" presetSubtype="1"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heel(1)">
                                      <p:cBhvr>
                                        <p:cTn id="81" dur="20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xit" presetSubtype="4" fill="hold" grpId="1" nodeType="clickEffect">
                                  <p:stCondLst>
                                    <p:cond delay="0"/>
                                  </p:stCondLst>
                                  <p:childTnLst>
                                    <p:anim calcmode="lin" valueType="num">
                                      <p:cBhvr additive="base">
                                        <p:cTn id="85" dur="500"/>
                                        <p:tgtEl>
                                          <p:spTgt spid="17"/>
                                        </p:tgtEl>
                                        <p:attrNameLst>
                                          <p:attrName>ppt_x</p:attrName>
                                        </p:attrNameLst>
                                      </p:cBhvr>
                                      <p:tavLst>
                                        <p:tav tm="0">
                                          <p:val>
                                            <p:strVal val="ppt_x"/>
                                          </p:val>
                                        </p:tav>
                                        <p:tav tm="100000">
                                          <p:val>
                                            <p:strVal val="ppt_x"/>
                                          </p:val>
                                        </p:tav>
                                      </p:tavLst>
                                    </p:anim>
                                    <p:anim calcmode="lin" valueType="num">
                                      <p:cBhvr additive="base">
                                        <p:cTn id="86" dur="500"/>
                                        <p:tgtEl>
                                          <p:spTgt spid="17"/>
                                        </p:tgtEl>
                                        <p:attrNameLst>
                                          <p:attrName>ppt_y</p:attrName>
                                        </p:attrNameLst>
                                      </p:cBhvr>
                                      <p:tavLst>
                                        <p:tav tm="0">
                                          <p:val>
                                            <p:strVal val="ppt_y"/>
                                          </p:val>
                                        </p:tav>
                                        <p:tav tm="100000">
                                          <p:val>
                                            <p:strVal val="1+ppt_h/2"/>
                                          </p:val>
                                        </p:tav>
                                      </p:tavLst>
                                    </p:anim>
                                    <p:set>
                                      <p:cBhvr>
                                        <p:cTn id="87" dur="1" fill="hold">
                                          <p:stCondLst>
                                            <p:cond delay="499"/>
                                          </p:stCondLst>
                                        </p:cTn>
                                        <p:tgtEl>
                                          <p:spTgt spid="17"/>
                                        </p:tgtEl>
                                        <p:attrNameLst>
                                          <p:attrName>style.visibility</p:attrName>
                                        </p:attrNameLst>
                                      </p:cBhvr>
                                      <p:to>
                                        <p:strVal val="hidden"/>
                                      </p:to>
                                    </p:set>
                                  </p:childTnLst>
                                </p:cTn>
                              </p:par>
                              <p:par>
                                <p:cTn id="88" presetID="2" presetClass="exit" presetSubtype="4" fill="hold" nodeType="withEffect">
                                  <p:stCondLst>
                                    <p:cond delay="0"/>
                                  </p:stCondLst>
                                  <p:childTnLst>
                                    <p:anim calcmode="lin" valueType="num">
                                      <p:cBhvr additive="base">
                                        <p:cTn id="89" dur="500"/>
                                        <p:tgtEl>
                                          <p:spTgt spid="18"/>
                                        </p:tgtEl>
                                        <p:attrNameLst>
                                          <p:attrName>ppt_x</p:attrName>
                                        </p:attrNameLst>
                                      </p:cBhvr>
                                      <p:tavLst>
                                        <p:tav tm="0">
                                          <p:val>
                                            <p:strVal val="ppt_x"/>
                                          </p:val>
                                        </p:tav>
                                        <p:tav tm="100000">
                                          <p:val>
                                            <p:strVal val="ppt_x"/>
                                          </p:val>
                                        </p:tav>
                                      </p:tavLst>
                                    </p:anim>
                                    <p:anim calcmode="lin" valueType="num">
                                      <p:cBhvr additive="base">
                                        <p:cTn id="90" dur="500"/>
                                        <p:tgtEl>
                                          <p:spTgt spid="18"/>
                                        </p:tgtEl>
                                        <p:attrNameLst>
                                          <p:attrName>ppt_y</p:attrName>
                                        </p:attrNameLst>
                                      </p:cBhvr>
                                      <p:tavLst>
                                        <p:tav tm="0">
                                          <p:val>
                                            <p:strVal val="ppt_y"/>
                                          </p:val>
                                        </p:tav>
                                        <p:tav tm="100000">
                                          <p:val>
                                            <p:strVal val="1+ppt_h/2"/>
                                          </p:val>
                                        </p:tav>
                                      </p:tavLst>
                                    </p:anim>
                                    <p:set>
                                      <p:cBhvr>
                                        <p:cTn id="91" dur="1" fill="hold">
                                          <p:stCondLst>
                                            <p:cond delay="499"/>
                                          </p:stCondLst>
                                        </p:cTn>
                                        <p:tgtEl>
                                          <p:spTgt spid="1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heel(1)">
                                      <p:cBhvr>
                                        <p:cTn id="96" dur="2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19"/>
                                        </p:tgtEl>
                                        <p:attrNameLst>
                                          <p:attrName>ppt_x</p:attrName>
                                        </p:attrNameLst>
                                      </p:cBhvr>
                                      <p:tavLst>
                                        <p:tav tm="0">
                                          <p:val>
                                            <p:strVal val="ppt_x"/>
                                          </p:val>
                                        </p:tav>
                                        <p:tav tm="100000">
                                          <p:val>
                                            <p:strVal val="ppt_x"/>
                                          </p:val>
                                        </p:tav>
                                      </p:tavLst>
                                    </p:anim>
                                    <p:anim calcmode="lin" valueType="num">
                                      <p:cBhvr additive="base">
                                        <p:cTn id="101" dur="500"/>
                                        <p:tgtEl>
                                          <p:spTgt spid="19"/>
                                        </p:tgtEl>
                                        <p:attrNameLst>
                                          <p:attrName>ppt_y</p:attrName>
                                        </p:attrNameLst>
                                      </p:cBhvr>
                                      <p:tavLst>
                                        <p:tav tm="0">
                                          <p:val>
                                            <p:strVal val="ppt_y"/>
                                          </p:val>
                                        </p:tav>
                                        <p:tav tm="100000">
                                          <p:val>
                                            <p:strVal val="1+ppt_h/2"/>
                                          </p:val>
                                        </p:tav>
                                      </p:tavLst>
                                    </p:anim>
                                    <p:set>
                                      <p:cBhvr>
                                        <p:cTn id="10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23"/>
                    </p:tgtEl>
                  </p:cond>
                </p:stCondLst>
                <p:endSync evt="end" delay="0">
                  <p:rtn val="all"/>
                </p:endSync>
                <p:childTnLst>
                  <p:par>
                    <p:cTn id="104" fill="hold">
                      <p:stCondLst>
                        <p:cond delay="0"/>
                      </p:stCondLst>
                      <p:childTnLst>
                        <p:par>
                          <p:cTn id="105" fill="hold">
                            <p:stCondLst>
                              <p:cond delay="0"/>
                            </p:stCondLst>
                            <p:childTnLst>
                              <p:par>
                                <p:cTn id="106" presetID="1" presetClass="mediacall" presetSubtype="0" fill="hold" nodeType="clickEffect">
                                  <p:stCondLst>
                                    <p:cond delay="0"/>
                                  </p:stCondLst>
                                  <p:childTnLst>
                                    <p:cmd type="call" cmd="playFrom(0.0)">
                                      <p:cBhvr>
                                        <p:cTn id="107" dur="90056" fill="hold"/>
                                        <p:tgtEl>
                                          <p:spTgt spid="23"/>
                                        </p:tgtEl>
                                      </p:cBhvr>
                                    </p:cmd>
                                  </p:childTnLst>
                                </p:cTn>
                              </p:par>
                            </p:childTnLst>
                          </p:cTn>
                        </p:par>
                      </p:childTnLst>
                    </p:cTn>
                  </p:par>
                </p:childTnLst>
              </p:cTn>
              <p:nextCondLst>
                <p:cond evt="onClick" delay="0">
                  <p:tgtEl>
                    <p:spTgt spid="23"/>
                  </p:tgtEl>
                </p:cond>
              </p:nextCondLst>
            </p:seq>
            <p:audio>
              <p:cMediaNode vol="100000">
                <p:cTn id="108" fill="hold" display="0">
                  <p:stCondLst>
                    <p:cond delay="indefinite"/>
                  </p:stCondLst>
                  <p:endCondLst>
                    <p:cond evt="onStopAudio" delay="0">
                      <p:tgtEl>
                        <p:sldTgt/>
                      </p:tgtEl>
                    </p:cond>
                  </p:endCondLst>
                </p:cTn>
                <p:tgtEl>
                  <p:spTgt spid="23"/>
                </p:tgtEl>
              </p:cMediaNode>
            </p:audio>
          </p:childTnLst>
        </p:cTn>
      </p:par>
    </p:tnLst>
    <p:bldLst>
      <p:bldP spid="4" grpId="0"/>
      <p:bldP spid="16" grpId="0"/>
      <p:bldP spid="16" grpId="1"/>
      <p:bldP spid="16" grpId="2"/>
      <p:bldP spid="17" grpId="0"/>
      <p:bldP spid="17" grpId="1"/>
      <p:bldP spid="19" grpId="0"/>
      <p:bldP spid="19" grpId="1"/>
      <p:bldP spid="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35527"/>
            <a:ext cx="7467600" cy="646331"/>
          </a:xfrm>
          <a:prstGeom prst="rect">
            <a:avLst/>
          </a:prstGeom>
          <a:solidFill>
            <a:schemeClr val="accent3">
              <a:lumMod val="20000"/>
              <a:lumOff val="80000"/>
            </a:schemeClr>
          </a:solidFill>
        </p:spPr>
        <p:txBody>
          <a:bodyPr wrap="square" rtlCol="0">
            <a:spAutoFit/>
          </a:bodyPr>
          <a:lstStyle/>
          <a:p>
            <a:r>
              <a:rPr lang="en-US" sz="36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 Sử dụng lại dòng lệnh đã thực hiện</a:t>
            </a:r>
            <a:endParaRPr lang="en-US" sz="360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14"/>
          <p:cNvPicPr/>
          <p:nvPr/>
        </p:nvPicPr>
        <p:blipFill>
          <a:blip r:embed="rId6">
            <a:extLst>
              <a:ext uri="{28A0092B-C50C-407E-A947-70E740481C1C}">
                <a14:useLocalDpi xmlns:a14="http://schemas.microsoft.com/office/drawing/2010/main" val="0"/>
              </a:ext>
            </a:extLst>
          </a:blip>
          <a:stretch>
            <a:fillRect/>
          </a:stretch>
        </p:blipFill>
        <p:spPr>
          <a:xfrm>
            <a:off x="93940" y="2051461"/>
            <a:ext cx="6096000" cy="3116547"/>
          </a:xfrm>
          <a:prstGeom prst="rect">
            <a:avLst/>
          </a:prstGeom>
        </p:spPr>
      </p:pic>
      <p:grpSp>
        <p:nvGrpSpPr>
          <p:cNvPr id="10" name="Group 2"/>
          <p:cNvGrpSpPr>
            <a:grpSpLocks/>
          </p:cNvGrpSpPr>
          <p:nvPr/>
        </p:nvGrpSpPr>
        <p:grpSpPr bwMode="auto">
          <a:xfrm>
            <a:off x="-1310" y="0"/>
            <a:ext cx="9144000" cy="6858000"/>
            <a:chOff x="0" y="0"/>
            <a:chExt cx="5760" cy="4320"/>
          </a:xfrm>
        </p:grpSpPr>
        <p:pic>
          <p:nvPicPr>
            <p:cNvPr id="11" name="Picture 3"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 name="TextBox 4"/>
          <p:cNvSpPr txBox="1"/>
          <p:nvPr/>
        </p:nvSpPr>
        <p:spPr>
          <a:xfrm>
            <a:off x="762000" y="1143000"/>
            <a:ext cx="75057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Quan sát và thảo luận nhóm 2 để trả lời các câu hỏi sau:</a:t>
            </a:r>
            <a:endParaRPr lang="en-US" sz="2400">
              <a:latin typeface="Times New Roman" pitchFamily="18" charset="0"/>
              <a:cs typeface="Times New Roman" pitchFamily="18" charset="0"/>
            </a:endParaRPr>
          </a:p>
        </p:txBody>
      </p:sp>
      <p:sp>
        <p:nvSpPr>
          <p:cNvPr id="2" name="Action Button: Home 1">
            <a:hlinkClick r:id="rId8" action="ppaction://hlinksldjump" highlightClick="1"/>
          </p:cNvPr>
          <p:cNvSpPr/>
          <p:nvPr/>
        </p:nvSpPr>
        <p:spPr>
          <a:xfrm>
            <a:off x="7848600" y="5943600"/>
            <a:ext cx="798790" cy="6096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Forward or Next 2">
            <a:hlinkClick r:id="rId9" action="ppaction://hlinksldjump" highlightClick="1"/>
          </p:cNvPr>
          <p:cNvSpPr/>
          <p:nvPr/>
        </p:nvSpPr>
        <p:spPr>
          <a:xfrm>
            <a:off x="7053622" y="6019800"/>
            <a:ext cx="566378" cy="5334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a:off x="6334780" y="1930364"/>
            <a:ext cx="2570440" cy="3708436"/>
          </a:xfrm>
          <a:prstGeom prst="flowChart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15000"/>
              </a:lnSpc>
            </a:pPr>
            <a:endParaRPr lang="en-US" b="1">
              <a:latin typeface="Times New Roman" pitchFamily="18" charset="0"/>
              <a:ea typeface="Calibri"/>
              <a:cs typeface="Times New Roman" pitchFamily="18" charset="0"/>
            </a:endParaRPr>
          </a:p>
        </p:txBody>
      </p:sp>
      <p:sp>
        <p:nvSpPr>
          <p:cNvPr id="9" name="Rectangle 8"/>
          <p:cNvSpPr/>
          <p:nvPr/>
        </p:nvSpPr>
        <p:spPr>
          <a:xfrm>
            <a:off x="6400800" y="2051461"/>
            <a:ext cx="2504420" cy="1366528"/>
          </a:xfrm>
          <a:prstGeom prst="rect">
            <a:avLst/>
          </a:prstGeom>
        </p:spPr>
        <p:txBody>
          <a:bodyPr wrap="square">
            <a:spAutoFit/>
          </a:bodyPr>
          <a:lstStyle/>
          <a:p>
            <a:pPr algn="just">
              <a:lnSpc>
                <a:spcPct val="115000"/>
              </a:lnSpc>
            </a:pPr>
            <a:r>
              <a:rPr lang="en-US" sz="2400" b="1" smtClean="0">
                <a:latin typeface="Times New Roman" pitchFamily="18" charset="0"/>
                <a:cs typeface="Times New Roman" pitchFamily="18" charset="0"/>
              </a:rPr>
              <a:t>1, Cửa </a:t>
            </a:r>
            <a:r>
              <a:rPr lang="en-US" sz="2400" b="1">
                <a:latin typeface="Times New Roman" pitchFamily="18" charset="0"/>
                <a:cs typeface="Times New Roman" pitchFamily="18" charset="0"/>
              </a:rPr>
              <a:t>sổ đã sử dụng lại </a:t>
            </a:r>
            <a:r>
              <a:rPr lang="en-US" sz="2400" b="1" smtClean="0">
                <a:latin typeface="Times New Roman" pitchFamily="18" charset="0"/>
                <a:cs typeface="Times New Roman" pitchFamily="18" charset="0"/>
              </a:rPr>
              <a:t>dòng </a:t>
            </a:r>
            <a:r>
              <a:rPr lang="en-US" sz="2400" b="1">
                <a:latin typeface="Times New Roman" pitchFamily="18" charset="0"/>
                <a:cs typeface="Times New Roman" pitchFamily="18" charset="0"/>
              </a:rPr>
              <a:t>lệnh nào?</a:t>
            </a:r>
          </a:p>
        </p:txBody>
      </p:sp>
      <p:sp>
        <p:nvSpPr>
          <p:cNvPr id="12" name="Rectangle 11"/>
          <p:cNvSpPr/>
          <p:nvPr/>
        </p:nvSpPr>
        <p:spPr>
          <a:xfrm>
            <a:off x="6315778" y="3299759"/>
            <a:ext cx="2599622" cy="517065"/>
          </a:xfrm>
          <a:prstGeom prst="rect">
            <a:avLst/>
          </a:prstGeom>
        </p:spPr>
        <p:txBody>
          <a:bodyPr wrap="none">
            <a:spAutoFit/>
          </a:bodyPr>
          <a:lstStyle/>
          <a:p>
            <a:pPr algn="ctr">
              <a:lnSpc>
                <a:spcPct val="115000"/>
              </a:lnSpc>
            </a:pPr>
            <a:r>
              <a:rPr lang="en-US" sz="2400" b="1" smtClean="0">
                <a:latin typeface="Times New Roman" pitchFamily="18" charset="0"/>
                <a:cs typeface="Times New Roman" pitchFamily="18" charset="0"/>
              </a:rPr>
              <a:t>2, Vì </a:t>
            </a:r>
            <a:r>
              <a:rPr lang="en-US" sz="2400" b="1">
                <a:latin typeface="Times New Roman" pitchFamily="18" charset="0"/>
                <a:cs typeface="Times New Roman" pitchFamily="18" charset="0"/>
              </a:rPr>
              <a:t>sao bạn biết?</a:t>
            </a:r>
          </a:p>
        </p:txBody>
      </p:sp>
      <p:sp>
        <p:nvSpPr>
          <p:cNvPr id="23" name="Rectangle 22"/>
          <p:cNvSpPr/>
          <p:nvPr/>
        </p:nvSpPr>
        <p:spPr>
          <a:xfrm>
            <a:off x="6375070" y="3886200"/>
            <a:ext cx="2530150" cy="1791260"/>
          </a:xfrm>
          <a:prstGeom prst="rect">
            <a:avLst/>
          </a:prstGeom>
        </p:spPr>
        <p:txBody>
          <a:bodyPr wrap="square">
            <a:spAutoFit/>
          </a:bodyPr>
          <a:lstStyle/>
          <a:p>
            <a:pPr algn="just">
              <a:lnSpc>
                <a:spcPct val="115000"/>
              </a:lnSpc>
            </a:pPr>
            <a:r>
              <a:rPr lang="en-US" sz="2400" b="1" smtClean="0">
                <a:latin typeface="Times New Roman" pitchFamily="18" charset="0"/>
                <a:cs typeface="Times New Roman" pitchFamily="18" charset="0"/>
              </a:rPr>
              <a:t>3, Làm </a:t>
            </a:r>
            <a:r>
              <a:rPr lang="en-US" sz="2400" b="1">
                <a:latin typeface="Times New Roman" pitchFamily="18" charset="0"/>
                <a:cs typeface="Times New Roman" pitchFamily="18" charset="0"/>
              </a:rPr>
              <a:t>thế nào để thực hiện được dòng lệnh đã thực hiện?</a:t>
            </a:r>
            <a:endParaRPr lang="en-US" sz="2400" b="1">
              <a:latin typeface="Times New Roman" pitchFamily="18" charset="0"/>
              <a:ea typeface="Calibri"/>
              <a:cs typeface="Times New Roman" pitchFamily="18" charset="0"/>
            </a:endParaRPr>
          </a:p>
        </p:txBody>
      </p:sp>
      <p:pic>
        <p:nvPicPr>
          <p:cNvPr id="6" name="BanGiaoHuongDinhMenh-HoaTau-3088989.mp3">
            <a:hlinkClick r:id="" action="ppaction://media"/>
          </p:cNvPr>
          <p:cNvPicPr>
            <a:picLocks noChangeAspect="1"/>
          </p:cNvPicPr>
          <p:nvPr>
            <a:audioFile r:link="rId2"/>
            <p:extLst>
              <p:ext uri="{DAA4B4D4-6D71-4841-9C94-3DE7FCFB9230}">
                <p14:media xmlns:p14="http://schemas.microsoft.com/office/powerpoint/2010/main" r:embed="rId3">
                  <p14:trim end="4909.4046"/>
                </p14:media>
              </p:ext>
            </p:extLst>
          </p:nvPr>
        </p:nvPicPr>
        <p:blipFill>
          <a:blip r:embed="rId10"/>
          <a:stretch>
            <a:fillRect/>
          </a:stretch>
        </p:blipFill>
        <p:spPr>
          <a:xfrm>
            <a:off x="4514850" y="5865295"/>
            <a:ext cx="609600" cy="609600"/>
          </a:xfrm>
          <a:prstGeom prst="rect">
            <a:avLst/>
          </a:prstGeom>
        </p:spPr>
      </p:pic>
    </p:spTree>
    <p:custDataLst>
      <p:tags r:id="rId1"/>
    </p:custDataLst>
    <p:extLst>
      <p:ext uri="{BB962C8B-B14F-4D97-AF65-F5344CB8AC3E}">
        <p14:creationId xmlns:p14="http://schemas.microsoft.com/office/powerpoint/2010/main" val="1966456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09370" fill="hold"/>
                                        <p:tgtEl>
                                          <p:spTgt spid="6"/>
                                        </p:tgtEl>
                                      </p:cBhvr>
                                    </p:cmd>
                                  </p:childTnLst>
                                </p:cTn>
                              </p:par>
                            </p:childTnLst>
                          </p:cTn>
                        </p:par>
                      </p:childTnLst>
                    </p:cTn>
                  </p:par>
                </p:childTnLst>
              </p:cTn>
              <p:nextCondLst>
                <p:cond evt="onClick" delay="0">
                  <p:tgtEl>
                    <p:spTgt spid="6"/>
                  </p:tgtEl>
                </p:cond>
              </p:nextCondLst>
            </p:seq>
            <p:audio>
              <p:cMediaNode vol="80000">
                <p:cTn id="45" fill="hold" display="0">
                  <p:stCondLst>
                    <p:cond delay="indefinite"/>
                  </p:stCondLst>
                  <p:endCondLst>
                    <p:cond evt="onStopAudio" delay="0">
                      <p:tgtEl>
                        <p:sldTgt/>
                      </p:tgtEl>
                    </p:cond>
                  </p:endCondLst>
                </p:cTn>
                <p:tgtEl>
                  <p:spTgt spid="6"/>
                </p:tgtEl>
              </p:cMediaNode>
            </p:audio>
          </p:childTnLst>
        </p:cTn>
      </p:par>
    </p:tnLst>
    <p:bldLst>
      <p:bldP spid="4" grpId="0" animBg="1"/>
      <p:bldP spid="5" grpId="0"/>
      <p:bldP spid="8" grpId="0" animBg="1"/>
      <p:bldP spid="9" grpId="0"/>
      <p:bldP spid="1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3539922"/>
              </p:ext>
            </p:extLst>
          </p:nvPr>
        </p:nvGraphicFramePr>
        <p:xfrm>
          <a:off x="457200" y="1812639"/>
          <a:ext cx="8229599" cy="4493800"/>
        </p:xfrm>
        <a:graphic>
          <a:graphicData uri="http://schemas.openxmlformats.org/drawingml/2006/table">
            <a:tbl>
              <a:tblPr firstRow="1" firstCol="1" bandRow="1">
                <a:tableStyleId>{5940675A-B579-460E-94D1-54222C63F5DA}</a:tableStyleId>
              </a:tblPr>
              <a:tblGrid>
                <a:gridCol w="3836985"/>
                <a:gridCol w="4392614"/>
              </a:tblGrid>
              <a:tr h="450094">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CÂU HỎI</a:t>
                      </a:r>
                      <a:endParaRPr lang="en-US" sz="3200" b="1">
                        <a:effectLst/>
                        <a:latin typeface="Times New Roman" pitchFamily="18" charset="0"/>
                        <a:ea typeface="Calibri"/>
                        <a:cs typeface="Times New Roman" pitchFamily="18" charset="0"/>
                      </a:endParaRPr>
                    </a:p>
                  </a:txBody>
                  <a:tcPr marL="62901" marR="62901" marT="0" marB="0"/>
                </a:tc>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CÂU TRẢ LỜI</a:t>
                      </a:r>
                      <a:endParaRPr lang="en-US" sz="3200" b="1">
                        <a:effectLst/>
                        <a:latin typeface="Times New Roman" pitchFamily="18" charset="0"/>
                        <a:ea typeface="Calibri"/>
                        <a:cs typeface="Times New Roman" pitchFamily="18" charset="0"/>
                      </a:endParaRPr>
                    </a:p>
                  </a:txBody>
                  <a:tcPr marL="62901" marR="62901" marT="0" marB="0"/>
                </a:tc>
              </a:tr>
              <a:tr h="1350283">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Cửa sổ đã sử dụng lại dòng lệnh nào</a:t>
                      </a:r>
                      <a:r>
                        <a:rPr lang="en-US" sz="3200" b="1" smtClean="0">
                          <a:effectLst/>
                          <a:latin typeface="Times New Roman" pitchFamily="18" charset="0"/>
                          <a:cs typeface="Times New Roman" pitchFamily="18" charset="0"/>
                        </a:rPr>
                        <a:t>?</a:t>
                      </a:r>
                      <a:endParaRPr lang="en-US" sz="3200" b="1">
                        <a:effectLst/>
                        <a:latin typeface="Times New Roman" pitchFamily="18" charset="0"/>
                        <a:cs typeface="Times New Roman" pitchFamily="18" charset="0"/>
                      </a:endParaRPr>
                    </a:p>
                  </a:txBody>
                  <a:tcPr marL="62901" marR="62901" marT="0" marB="0"/>
                </a:tc>
                <a:tc>
                  <a:txBody>
                    <a:bodyPr/>
                    <a:lstStyle/>
                    <a:p>
                      <a:pPr marL="0" marR="0" algn="l">
                        <a:lnSpc>
                          <a:spcPct val="115000"/>
                        </a:lnSpc>
                        <a:spcBef>
                          <a:spcPts val="0"/>
                        </a:spcBef>
                        <a:spcAft>
                          <a:spcPts val="0"/>
                        </a:spcAft>
                      </a:pPr>
                      <a:r>
                        <a:rPr lang="en-US" sz="3200" b="1">
                          <a:effectLst/>
                          <a:latin typeface="Times New Roman" pitchFamily="18" charset="0"/>
                          <a:cs typeface="Times New Roman" pitchFamily="18" charset="0"/>
                        </a:rPr>
                        <a:t> </a:t>
                      </a:r>
                      <a:endParaRPr lang="en-US" sz="2800" b="1">
                        <a:solidFill>
                          <a:srgbClr val="FF0000"/>
                        </a:solidFill>
                        <a:effectLst/>
                        <a:latin typeface="Times New Roman" pitchFamily="18" charset="0"/>
                        <a:ea typeface="Calibri"/>
                        <a:cs typeface="Times New Roman" pitchFamily="18" charset="0"/>
                      </a:endParaRPr>
                    </a:p>
                  </a:txBody>
                  <a:tcPr marL="62901" marR="62901" marT="0" marB="0"/>
                </a:tc>
              </a:tr>
              <a:tr h="900189">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Vì sao bạn biết</a:t>
                      </a:r>
                      <a:r>
                        <a:rPr lang="en-US" sz="3200" b="1" smtClean="0">
                          <a:effectLst/>
                          <a:latin typeface="Times New Roman" pitchFamily="18" charset="0"/>
                          <a:cs typeface="Times New Roman" pitchFamily="18" charset="0"/>
                        </a:rPr>
                        <a:t>?</a:t>
                      </a:r>
                      <a:endParaRPr lang="en-US" sz="3200" b="1">
                        <a:effectLst/>
                        <a:latin typeface="Times New Roman" pitchFamily="18" charset="0"/>
                        <a:cs typeface="Times New Roman" pitchFamily="18" charset="0"/>
                      </a:endParaRPr>
                    </a:p>
                  </a:txBody>
                  <a:tcPr marL="62901" marR="62901" marT="0" marB="0"/>
                </a:tc>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 </a:t>
                      </a:r>
                      <a:endParaRPr lang="en-US" sz="3200" b="1">
                        <a:effectLst/>
                        <a:latin typeface="Times New Roman" pitchFamily="18" charset="0"/>
                        <a:ea typeface="Calibri"/>
                        <a:cs typeface="Times New Roman" pitchFamily="18" charset="0"/>
                      </a:endParaRPr>
                    </a:p>
                  </a:txBody>
                  <a:tcPr marL="62901" marR="62901" marT="0" marB="0"/>
                </a:tc>
              </a:tr>
              <a:tr h="1350283">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Làm thế nào để thực hiện được dòng lệnh đã thực </a:t>
                      </a:r>
                      <a:r>
                        <a:rPr lang="en-US" sz="3200" b="1" smtClean="0">
                          <a:effectLst/>
                          <a:latin typeface="Times New Roman" pitchFamily="18" charset="0"/>
                          <a:cs typeface="Times New Roman" pitchFamily="18" charset="0"/>
                        </a:rPr>
                        <a:t>hiện?</a:t>
                      </a:r>
                      <a:endParaRPr lang="en-US" sz="3200" b="1">
                        <a:effectLst/>
                        <a:latin typeface="Times New Roman" pitchFamily="18" charset="0"/>
                        <a:ea typeface="Calibri"/>
                        <a:cs typeface="Times New Roman" pitchFamily="18" charset="0"/>
                      </a:endParaRPr>
                    </a:p>
                  </a:txBody>
                  <a:tcPr marL="62901" marR="62901" marT="0" marB="0"/>
                </a:tc>
                <a:tc>
                  <a:txBody>
                    <a:bodyPr/>
                    <a:lstStyle/>
                    <a:p>
                      <a:pPr marL="0" marR="0" algn="ctr">
                        <a:lnSpc>
                          <a:spcPct val="115000"/>
                        </a:lnSpc>
                        <a:spcBef>
                          <a:spcPts val="0"/>
                        </a:spcBef>
                        <a:spcAft>
                          <a:spcPts val="0"/>
                        </a:spcAft>
                      </a:pPr>
                      <a:r>
                        <a:rPr lang="en-US" sz="3200" b="1">
                          <a:effectLst/>
                          <a:latin typeface="Times New Roman" pitchFamily="18" charset="0"/>
                          <a:cs typeface="Times New Roman" pitchFamily="18" charset="0"/>
                        </a:rPr>
                        <a:t> </a:t>
                      </a:r>
                      <a:endParaRPr lang="en-US" sz="3200" b="1">
                        <a:effectLst/>
                        <a:latin typeface="Times New Roman" pitchFamily="18" charset="0"/>
                        <a:ea typeface="Calibri"/>
                        <a:cs typeface="Times New Roman" pitchFamily="18" charset="0"/>
                      </a:endParaRPr>
                    </a:p>
                  </a:txBody>
                  <a:tcPr marL="62901" marR="62901" marT="0" marB="0"/>
                </a:tc>
              </a:tr>
            </a:tbl>
          </a:graphicData>
        </a:graphic>
      </p:graphicFrame>
      <p:sp>
        <p:nvSpPr>
          <p:cNvPr id="3" name="Rounded Rectangle 2"/>
          <p:cNvSpPr/>
          <p:nvPr/>
        </p:nvSpPr>
        <p:spPr>
          <a:xfrm>
            <a:off x="1676400" y="152400"/>
            <a:ext cx="5715000" cy="1447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66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THẢO LUẬN</a:t>
            </a:r>
            <a:endParaRPr lang="en-US" sz="66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Action Button: Home 3">
            <a:hlinkClick r:id="rId2" action="ppaction://hlinksldjump" highlightClick="1"/>
          </p:cNvPr>
          <p:cNvSpPr/>
          <p:nvPr/>
        </p:nvSpPr>
        <p:spPr>
          <a:xfrm>
            <a:off x="8305800" y="6477000"/>
            <a:ext cx="457200" cy="3810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43400" y="3733800"/>
            <a:ext cx="4191000" cy="954107"/>
          </a:xfrm>
          <a:prstGeom prst="rect">
            <a:avLst/>
          </a:prstGeom>
          <a:noFill/>
        </p:spPr>
        <p:txBody>
          <a:bodyPr wrap="square" rtlCol="0">
            <a:spAutoFit/>
          </a:bodyPr>
          <a:lstStyle/>
          <a:p>
            <a:pPr algn="just"/>
            <a:r>
              <a:rPr lang="en-US" sz="2800" b="1" smtClean="0">
                <a:solidFill>
                  <a:srgbClr val="FF0000"/>
                </a:solidFill>
                <a:latin typeface="Times New Roman" pitchFamily="18" charset="0"/>
                <a:cs typeface="Times New Roman" pitchFamily="18" charset="0"/>
              </a:rPr>
              <a:t>Vì nó xuất hiện ở ngăn gõ lệnh.</a:t>
            </a:r>
            <a:endParaRPr lang="en-US" sz="2800" b="1">
              <a:solidFill>
                <a:srgbClr val="FF0000"/>
              </a:solidFill>
              <a:latin typeface="Times New Roman" pitchFamily="18" charset="0"/>
              <a:cs typeface="Times New Roman" pitchFamily="18" charset="0"/>
            </a:endParaRPr>
          </a:p>
        </p:txBody>
      </p:sp>
      <p:sp>
        <p:nvSpPr>
          <p:cNvPr id="8" name="TextBox 7"/>
          <p:cNvSpPr txBox="1"/>
          <p:nvPr/>
        </p:nvSpPr>
        <p:spPr>
          <a:xfrm>
            <a:off x="4343400" y="4800600"/>
            <a:ext cx="4191000" cy="1384995"/>
          </a:xfrm>
          <a:prstGeom prst="rect">
            <a:avLst/>
          </a:prstGeom>
          <a:noFill/>
        </p:spPr>
        <p:txBody>
          <a:bodyPr wrap="square" rtlCol="0">
            <a:spAutoFit/>
          </a:bodyPr>
          <a:lstStyle/>
          <a:p>
            <a:pPr algn="just"/>
            <a:r>
              <a:rPr lang="en-US" sz="2800" b="1" smtClean="0">
                <a:solidFill>
                  <a:srgbClr val="FF0000"/>
                </a:solidFill>
                <a:latin typeface="Times New Roman" pitchFamily="18" charset="0"/>
                <a:cs typeface="Times New Roman" pitchFamily="18" charset="0"/>
              </a:rPr>
              <a:t>Nháy chuột vào dòng lệnh đã thực hiện sau đó nhấn Enter.</a:t>
            </a:r>
            <a:endParaRPr lang="en-US" sz="2800" b="1">
              <a:solidFill>
                <a:srgbClr val="FF0000"/>
              </a:solidFill>
              <a:latin typeface="Times New Roman" pitchFamily="18" charset="0"/>
              <a:cs typeface="Times New Roman" pitchFamily="18" charset="0"/>
            </a:endParaRPr>
          </a:p>
        </p:txBody>
      </p:sp>
      <p:sp>
        <p:nvSpPr>
          <p:cNvPr id="7" name="TextBox 6"/>
          <p:cNvSpPr txBox="1"/>
          <p:nvPr/>
        </p:nvSpPr>
        <p:spPr>
          <a:xfrm>
            <a:off x="4482440" y="2502694"/>
            <a:ext cx="4051960" cy="1231106"/>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fd 100 rt 90 fd 100 rt 90 fd 100 rt 90 fd 100 rt 90</a:t>
            </a:r>
            <a:endParaRPr lang="en-US" sz="2800" b="1">
              <a:solidFill>
                <a:srgbClr val="FF0000"/>
              </a:solidFill>
              <a:latin typeface="Times New Roman" pitchFamily="18" charset="0"/>
              <a:ea typeface="Calibri"/>
              <a:cs typeface="Times New Roman" pitchFamily="18" charset="0"/>
            </a:endParaRPr>
          </a:p>
          <a:p>
            <a:endParaRPr lang="en-US"/>
          </a:p>
        </p:txBody>
      </p:sp>
      <p:sp>
        <p:nvSpPr>
          <p:cNvPr id="5" name="Action Button: End 4">
            <a:hlinkClick r:id="rId3" action="ppaction://hlinksldjump" highlightClick="1"/>
          </p:cNvPr>
          <p:cNvSpPr/>
          <p:nvPr/>
        </p:nvSpPr>
        <p:spPr>
          <a:xfrm>
            <a:off x="7543800" y="6477000"/>
            <a:ext cx="685800" cy="3810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56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35527"/>
            <a:ext cx="7467600" cy="646331"/>
          </a:xfrm>
          <a:prstGeom prst="rect">
            <a:avLst/>
          </a:prstGeom>
          <a:solidFill>
            <a:schemeClr val="accent3">
              <a:lumMod val="20000"/>
              <a:lumOff val="80000"/>
            </a:schemeClr>
          </a:solidFill>
        </p:spPr>
        <p:txBody>
          <a:bodyPr wrap="square" rtlCol="0">
            <a:spAutoFit/>
          </a:bodyPr>
          <a:lstStyle/>
          <a:p>
            <a:r>
              <a:rPr lang="en-US" sz="360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 Sử dụng lại dòng lệnh đã thực hiện</a:t>
            </a:r>
            <a:endParaRPr lang="en-US" sz="360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14"/>
          <p:cNvPicPr/>
          <p:nvPr/>
        </p:nvPicPr>
        <p:blipFill>
          <a:blip r:embed="rId6">
            <a:extLst>
              <a:ext uri="{28A0092B-C50C-407E-A947-70E740481C1C}">
                <a14:useLocalDpi xmlns:a14="http://schemas.microsoft.com/office/drawing/2010/main" val="0"/>
              </a:ext>
            </a:extLst>
          </a:blip>
          <a:stretch>
            <a:fillRect/>
          </a:stretch>
        </p:blipFill>
        <p:spPr>
          <a:xfrm>
            <a:off x="304800" y="1371600"/>
            <a:ext cx="5105400" cy="2773647"/>
          </a:xfrm>
          <a:prstGeom prst="rect">
            <a:avLst/>
          </a:prstGeom>
        </p:spPr>
      </p:pic>
      <p:cxnSp>
        <p:nvCxnSpPr>
          <p:cNvPr id="12" name="Elbow Connector 11"/>
          <p:cNvCxnSpPr/>
          <p:nvPr/>
        </p:nvCxnSpPr>
        <p:spPr>
          <a:xfrm rot="10800000" flipV="1">
            <a:off x="3733801" y="1905000"/>
            <a:ext cx="2514603" cy="1052450"/>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sp>
        <p:nvSpPr>
          <p:cNvPr id="24" name="Rounded Rectangle 23"/>
          <p:cNvSpPr/>
          <p:nvPr/>
        </p:nvSpPr>
        <p:spPr>
          <a:xfrm>
            <a:off x="5860473" y="2957450"/>
            <a:ext cx="2632364" cy="762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smtClean="0">
                <a:solidFill>
                  <a:schemeClr val="tx1"/>
                </a:solidFill>
                <a:latin typeface="Times New Roman" pitchFamily="18" charset="0"/>
                <a:cs typeface="Times New Roman" pitchFamily="18" charset="0"/>
              </a:rPr>
              <a:t>Quan sát ở đây</a:t>
            </a:r>
            <a:endParaRPr lang="en-US" sz="2400">
              <a:solidFill>
                <a:schemeClr val="tx1"/>
              </a:solidFill>
              <a:latin typeface="Times New Roman" pitchFamily="18" charset="0"/>
              <a:cs typeface="Times New Roman" pitchFamily="18" charset="0"/>
            </a:endParaRPr>
          </a:p>
        </p:txBody>
      </p:sp>
      <p:sp>
        <p:nvSpPr>
          <p:cNvPr id="25" name="Rounded Rectangle 24"/>
          <p:cNvSpPr/>
          <p:nvPr/>
        </p:nvSpPr>
        <p:spPr>
          <a:xfrm>
            <a:off x="6248400" y="1524000"/>
            <a:ext cx="2895600" cy="762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smtClean="0">
                <a:solidFill>
                  <a:schemeClr val="tx1"/>
                </a:solidFill>
                <a:latin typeface="Times New Roman" pitchFamily="18" charset="0"/>
                <a:cs typeface="Times New Roman" pitchFamily="18" charset="0"/>
              </a:rPr>
              <a:t>Nháy chuột vào dòng lệnh đã thực hiện</a:t>
            </a:r>
            <a:endParaRPr lang="en-US" sz="2400">
              <a:solidFill>
                <a:schemeClr val="tx1"/>
              </a:solidFill>
              <a:latin typeface="Times New Roman" pitchFamily="18" charset="0"/>
              <a:cs typeface="Times New Roman" pitchFamily="18" charset="0"/>
            </a:endParaRPr>
          </a:p>
        </p:txBody>
      </p:sp>
      <p:cxnSp>
        <p:nvCxnSpPr>
          <p:cNvPr id="27" name="Elbow Connector 26"/>
          <p:cNvCxnSpPr/>
          <p:nvPr/>
        </p:nvCxnSpPr>
        <p:spPr>
          <a:xfrm rot="10800000" flipV="1">
            <a:off x="3733801" y="3549994"/>
            <a:ext cx="2126674" cy="260005"/>
          </a:xfrm>
          <a:prstGeom prst="bentConnector3">
            <a:avLst/>
          </a:prstGeom>
          <a:ln>
            <a:tailEnd type="arrow"/>
          </a:ln>
        </p:spPr>
        <p:style>
          <a:lnRef idx="3">
            <a:schemeClr val="accent2"/>
          </a:lnRef>
          <a:fillRef idx="0">
            <a:schemeClr val="accent2"/>
          </a:fillRef>
          <a:effectRef idx="2">
            <a:schemeClr val="accent2"/>
          </a:effectRef>
          <a:fontRef idx="minor">
            <a:schemeClr val="tx1"/>
          </a:fontRef>
        </p:style>
      </p:cxnSp>
      <p:sp>
        <p:nvSpPr>
          <p:cNvPr id="34" name="Rectangle 33"/>
          <p:cNvSpPr/>
          <p:nvPr/>
        </p:nvSpPr>
        <p:spPr>
          <a:xfrm>
            <a:off x="304800" y="4343400"/>
            <a:ext cx="8319654" cy="1384995"/>
          </a:xfrm>
          <a:prstGeom prst="rect">
            <a:avLst/>
          </a:prstGeom>
        </p:spPr>
        <p:txBody>
          <a:bodyPr wrap="square">
            <a:spAutoFit/>
          </a:bodyPr>
          <a:lstStyle/>
          <a:p>
            <a:pPr algn="just">
              <a:defRPr/>
            </a:pPr>
            <a:r>
              <a:rPr lang="nl-NL" sz="2800" b="1" smtClean="0">
                <a:solidFill>
                  <a:srgbClr val="FF0000"/>
                </a:solidFill>
                <a:latin typeface="Times New Roman" pitchFamily="18" charset="0"/>
                <a:cs typeface="Times New Roman" pitchFamily="18" charset="0"/>
              </a:rPr>
              <a:t>Kết luận: </a:t>
            </a:r>
            <a:r>
              <a:rPr lang="nl-NL" sz="2800" b="1" dirty="0">
                <a:solidFill>
                  <a:srgbClr val="002060"/>
                </a:solidFill>
                <a:latin typeface="Times New Roman" pitchFamily="18" charset="0"/>
                <a:cs typeface="Times New Roman" pitchFamily="18" charset="0"/>
              </a:rPr>
              <a:t>Em có thể sử dụng lại dòng lệnh </a:t>
            </a:r>
            <a:r>
              <a:rPr lang="nl-NL" sz="2800" b="1" dirty="0" smtClean="0">
                <a:solidFill>
                  <a:srgbClr val="002060"/>
                </a:solidFill>
                <a:latin typeface="Times New Roman" pitchFamily="18" charset="0"/>
                <a:cs typeface="Times New Roman" pitchFamily="18" charset="0"/>
              </a:rPr>
              <a:t>này bằng </a:t>
            </a:r>
            <a:r>
              <a:rPr lang="nl-NL" sz="2800" b="1" dirty="0">
                <a:solidFill>
                  <a:srgbClr val="002060"/>
                </a:solidFill>
                <a:latin typeface="Times New Roman" pitchFamily="18" charset="0"/>
                <a:cs typeface="Times New Roman" pitchFamily="18" charset="0"/>
              </a:rPr>
              <a:t>cách nháy chuột vào dòng lệnh đã sử dụng rồi nhấn Enter.</a:t>
            </a:r>
            <a:endParaRPr lang="en-US" sz="2800" b="1" dirty="0">
              <a:solidFill>
                <a:srgbClr val="002060"/>
              </a:solidFill>
              <a:latin typeface="Times New Roman" pitchFamily="18" charset="0"/>
              <a:cs typeface="Times New Roman" pitchFamily="18" charset="0"/>
            </a:endParaRPr>
          </a:p>
        </p:txBody>
      </p:sp>
      <p:grpSp>
        <p:nvGrpSpPr>
          <p:cNvPr id="10" name="Group 2"/>
          <p:cNvGrpSpPr>
            <a:grpSpLocks/>
          </p:cNvGrpSpPr>
          <p:nvPr/>
        </p:nvGrpSpPr>
        <p:grpSpPr bwMode="auto">
          <a:xfrm>
            <a:off x="-1310" y="0"/>
            <a:ext cx="9144000" cy="6858000"/>
            <a:chOff x="0" y="0"/>
            <a:chExt cx="5760" cy="4320"/>
          </a:xfrm>
        </p:grpSpPr>
        <p:pic>
          <p:nvPicPr>
            <p:cNvPr id="11" name="Picture 3"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ctur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 name="TextBox 4"/>
          <p:cNvSpPr txBox="1"/>
          <p:nvPr/>
        </p:nvSpPr>
        <p:spPr>
          <a:xfrm>
            <a:off x="533400" y="5572780"/>
            <a:ext cx="8269010" cy="523220"/>
          </a:xfrm>
          <a:prstGeom prst="rect">
            <a:avLst/>
          </a:prstGeom>
          <a:noFill/>
        </p:spPr>
        <p:txBody>
          <a:bodyPr wrap="square" rtlCol="0">
            <a:spAutoFit/>
          </a:bodyPr>
          <a:lstStyle/>
          <a:p>
            <a:r>
              <a:rPr lang="en-US" sz="2800" b="1" u="sng" smtClean="0">
                <a:solidFill>
                  <a:srgbClr val="FF0000"/>
                </a:solidFill>
                <a:latin typeface="Times New Roman" pitchFamily="18" charset="0"/>
                <a:cs typeface="Times New Roman" pitchFamily="18" charset="0"/>
              </a:rPr>
              <a:t>Thực hành</a:t>
            </a:r>
            <a:r>
              <a:rPr lang="en-US" sz="2800" smtClean="0">
                <a:latin typeface="Times New Roman" pitchFamily="18" charset="0"/>
                <a:cs typeface="Times New Roman" pitchFamily="18" charset="0"/>
              </a:rPr>
              <a:t>: Sử dụng lại câu lệnh đã thực hiện ở phần 2.</a:t>
            </a:r>
            <a:endParaRPr lang="en-US" sz="2800">
              <a:latin typeface="Times New Roman" pitchFamily="18" charset="0"/>
              <a:cs typeface="Times New Roman" pitchFamily="18" charset="0"/>
            </a:endParaRPr>
          </a:p>
        </p:txBody>
      </p:sp>
      <p:pic>
        <p:nvPicPr>
          <p:cNvPr id="2" name="SundialDreams-KevinKern-2637732.mp3">
            <a:hlinkClick r:id="" action="ppaction://media"/>
          </p:cNvPr>
          <p:cNvPicPr>
            <a:picLocks noChangeAspect="1"/>
          </p:cNvPicPr>
          <p:nvPr>
            <a:audioFile r:link="rId2"/>
            <p:extLst>
              <p:ext uri="{DAA4B4D4-6D71-4841-9C94-3DE7FCFB9230}">
                <p14:media xmlns:p14="http://schemas.microsoft.com/office/powerpoint/2010/main" r:embed="rId3">
                  <p14:trim st="71589.4016" end="186545.4587"/>
                </p14:media>
              </p:ext>
            </p:extLst>
          </p:nvPr>
        </p:nvPicPr>
        <p:blipFill>
          <a:blip r:embed="rId8"/>
          <a:stretch>
            <a:fillRect/>
          </a:stretch>
        </p:blipFill>
        <p:spPr>
          <a:xfrm>
            <a:off x="8266390" y="5271655"/>
            <a:ext cx="609600" cy="609600"/>
          </a:xfrm>
          <a:prstGeom prst="rect">
            <a:avLst/>
          </a:prstGeom>
        </p:spPr>
      </p:pic>
    </p:spTree>
    <p:custDataLst>
      <p:tags r:id="rId1"/>
    </p:custDataLst>
    <p:extLst>
      <p:ext uri="{BB962C8B-B14F-4D97-AF65-F5344CB8AC3E}">
        <p14:creationId xmlns:p14="http://schemas.microsoft.com/office/powerpoint/2010/main" val="4009492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80">
                                          <p:stCondLst>
                                            <p:cond delay="0"/>
                                          </p:stCondLst>
                                        </p:cTn>
                                        <p:tgtEl>
                                          <p:spTgt spid="24"/>
                                        </p:tgtEl>
                                      </p:cBhvr>
                                    </p:animEffect>
                                    <p:anim calcmode="lin" valueType="num">
                                      <p:cBhvr>
                                        <p:cTn id="3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6" dur="26">
                                          <p:stCondLst>
                                            <p:cond delay="650"/>
                                          </p:stCondLst>
                                        </p:cTn>
                                        <p:tgtEl>
                                          <p:spTgt spid="24"/>
                                        </p:tgtEl>
                                      </p:cBhvr>
                                      <p:to x="100000" y="60000"/>
                                    </p:animScale>
                                    <p:animScale>
                                      <p:cBhvr>
                                        <p:cTn id="37" dur="166" decel="50000">
                                          <p:stCondLst>
                                            <p:cond delay="676"/>
                                          </p:stCondLst>
                                        </p:cTn>
                                        <p:tgtEl>
                                          <p:spTgt spid="24"/>
                                        </p:tgtEl>
                                      </p:cBhvr>
                                      <p:to x="100000" y="100000"/>
                                    </p:animScale>
                                    <p:animScale>
                                      <p:cBhvr>
                                        <p:cTn id="38" dur="26">
                                          <p:stCondLst>
                                            <p:cond delay="1312"/>
                                          </p:stCondLst>
                                        </p:cTn>
                                        <p:tgtEl>
                                          <p:spTgt spid="24"/>
                                        </p:tgtEl>
                                      </p:cBhvr>
                                      <p:to x="100000" y="80000"/>
                                    </p:animScale>
                                    <p:animScale>
                                      <p:cBhvr>
                                        <p:cTn id="39" dur="166" decel="50000">
                                          <p:stCondLst>
                                            <p:cond delay="1338"/>
                                          </p:stCondLst>
                                        </p:cTn>
                                        <p:tgtEl>
                                          <p:spTgt spid="24"/>
                                        </p:tgtEl>
                                      </p:cBhvr>
                                      <p:to x="100000" y="100000"/>
                                    </p:animScale>
                                    <p:animScale>
                                      <p:cBhvr>
                                        <p:cTn id="40" dur="26">
                                          <p:stCondLst>
                                            <p:cond delay="1642"/>
                                          </p:stCondLst>
                                        </p:cTn>
                                        <p:tgtEl>
                                          <p:spTgt spid="24"/>
                                        </p:tgtEl>
                                      </p:cBhvr>
                                      <p:to x="100000" y="90000"/>
                                    </p:animScale>
                                    <p:animScale>
                                      <p:cBhvr>
                                        <p:cTn id="41" dur="166" decel="50000">
                                          <p:stCondLst>
                                            <p:cond delay="1668"/>
                                          </p:stCondLst>
                                        </p:cTn>
                                        <p:tgtEl>
                                          <p:spTgt spid="24"/>
                                        </p:tgtEl>
                                      </p:cBhvr>
                                      <p:to x="100000" y="100000"/>
                                    </p:animScale>
                                    <p:animScale>
                                      <p:cBhvr>
                                        <p:cTn id="42" dur="26">
                                          <p:stCondLst>
                                            <p:cond delay="1808"/>
                                          </p:stCondLst>
                                        </p:cTn>
                                        <p:tgtEl>
                                          <p:spTgt spid="24"/>
                                        </p:tgtEl>
                                      </p:cBhvr>
                                      <p:to x="100000" y="95000"/>
                                    </p:animScale>
                                    <p:animScale>
                                      <p:cBhvr>
                                        <p:cTn id="43" dur="166" decel="50000">
                                          <p:stCondLst>
                                            <p:cond delay="1834"/>
                                          </p:stCondLst>
                                        </p:cTn>
                                        <p:tgtEl>
                                          <p:spTgt spid="24"/>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heel(1)">
                                      <p:cBhvr>
                                        <p:cTn id="55" dur="2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heel(1)">
                                      <p:cBhvr>
                                        <p:cTn id="6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30287" fill="hold"/>
                                        <p:tgtEl>
                                          <p:spTgt spid="2"/>
                                        </p:tgtEl>
                                      </p:cBhvr>
                                    </p:cmd>
                                  </p:childTnLst>
                                </p:cTn>
                              </p:par>
                            </p:childTnLst>
                          </p:cTn>
                        </p:par>
                      </p:childTnLst>
                    </p:cTn>
                  </p:par>
                </p:childTnLst>
              </p:cTn>
              <p:nextCondLst>
                <p:cond evt="onClick" delay="0">
                  <p:tgtEl>
                    <p:spTgt spid="2"/>
                  </p:tgtEl>
                </p:cond>
              </p:nextCondLst>
            </p:seq>
            <p:audio>
              <p:cMediaNode vol="80000">
                <p:cTn id="66" fill="hold" display="0">
                  <p:stCondLst>
                    <p:cond delay="indefinite"/>
                  </p:stCondLst>
                  <p:endCondLst>
                    <p:cond evt="onStopAudio" delay="0">
                      <p:tgtEl>
                        <p:sldTgt/>
                      </p:tgtEl>
                    </p:cond>
                  </p:endCondLst>
                </p:cTn>
                <p:tgtEl>
                  <p:spTgt spid="2"/>
                </p:tgtEl>
              </p:cMediaNode>
            </p:audio>
          </p:childTnLst>
        </p:cTn>
      </p:par>
    </p:tnLst>
    <p:bldLst>
      <p:bldP spid="4" grpId="0" animBg="1"/>
      <p:bldP spid="24" grpId="0" animBg="1"/>
      <p:bldP spid="25" grpId="0" animBg="1"/>
      <p:bldP spid="3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99597D6C-80F2-4CF4-BC81-3B6FCB573C43}"/>
  <p:tag name="ISPRING_RESOURCE_FOLDER" val="C:\Users\dell\Desktop\thi GVG 2017-2018\bài 2 các lệnh của logo moi\"/>
  <p:tag name="ISPRING_PRESENTATION_PATH" val="C:\Users\dell\Desktop\thi GVG 2017-2018\bài 2 các lệnh của logo moi.pptx"/>
  <p:tag name="ISPRING_PROJECT_FOLDER_UPDATED" val="1"/>
  <p:tag name="ISPRING_PRESENTATION_INFO_2" val="&lt;?xml version=&quot;1.0&quot; encoding=&quot;UTF-8&quot; standalone=&quot;no&quot; ?&gt;&#10;&lt;presentation2&gt;&#10;&#10;  &lt;slides&gt;&#10;    &lt;slide id=&quot;{BCDE84AA-A824-42F7-9E2A-12DD185CAC66}&quot; pptId=&quot;300&quot;/&gt;&#10;    &lt;slide id=&quot;{83FBC60B-83AF-4B7B-8A19-C33522D7CF77}&quot; pptId=&quot;258&quot;/&gt;&#10;    &lt;slide id=&quot;{9344AB27-DD40-479E-B7E5-801A503F8CA4}&quot; pptId=&quot;307&quot;/&gt;&#10;    &lt;slide id=&quot;{DB70277D-83AD-4805-B380-46F5770EB192}&quot; pptId=&quot;328&quot;/&gt;&#10;    &lt;slide id=&quot;{CBE03D98-68C4-49F6-BC65-DF88D1396046}&quot; pptId=&quot;325&quot;/&gt;&#10;    &lt;slide id=&quot;{8F52B157-C23A-40FC-B96C-87C3E6818232}&quot; pptId=&quot;287&quot;/&gt;&#10;    &lt;slide id=&quot;{25363EA5-4F05-4152-A63F-C9F38CCC0832}&quot; pptId=&quot;284&quot;/&gt;&#10;    &lt;slide id=&quot;{7A195C0E-D417-448C-A966-387E4F020B1C}&quot; pptId=&quot;326&quot;/&gt;&#10;    &lt;slide id=&quot;{F40D3CFB-0F60-401A-A836-F4C1D99571D4}&quot; pptId=&quot;291&quot;/&gt;&#10;    &lt;slide id=&quot;{087E9854-950A-48A7-A420-A31D4A134C5B}&quot; pptId=&quot;322&quot;/&gt;&#10;    &lt;slide id=&quot;{5269F785-4F9A-4492-AA55-02FA2E288316}&quot; pptId=&quot;327&quot;/&gt;&#10;    &lt;slide id=&quot;{729F6BDB-B425-464A-8A7E-7C17E06580FF}&quot; pptId=&quot;305&quot;/&gt;&#10;    &lt;slide id=&quot;{972A45C6-06EA-456B-A5D6-DFA839FFDF00}&quot; pptId=&quot;318&quot;/&gt;&#10;    &lt;slide id=&quot;{DC40FFB4-CCBF-412F-B006-46B84BA8D992}&quot; pptId=&quot;309&quot;/&gt;&#10;    &lt;slide id=&quot;{869776C8-8E54-4DEA-8BD3-A879C09B36C3}&quot; pptId=&quot;314&quot;/&gt;&#10;    &lt;slide id=&quot;{9251309C-53C9-4A86-8947-3C6FFA645B11}&quot; pptId=&quot;319&quot;/&gt;&#10;    &lt;slide id=&quot;{9FE9688D-C53E-4DE8-9B8A-6E9DBA859456}&quot; pptId=&quot;298&quot;/&gt;&#10;    &lt;slide id=&quot;{EFFBA0E6-05A8-441E-8E5D-82EDA463518C}&quot; pptId=&quot;299&quot;/&gt;&#10;    &lt;slide id=&quot;{3926AE5A-FF4D-436E-ABAA-6161B2507867}&quot; pptId=&quot;311&quot;/&gt;&#10;    &lt;slide id=&quot;{251F9633-0125-4F94-9F7C-CC47D688D455}&quot; pptId=&quot;304&quot;/&gt;&#10;    &lt;slide id=&quot;{B84D39DF-93C6-41EF-B4CB-4A441F0355D5}&quot; pptId=&quot;292&quot;/&gt;&#10;    &lt;slide id=&quot;{1BB208B4-C6DB-4333-82C7-A8530DC4D927}&quot; pptId=&quot;269&quot;/&gt;&#10;    &lt;slide id=&quot;{9F6A6AB0-9820-453B-9323-D8D50BEE0767}&quot; pptId=&quot;270&quot;/&gt;&#10;    &lt;slide id=&quot;{7F38D1A3-B2FB-4115-92FD-D7626BB692CE}&quot; pptId=&quot;271&quot;/&gt;&#10;    &lt;slide id=&quot;{95CB80A2-2899-4E65-AE27-3F25FC715701}&quot; pptId=&quot;272&quot;/&gt;&#10;    &lt;slide id=&quot;{2EA4F3FC-381D-481D-878D-98016661EB85}&quot; pptId=&quot;273&quot;/&gt;&#10;    &lt;slide id=&quot;{33DB6068-61F8-48AA-8D8F-53D81E31B937}&quot; pptId=&quot;274&quot;/&gt;&#10;    &lt;slide id=&quot;{31B4A00C-7F26-400C-870C-B282A14F7EB8}&quot; pptId=&quot;275&quot;/&gt;&#10;    &lt;slide id=&quot;{820416FF-9860-4B68-9972-EED1B765426E}&quot; pptId=&quot;276&quot;/&gt;&#10;    &lt;slide id=&quot;{BA72BB68-DBA6-4B17-8E95-F9BDAB69F636}&quot; pptId=&quot;277&quot;/&gt;&#10;    &lt;slide id=&quot;{1DEE13E8-B173-4E0A-9708-64A06EF9628E}&quot; pptId=&quot;278&quot;/&gt;&#10;    &lt;slide id=&quot;{A4C48E85-CB8E-4D61-B6AB-FEA2B4A2EFF9}&quot; pptId=&quot;279&quot;/&gt;&#10;    &lt;slide id=&quot;{A1E3D441-A5B7-476C-BB4F-D5208A462817}&quot; pptId=&quot;280&quot;/&gt;&#10;  &lt;/slides&gt;&#10;&#10;  &lt;narration&gt;&#10;    &lt;audioTracks/&gt;&#10;    &lt;videoTracks/&gt;&#10;  &lt;/narration&gt;&#10;&#10;&lt;/presentation2&gt;&#10;"/>
  <p:tag name="ISPRING_SCREEN_RECS_UPDATED" val="C:\Users\dell\Desktop\thi GVG 2017-2018\bài 2 các lệnh của logo moi\"/>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00&quot;/&gt;&lt;/object&gt;&lt;object type=&quot;3&quot; unique_id=&quot;10005&quot;&gt;&lt;property id=&quot;20148&quot; value=&quot;5&quot;/&gt;&lt;property id=&quot;20300&quot; value=&quot;Slide 2&quot;/&gt;&lt;property id=&quot;20307&quot; value=&quot;307&quot;/&gt;&lt;/object&gt;&lt;object type=&quot;3&quot; unique_id=&quot;10006&quot;&gt;&lt;property id=&quot;20148&quot; value=&quot;5&quot;/&gt;&lt;property id=&quot;20300&quot; value=&quot;Slide 3&quot;/&gt;&lt;property id=&quot;20307&quot; value=&quot;328&quot;/&gt;&lt;/object&gt;&lt;object type=&quot;3&quot; unique_id=&quot;10007&quot;&gt;&lt;property id=&quot;20148&quot; value=&quot;5&quot;/&gt;&lt;property id=&quot;20300&quot; value=&quot;Slide 4&quot;/&gt;&lt;property id=&quot;20307&quot; value=&quot;287&quot;/&gt;&lt;/object&gt;&lt;object type=&quot;3&quot; unique_id=&quot;10008&quot;&gt;&lt;property id=&quot;20148&quot; value=&quot;5&quot;/&gt;&lt;property id=&quot;20300&quot; value=&quot;Slide 5&quot;/&gt;&lt;property id=&quot;20307&quot; value=&quot;284&quot;/&gt;&lt;/object&gt;&lt;object type=&quot;3&quot; unique_id=&quot;10009&quot;&gt;&lt;property id=&quot;20148&quot; value=&quot;5&quot;/&gt;&lt;property id=&quot;20300&quot; value=&quot;Slide 6&quot;/&gt;&lt;property id=&quot;20307&quot; value=&quot;326&quot;/&gt;&lt;/object&gt;&lt;object type=&quot;3&quot; unique_id=&quot;10010&quot;&gt;&lt;property id=&quot;20148&quot; value=&quot;5&quot;/&gt;&lt;property id=&quot;20300&quot; value=&quot;Slide 7&quot;/&gt;&lt;property id=&quot;20307&quot; value=&quot;291&quot;/&gt;&lt;/object&gt;&lt;object type=&quot;3&quot; unique_id=&quot;10011&quot;&gt;&lt;property id=&quot;20148&quot; value=&quot;5&quot;/&gt;&lt;property id=&quot;20300&quot; value=&quot;Slide 8&quot;/&gt;&lt;property id=&quot;20307&quot; value=&quot;329&quot;/&gt;&lt;/object&gt;&lt;object type=&quot;3&quot; unique_id=&quot;10012&quot;&gt;&lt;property id=&quot;20148&quot; value=&quot;5&quot;/&gt;&lt;property id=&quot;20300&quot; value=&quot;Slide 9&quot;/&gt;&lt;property id=&quot;20307&quot; value=&quot;327&quot;/&gt;&lt;/object&gt;&lt;object type=&quot;3&quot; unique_id=&quot;10013&quot;&gt;&lt;property id=&quot;20148&quot; value=&quot;5&quot;/&gt;&lt;property id=&quot;20300&quot; value=&quot;Slide 10&quot;/&gt;&lt;property id=&quot;20307&quot; value=&quot;305&quot;/&gt;&lt;/object&gt;&lt;object type=&quot;3&quot; unique_id=&quot;10014&quot;&gt;&lt;property id=&quot;20148&quot; value=&quot;5&quot;/&gt;&lt;property id=&quot;20300&quot; value=&quot;Slide 11&quot;/&gt;&lt;property id=&quot;20307&quot; value=&quot;318&quot;/&gt;&lt;/object&gt;&lt;object type=&quot;3&quot; unique_id=&quot;10015&quot;&gt;&lt;property id=&quot;20148&quot; value=&quot;5&quot;/&gt;&lt;property id=&quot;20300&quot; value=&quot;Slide 12&quot;/&gt;&lt;property id=&quot;20307&quot; value=&quot;309&quot;/&gt;&lt;/object&gt;&lt;object type=&quot;3&quot; unique_id=&quot;10016&quot;&gt;&lt;property id=&quot;20148&quot; value=&quot;5&quot;/&gt;&lt;property id=&quot;20300&quot; value=&quot;Slide 13&quot;/&gt;&lt;property id=&quot;20307&quot; value=&quot;334&quot;/&gt;&lt;/object&gt;&lt;object type=&quot;3&quot; unique_id=&quot;10017&quot;&gt;&lt;property id=&quot;20148&quot; value=&quot;5&quot;/&gt;&lt;property id=&quot;20300&quot; value=&quot;Slide 14&quot;/&gt;&lt;property id=&quot;20307&quot; value=&quot;319&quot;/&gt;&lt;/object&gt;&lt;object type=&quot;3&quot; unique_id=&quot;10018&quot;&gt;&lt;property id=&quot;20148&quot; value=&quot;5&quot;/&gt;&lt;property id=&quot;20300&quot; value=&quot;Slide 15&quot;/&gt;&lt;property id=&quot;20307&quot; value=&quot;333&quot;/&gt;&lt;/object&gt;&lt;object type=&quot;3&quot; unique_id=&quot;10019&quot;&gt;&lt;property id=&quot;20148&quot; value=&quot;5&quot;/&gt;&lt;property id=&quot;20300&quot; value=&quot;Slide 16&quot;/&gt;&lt;property id=&quot;20307&quot; value=&quot;298&quot;/&gt;&lt;/object&gt;&lt;object type=&quot;3&quot; unique_id=&quot;10020&quot;&gt;&lt;property id=&quot;20148&quot; value=&quot;5&quot;/&gt;&lt;property id=&quot;20300&quot; value=&quot;Slide 17&quot;/&gt;&lt;property id=&quot;20307&quot; value=&quot;332&quot;/&gt;&lt;/object&gt;&lt;object type=&quot;3&quot; unique_id=&quot;10021&quot;&gt;&lt;property id=&quot;20148&quot; value=&quot;5&quot;/&gt;&lt;property id=&quot;20300&quot; value=&quot;Slide 18&quot;/&gt;&lt;property id=&quot;20307&quot; value=&quot;330&quot;/&gt;&lt;/object&gt;&lt;object type=&quot;3&quot; unique_id=&quot;10022&quot;&gt;&lt;property id=&quot;20148&quot; value=&quot;5&quot;/&gt;&lt;property id=&quot;20300&quot; value=&quot;Slide 19&quot;/&gt;&lt;property id=&quot;20307&quot; value=&quot;299&quot;/&gt;&lt;/object&gt;&lt;object type=&quot;3&quot; unique_id=&quot;10023&quot;&gt;&lt;property id=&quot;20148&quot; value=&quot;5&quot;/&gt;&lt;property id=&quot;20300&quot; value=&quot;Slide 20&quot;/&gt;&lt;property id=&quot;20307&quot; value=&quot;311&quot;/&gt;&lt;/object&gt;&lt;object type=&quot;3&quot; unique_id=&quot;10024&quot;&gt;&lt;property id=&quot;20148&quot; value=&quot;5&quot;/&gt;&lt;property id=&quot;20300&quot; value=&quot;Slide 21&quot;/&gt;&lt;property id=&quot;20307&quot; value=&quot;331&quot;/&gt;&lt;/object&gt;&lt;object type=&quot;3&quot; unique_id=&quot;10025&quot;&gt;&lt;property id=&quot;20148&quot; value=&quot;5&quot;/&gt;&lt;property id=&quot;20300&quot; value=&quot;Slide 22&quot;/&gt;&lt;property id=&quot;20307&quot; value=&quot;304&quot;/&gt;&lt;/object&gt;&lt;object type=&quot;3&quot; unique_id=&quot;10026&quot;&gt;&lt;property id=&quot;20148&quot; value=&quot;5&quot;/&gt;&lt;property id=&quot;20300&quot; value=&quot;Slide 23&quot;/&gt;&lt;property id=&quot;20307&quot; value=&quot;292&quot;/&gt;&lt;/object&gt;&lt;object type=&quot;3&quot; unique_id=&quot;10027&quot;&gt;&lt;property id=&quot;20148&quot; value=&quot;5&quot;/&gt;&lt;property id=&quot;20300&quot; value=&quot;Slide 24&quot;/&gt;&lt;property id=&quot;20307&quot; value=&quot;269&quot;/&gt;&lt;/object&gt;&lt;object type=&quot;3&quot; unique_id=&quot;10028&quot;&gt;&lt;property id=&quot;20148&quot; value=&quot;5&quot;/&gt;&lt;property id=&quot;20300&quot; value=&quot;Slide 25&quot;/&gt;&lt;property id=&quot;20307&quot; value=&quot;270&quot;/&gt;&lt;/object&gt;&lt;object type=&quot;3&quot; unique_id=&quot;10029&quot;&gt;&lt;property id=&quot;20148&quot; value=&quot;5&quot;/&gt;&lt;property id=&quot;20300&quot; value=&quot;Slide 26&quot;/&gt;&lt;property id=&quot;20307&quot; value=&quot;271&quot;/&gt;&lt;/object&gt;&lt;object type=&quot;3&quot; unique_id=&quot;10030&quot;&gt;&lt;property id=&quot;20148&quot; value=&quot;5&quot;/&gt;&lt;property id=&quot;20300&quot; value=&quot;Slide 27&quot;/&gt;&lt;property id=&quot;20307&quot; value=&quot;272&quot;/&gt;&lt;/object&gt;&lt;object type=&quot;3&quot; unique_id=&quot;10031&quot;&gt;&lt;property id=&quot;20148&quot; value=&quot;5&quot;/&gt;&lt;property id=&quot;20300&quot; value=&quot;Slide 28&quot;/&gt;&lt;property id=&quot;20307&quot; value=&quot;273&quot;/&gt;&lt;/object&gt;&lt;object type=&quot;3&quot; unique_id=&quot;10032&quot;&gt;&lt;property id=&quot;20148&quot; value=&quot;5&quot;/&gt;&lt;property id=&quot;20300&quot; value=&quot;Slide 29&quot;/&gt;&lt;property id=&quot;20307&quot; value=&quot;274&quot;/&gt;&lt;/object&gt;&lt;object type=&quot;3&quot; unique_id=&quot;10033&quot;&gt;&lt;property id=&quot;20148&quot; value=&quot;5&quot;/&gt;&lt;property id=&quot;20300&quot; value=&quot;Slide 30&quot;/&gt;&lt;property id=&quot;20307&quot; value=&quot;275&quot;/&gt;&lt;/object&gt;&lt;object type=&quot;3&quot; unique_id=&quot;10034&quot;&gt;&lt;property id=&quot;20148&quot; value=&quot;5&quot;/&gt;&lt;property id=&quot;20300&quot; value=&quot;Slide 31&quot;/&gt;&lt;property id=&quot;20307&quot; value=&quot;276&quot;/&gt;&lt;/object&gt;&lt;object type=&quot;3&quot; unique_id=&quot;10035&quot;&gt;&lt;property id=&quot;20148&quot; value=&quot;5&quot;/&gt;&lt;property id=&quot;20300&quot; value=&quot;Slide 32&quot;/&gt;&lt;property id=&quot;20307&quot; value=&quot;277&quot;/&gt;&lt;/object&gt;&lt;object type=&quot;3&quot; unique_id=&quot;10036&quot;&gt;&lt;property id=&quot;20148&quot; value=&quot;5&quot;/&gt;&lt;property id=&quot;20300&quot; value=&quot;Slide 33&quot;/&gt;&lt;property id=&quot;20307&quot; value=&quot;278&quot;/&gt;&lt;/object&gt;&lt;object type=&quot;3&quot; unique_id=&quot;10037&quot;&gt;&lt;property id=&quot;20148&quot; value=&quot;5&quot;/&gt;&lt;property id=&quot;20300&quot; value=&quot;Slide 34&quot;/&gt;&lt;property id=&quot;20307&quot; value=&quot;279&quot;/&gt;&lt;/object&gt;&lt;object type=&quot;3&quot; unique_id=&quot;10038&quot;&gt;&lt;property id=&quot;20148&quot; value=&quot;5&quot;/&gt;&lt;property id=&quot;20300&quot; value=&quot;Slide 35&quot;/&gt;&lt;property id=&quot;20307&quot; value=&quot;280&quot;/&gt;&lt;/object&gt;&lt;/object&gt;&lt;object type=&quot;8&quot; unique_id=&quot;10076&quot;&gt;&lt;/object&gt;&lt;/object&gt;&lt;/database&gt;"/>
  <p:tag name="SECTOMILLISECCONVERTED" val="1"/>
  <p:tag name="ISPRING_RESOURCE_PATHS_HASH_PRESENTER" val="efa4afe4cccc9b8d968ab35cab4f6e92daecf"/>
</p:tagLst>
</file>

<file path=ppt/tags/tag10.xml><?xml version="1.0" encoding="utf-8"?>
<p:tagLst xmlns:a="http://schemas.openxmlformats.org/drawingml/2006/main" xmlns:r="http://schemas.openxmlformats.org/officeDocument/2006/relationships" xmlns:p="http://schemas.openxmlformats.org/presentationml/2006/main">
  <p:tag name="ISPRING_SLIDE_ID_2" val="{729F6BDB-B425-464A-8A7E-7C17E06580FF}"/>
  <p:tag name="GENSWF_ADVANCE_TIME" val="26.002"/>
  <p:tag name="TIMING" val="|0.001|2|0.5|2|2|2|2|2|0.5|2|0.5|2|0.001|1|2|1|2|0.5"/>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972A45C6-06EA-456B-A5D6-DFA839FFDF00}"/>
  <p:tag name="GENSWF_ADVANCE_TIME" val="5.001"/>
  <p:tag name="TIMING" val="|0.001|2|0.5|2"/>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DC40FFB4-CCBF-412F-B006-46B84BA8D992}"/>
  <p:tag name="GENSWF_ADVANCE_TIME" val="5"/>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869776C8-8E54-4DEA-8BD3-A879C09B36C3}"/>
  <p:tag name="GENSWF_ADVANCE_TIME" val="5"/>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9251309C-53C9-4A86-8947-3C6FFA645B11}"/>
  <p:tag name="GENSWF_ADVANCE_TIME" val="5"/>
  <p:tag name="TIMING" val="|0.001|2"/>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BCDE84AA-A824-42F7-9E2A-12DD185CAC66}"/>
  <p:tag name="GENSWF_ADVANCE_TIME" val="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9344AB27-DD40-479E-B7E5-801A503F8CA4}"/>
  <p:tag name="GENSWF_ADVANCE_TIME" val="5.001"/>
  <p:tag name="TIMING" val="|0.001|2|2"/>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DB70277D-83AD-4805-B380-46F5770EB192}"/>
  <p:tag name="GENSWF_ADVANCE_TIME" val="5"/>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8F52B157-C23A-40FC-B96C-87C3E6818232}"/>
  <p:tag name="GENSWF_ADVANCE_TIME" val="5.501"/>
  <p:tag name="TIMING" val="|0.001|1|2|0.5|1|0.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25363EA5-4F05-4152-A63F-C9F38CCC0832}"/>
  <p:tag name="GENSWF_ADVANCE_TIME" val="6.001"/>
  <p:tag name="TIMING" val="|0.001|2|2"/>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7A195C0E-D417-448C-A966-387E4F020B1C}"/>
  <p:tag name="GENSWF_ADVANCE_TIME" val="45.101"/>
  <p:tag name="TIMING" val="|0.001|23.4|2|2|5.85|5.85|2|0.5|2|0.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F40D3CFB-0F60-401A-A836-F4C1D99571D4}"/>
  <p:tag name="GENSWF_ADVANCE_TIME" val="5"/>
  <p:tag name="TIMING" val="|0.001|0.5|2"/>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5269F785-4F9A-4492-AA55-02FA2E288316}"/>
  <p:tag name="GENSWF_ADVANCE_TIME" val="10.501"/>
  <p:tag name="TIMING" val="|0.001|0.5|2|1|0.5|2|0.5|2"/>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3015</TotalTime>
  <Words>985</Words>
  <Application>Microsoft Office PowerPoint</Application>
  <PresentationFormat>On-screen Show (4:3)</PresentationFormat>
  <Paragraphs>158</Paragraphs>
  <Slides>14</Slides>
  <Notes>13</Notes>
  <HiddenSlides>0</HiddenSlides>
  <MMClips>6</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THAMB</cp:lastModifiedBy>
  <cp:revision>194</cp:revision>
  <dcterms:created xsi:type="dcterms:W3CDTF">2018-03-08T01:23:37Z</dcterms:created>
  <dcterms:modified xsi:type="dcterms:W3CDTF">2019-03-22T07:25:12Z</dcterms:modified>
</cp:coreProperties>
</file>