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</p:sldMasterIdLst>
  <p:notesMasterIdLst>
    <p:notesMasterId r:id="rId12"/>
  </p:notesMasterIdLst>
  <p:sldIdLst>
    <p:sldId id="326" r:id="rId2"/>
    <p:sldId id="317" r:id="rId3"/>
    <p:sldId id="306" r:id="rId4"/>
    <p:sldId id="305" r:id="rId5"/>
    <p:sldId id="323" r:id="rId6"/>
    <p:sldId id="328" r:id="rId7"/>
    <p:sldId id="324" r:id="rId8"/>
    <p:sldId id="322" r:id="rId9"/>
    <p:sldId id="329" r:id="rId10"/>
    <p:sldId id="277" r:id="rId11"/>
  </p:sldIdLst>
  <p:sldSz cx="12192000" cy="6858000"/>
  <p:notesSz cx="6858000" cy="9144000"/>
  <p:custDataLst>
    <p:tags r:id="rId13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>
        <p:scale>
          <a:sx n="70" d="100"/>
          <a:sy n="70" d="100"/>
        </p:scale>
        <p:origin x="-66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76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../../B&#224;i%20tr&#236;nh%20chi&#7871;u" TargetMode="External"/><Relationship Id="rId3" Type="http://schemas.openxmlformats.org/officeDocument/2006/relationships/tags" Target="../tags/tag4.xml"/><Relationship Id="rId7" Type="http://schemas.openxmlformats.org/officeDocument/2006/relationships/image" Target="../media/image5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audio" Target="../media/audio2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5.jpeg"/><Relationship Id="rId5" Type="http://schemas.openxmlformats.org/officeDocument/2006/relationships/audio" Target="../media/audio2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11.xml"/><Relationship Id="rId7" Type="http://schemas.openxmlformats.org/officeDocument/2006/relationships/audio" Target="../media/audio3.wav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10" Type="http://schemas.openxmlformats.org/officeDocument/2006/relationships/image" Target="../media/image8.png"/><Relationship Id="rId4" Type="http://schemas.openxmlformats.org/officeDocument/2006/relationships/tags" Target="../tags/tag12.xml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5.jpe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tags" Target="../tags/tag20.xml"/><Relationship Id="rId7" Type="http://schemas.openxmlformats.org/officeDocument/2006/relationships/audio" Target="../media/audio4.wav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12" Type="http://schemas.openxmlformats.org/officeDocument/2006/relationships/image" Target="../media/image8.pn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audio" Target="../media/audio5.wav"/><Relationship Id="rId5" Type="http://schemas.openxmlformats.org/officeDocument/2006/relationships/tags" Target="../tags/tag2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27.xml"/><Relationship Id="rId9" Type="http://schemas.openxmlformats.org/officeDocument/2006/relationships/tags" Target="../tags/tag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364341" y="348343"/>
            <a:ext cx="9753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400" b="1" dirty="0" smtClean="0">
                <a:solidFill>
                  <a:srgbClr val="0033CC"/>
                </a:solidFill>
                <a:latin typeface="Times New Roman" pitchFamily="18" charset="0"/>
              </a:rPr>
              <a:t>TRƯỜNG TIỂU HỌC ÁI MỘ B</a:t>
            </a:r>
            <a:endParaRPr lang="en-US" sz="2400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pic>
        <p:nvPicPr>
          <p:cNvPr id="2051" name="Picture 6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8743" y="4161975"/>
            <a:ext cx="274320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299456" y="14516"/>
            <a:ext cx="3956049" cy="3038475"/>
            <a:chOff x="3825" y="93"/>
            <a:chExt cx="1869" cy="1914"/>
          </a:xfrm>
        </p:grpSpPr>
        <p:pic>
          <p:nvPicPr>
            <p:cNvPr id="2061" name="Picture 9" descr="002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25" y="93"/>
              <a:ext cx="178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2" name="Picture 10" descr="002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430" y="225"/>
              <a:ext cx="264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1"/>
          <p:cNvGrpSpPr>
            <a:grpSpLocks/>
          </p:cNvGrpSpPr>
          <p:nvPr/>
        </p:nvGrpSpPr>
        <p:grpSpPr bwMode="auto">
          <a:xfrm rot="-5400000">
            <a:off x="507547" y="3374117"/>
            <a:ext cx="2990850" cy="4064000"/>
            <a:chOff x="96" y="57"/>
            <a:chExt cx="1884" cy="1920"/>
          </a:xfrm>
        </p:grpSpPr>
        <p:pic>
          <p:nvPicPr>
            <p:cNvPr id="2059" name="Picture 12" descr="002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8" y="57"/>
              <a:ext cx="178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0" name="Picture 13" descr="002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6" y="195"/>
              <a:ext cx="264" cy="1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2277011" y="1265023"/>
            <a:ext cx="754742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6000" b="1" dirty="0">
                <a:solidFill>
                  <a:srgbClr val="FF3300"/>
                </a:solidFill>
                <a:latin typeface="time new roman"/>
              </a:rPr>
              <a:t>TIN HỌC</a:t>
            </a:r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0" y="-1"/>
            <a:ext cx="3276600" cy="3018971"/>
            <a:chOff x="0" y="0"/>
            <a:chExt cx="2064" cy="1776"/>
          </a:xfrm>
        </p:grpSpPr>
        <p:sp>
          <p:nvSpPr>
            <p:cNvPr id="18" name="Line 3"/>
            <p:cNvSpPr>
              <a:spLocks noChangeShapeType="1"/>
            </p:cNvSpPr>
            <p:nvPr/>
          </p:nvSpPr>
          <p:spPr bwMode="auto">
            <a:xfrm>
              <a:off x="0" y="96"/>
              <a:ext cx="2064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4"/>
            <p:cNvSpPr>
              <a:spLocks noChangeShapeType="1"/>
            </p:cNvSpPr>
            <p:nvPr/>
          </p:nvSpPr>
          <p:spPr bwMode="auto">
            <a:xfrm>
              <a:off x="96" y="0"/>
              <a:ext cx="0" cy="1776"/>
            </a:xfrm>
            <a:prstGeom prst="line">
              <a:avLst/>
            </a:prstGeom>
            <a:noFill/>
            <a:ln w="57150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5"/>
          <p:cNvGrpSpPr>
            <a:grpSpLocks/>
          </p:cNvGrpSpPr>
          <p:nvPr/>
        </p:nvGrpSpPr>
        <p:grpSpPr bwMode="auto">
          <a:xfrm rot="10800000">
            <a:off x="9176659" y="4743450"/>
            <a:ext cx="3015341" cy="2114550"/>
            <a:chOff x="0" y="0"/>
            <a:chExt cx="2064" cy="1776"/>
          </a:xfrm>
        </p:grpSpPr>
        <p:sp>
          <p:nvSpPr>
            <p:cNvPr id="21" name="Line 6"/>
            <p:cNvSpPr>
              <a:spLocks noChangeShapeType="1"/>
            </p:cNvSpPr>
            <p:nvPr/>
          </p:nvSpPr>
          <p:spPr bwMode="auto">
            <a:xfrm>
              <a:off x="0" y="96"/>
              <a:ext cx="2064" cy="0"/>
            </a:xfrm>
            <a:prstGeom prst="line">
              <a:avLst/>
            </a:prstGeom>
            <a:noFill/>
            <a:ln w="57150">
              <a:solidFill>
                <a:srgbClr val="66FF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>
              <a:off x="96" y="0"/>
              <a:ext cx="0" cy="1776"/>
            </a:xfrm>
            <a:prstGeom prst="line">
              <a:avLst/>
            </a:prstGeom>
            <a:noFill/>
            <a:ln w="57150">
              <a:solidFill>
                <a:srgbClr val="FF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5" name="Picture 13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9359638">
            <a:off x="444015" y="696687"/>
            <a:ext cx="1442839" cy="1219199"/>
          </a:xfrm>
          <a:prstGeom prst="rect">
            <a:avLst/>
          </a:prstGeom>
          <a:noFill/>
        </p:spPr>
      </p:pic>
      <p:grpSp>
        <p:nvGrpSpPr>
          <p:cNvPr id="26" name="Group 81"/>
          <p:cNvGrpSpPr>
            <a:grpSpLocks/>
          </p:cNvGrpSpPr>
          <p:nvPr/>
        </p:nvGrpSpPr>
        <p:grpSpPr bwMode="auto">
          <a:xfrm rot="8795306" flipV="1">
            <a:off x="10514446" y="5223420"/>
            <a:ext cx="1263028" cy="1067497"/>
            <a:chOff x="5184" y="3792"/>
            <a:chExt cx="480" cy="384"/>
          </a:xfrm>
        </p:grpSpPr>
        <p:sp>
          <p:nvSpPr>
            <p:cNvPr id="27" name="Oval 82"/>
            <p:cNvSpPr>
              <a:spLocks noChangeArrowheads="1"/>
            </p:cNvSpPr>
            <p:nvPr/>
          </p:nvSpPr>
          <p:spPr bwMode="auto">
            <a:xfrm>
              <a:off x="5472" y="3936"/>
              <a:ext cx="192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r"/>
              <a:endParaRPr lang="en-US"/>
            </a:p>
          </p:txBody>
        </p:sp>
        <p:sp>
          <p:nvSpPr>
            <p:cNvPr id="28" name="Oval 83"/>
            <p:cNvSpPr>
              <a:spLocks noChangeArrowheads="1"/>
            </p:cNvSpPr>
            <p:nvPr/>
          </p:nvSpPr>
          <p:spPr bwMode="auto">
            <a:xfrm>
              <a:off x="5184" y="3984"/>
              <a:ext cx="192" cy="144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vi-VN">
                <a:solidFill>
                  <a:srgbClr val="FF3300"/>
                </a:solidFill>
                <a:latin typeface="VNI-Times" pitchFamily="2" charset="0"/>
              </a:endParaRPr>
            </a:p>
          </p:txBody>
        </p:sp>
        <p:sp>
          <p:nvSpPr>
            <p:cNvPr id="29" name="Oval 84"/>
            <p:cNvSpPr>
              <a:spLocks noChangeArrowheads="1"/>
            </p:cNvSpPr>
            <p:nvPr/>
          </p:nvSpPr>
          <p:spPr bwMode="auto">
            <a:xfrm>
              <a:off x="5376" y="3792"/>
              <a:ext cx="144" cy="240"/>
            </a:xfrm>
            <a:prstGeom prst="ellipse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920740" y="2228519"/>
            <a:ext cx="1097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flower[1][1][1]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-2933700" y="29337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8" descr="flower[1][1][1]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8496300" y="31623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8" descr="flower[1][1][1]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464457" y="0"/>
            <a:ext cx="1124857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8" descr="flower[1][1][1]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0287" y="6096000"/>
            <a:ext cx="1158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667000" y="1143000"/>
            <a:ext cx="708660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SỨC KHỎE QUÝ THẦY CÔ  </a:t>
            </a:r>
          </a:p>
        </p:txBody>
      </p:sp>
      <p:pic>
        <p:nvPicPr>
          <p:cNvPr id="40967" name="Picture 148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2133600" y="-609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49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4417057">
            <a:off x="6781800" y="38100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50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6731978">
            <a:off x="4953000" y="42672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Picture 151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8191500" y="3390900"/>
            <a:ext cx="2057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Picture 152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983422">
            <a:off x="2362200" y="39624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Picture 153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6766835">
            <a:off x="8001000" y="-1447800"/>
            <a:ext cx="1676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3" name="Picture 154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7298871">
            <a:off x="2133600" y="990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4" name="Picture 155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8839200" y="685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Picture 156" descr="phao hoa 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4450003">
            <a:off x="5029200" y="-304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671296" y="2838627"/>
            <a:ext cx="9230411" cy="830997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 chăm ngoan, học giỏi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9245600" y="64008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3200" y="2057402"/>
            <a:ext cx="11988800" cy="283154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u="sng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 tiêu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Tạo được hiệu ứng cho văn bản trong trang trình chiếu.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Biết cách chọn hiệu ứng âm thanh, thay đổi được tốc độ hiển thị hiệu ứng.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-1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20915" y="0"/>
            <a:ext cx="114662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Tin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en-US" sz="3200" b="1" u="sng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ứng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bản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trang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</a:rPr>
              <a:t>chiếu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026" name="Picture 2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82669" y="2071688"/>
            <a:ext cx="2284188" cy="2973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5946" y="2079179"/>
            <a:ext cx="11988800" cy="218521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u="sng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 tiêu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- Tạo được hiệu ứng cho văn bản trong trang trình chiếu.</a:t>
            </a:r>
          </a:p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>
    <p:sndAc>
      <p:stSnd>
        <p:snd r:embed="rId6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87" grpId="1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3200" y="2057403"/>
            <a:ext cx="11988800" cy="124649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  <a:p>
            <a:pPr marL="514350" indent="-514350" eaLnBrk="1" hangingPunct="1">
              <a:spcBef>
                <a:spcPts val="600"/>
              </a:spcBef>
              <a:buFontTx/>
              <a:buAutoNum type="arabicPeriod"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 thực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cầu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-1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8682" y="1854917"/>
            <a:ext cx="11988800" cy="276998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 b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  Tạo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động</a:t>
            </a:r>
          </a:p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0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203200"/>
            <a:ext cx="12192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2. 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78056" y="1429655"/>
            <a:ext cx="4513944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707086" y="2561773"/>
            <a:ext cx="4818743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78055" y="3345544"/>
            <a:ext cx="4513945" cy="224676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Nháy chọn     để mở ra danh sách hiệu ứng như hình bên rồi chọn một trong các hiệu ứng có trong danh sách.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533525"/>
            <a:ext cx="74390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8" name="Curved Connector 27"/>
          <p:cNvCxnSpPr/>
          <p:nvPr/>
        </p:nvCxnSpPr>
        <p:spPr>
          <a:xfrm rot="10800000">
            <a:off x="2975436" y="1973952"/>
            <a:ext cx="4847765" cy="754735"/>
          </a:xfrm>
          <a:prstGeom prst="curvedConnector3">
            <a:avLst>
              <a:gd name="adj1" fmla="val 50000"/>
            </a:avLst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264229" y="1828800"/>
            <a:ext cx="798285" cy="24674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14400" y="2133600"/>
            <a:ext cx="1393372" cy="11756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Curved Connector 38"/>
          <p:cNvCxnSpPr/>
          <p:nvPr/>
        </p:nvCxnSpPr>
        <p:spPr>
          <a:xfrm rot="10800000">
            <a:off x="1828801" y="2235200"/>
            <a:ext cx="6023429" cy="1306288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707914" y="3250743"/>
            <a:ext cx="351973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ndAc>
      <p:stSnd>
        <p:snd r:embed="rId7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3200" y="2057403"/>
            <a:ext cx="11988800" cy="247760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  <a:p>
            <a:pPr marL="514350" indent="-514350" eaLnBrk="1" hangingPunct="1">
              <a:spcBef>
                <a:spcPts val="600"/>
              </a:spcBef>
              <a:buFontTx/>
              <a:buAutoNum type="arabicPeriod"/>
              <a:defRPr/>
            </a:pP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 thực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FontTx/>
              <a:buAutoNum type="arabicPeriod"/>
              <a:defRPr/>
            </a:pP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động</a:t>
            </a:r>
          </a:p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	a) Hiệu ứng chuyển động cơ bản</a:t>
            </a:r>
          </a:p>
        </p:txBody>
      </p:sp>
      <p:sp>
        <p:nvSpPr>
          <p:cNvPr id="6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-1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03200" y="2057403"/>
            <a:ext cx="11988800" cy="247760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  <a:p>
            <a:pPr marL="514350" indent="-514350" eaLnBrk="1" hangingPunct="1">
              <a:spcBef>
                <a:spcPts val="600"/>
              </a:spcBef>
              <a:buFontTx/>
              <a:buAutoNum type="arabicPeriod"/>
              <a:defRPr/>
            </a:pP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FontTx/>
              <a:buAutoNum type="arabicPeriod"/>
              <a:defRPr/>
            </a:pP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96680" y="4343402"/>
            <a:ext cx="11553376" cy="73866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6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titled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0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678056" y="1284517"/>
            <a:ext cx="4513944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707086" y="2402119"/>
            <a:ext cx="4818743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Custom Animation.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78055" y="3606800"/>
            <a:ext cx="4513945" cy="181588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Trên cửa sổ bên phải trang soạn thảo, chọn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Effect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rồi chọn hiệu ứng từ danh sách như hình bên.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1263881"/>
            <a:ext cx="7228114" cy="5594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Curved Connector 14"/>
          <p:cNvCxnSpPr/>
          <p:nvPr/>
        </p:nvCxnSpPr>
        <p:spPr>
          <a:xfrm rot="10800000">
            <a:off x="1727203" y="2249717"/>
            <a:ext cx="6154055" cy="420913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rot="10800000">
            <a:off x="7184572" y="3280229"/>
            <a:ext cx="624115" cy="551542"/>
          </a:xfrm>
          <a:prstGeom prst="curvedConnector3">
            <a:avLst>
              <a:gd name="adj1" fmla="val 50000"/>
            </a:avLst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002972" y="1553028"/>
            <a:ext cx="798285" cy="24674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4114" y="2133600"/>
            <a:ext cx="1059543" cy="26125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833257" y="3062515"/>
            <a:ext cx="2365828" cy="181428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14518"/>
            <a:ext cx="12192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7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21" grpId="0" animBg="1"/>
      <p:bldP spid="22" grpId="0" animBg="1"/>
      <p:bldP spid="23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-1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33829" y="1600200"/>
            <a:ext cx="11858171" cy="307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altLang="en-US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B. HOẠT ĐỘNG THỰC </a:t>
            </a:r>
            <a:r>
              <a:rPr lang="en-US" altLang="en-US" sz="32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altLang="en-US" sz="28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3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Em thực hiện các yêu cầu sau: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Mở bài trình chiếu “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hiểu một số loài động vật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” đã tạo ở Bài 2, chủ đề 4.</a:t>
            </a:r>
          </a:p>
          <a:p>
            <a:pPr marL="514350" indent="-514350">
              <a:lnSpc>
                <a:spcPct val="130000"/>
              </a:lnSpc>
              <a:buAutoNum type="alphaLcParenR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Tạo hiệu ứng nâng cao cho các trang trình chiếu và lưu bài trình chiếu vào thư mục của em.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045029" y="3425371"/>
            <a:ext cx="245291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045029" y="4020457"/>
            <a:ext cx="309154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02171" y="4020457"/>
            <a:ext cx="2583543" cy="290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056" y="-232224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8056" y="159662"/>
            <a:ext cx="12192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2. Tạo hiệu ứng chuyển động</a:t>
            </a: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a) Hiệu ứng chuyển động cơ bản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6742" y="1197431"/>
            <a:ext cx="12003314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3201" y="1734465"/>
            <a:ext cx="12525829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45140" y="2242463"/>
            <a:ext cx="11858171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Nháy chọn     để mở ra danh sách hiệu ứng như hình bên rồi chọn một trong các hiệu ứng có trong danh sách.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174998" y="2205719"/>
            <a:ext cx="351973" cy="57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1602" y="2968175"/>
            <a:ext cx="12192000" cy="10310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14350" indent="-514350" eaLnBrk="1" hangingPunct="1">
              <a:spcBef>
                <a:spcPts val="600"/>
              </a:spcBef>
              <a:buNone/>
              <a:defRPr/>
            </a:pPr>
            <a:endParaRPr lang="en-US" alt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ts val="600"/>
              </a:spcBef>
              <a:buNone/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b) Hiệu ứng chuyển động nâng cao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32229" y="4027717"/>
            <a:ext cx="113792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văn bản muốn tạo hiệu ứng.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88686" y="4564748"/>
            <a:ext cx="9376229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Chọn </a:t>
            </a:r>
            <a:r>
              <a:rPr lang="en-US" altLang="en-US" sz="280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Animations, 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Custom Animation. 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59657" y="5116285"/>
            <a:ext cx="10290629" cy="95410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buNone/>
              <a:defRPr/>
            </a:pPr>
            <a:r>
              <a:rPr lang="en-US" altLang="en-US" sz="28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Trên cửa sổ bên phải trang soạn thảo, chọn 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Effect</a:t>
            </a:r>
            <a:r>
              <a:rPr lang="en-US" altLang="en-US" sz="28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rồi chọn hiệu ứng từ danh sách như hình bên.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11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4&quot;/&gt;&lt;property id=&quot;20307&quot; value=&quot;305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24&quot;&gt;&lt;property id=&quot;20148&quot; value=&quot;5&quot;/&gt;&lt;property id=&quot;20300&quot; value=&quot;Slide 10&quot;/&gt;&lt;property id=&quot;20307&quot; value=&quot;277&quot;/&gt;&lt;/object&gt;&lt;object type=&quot;3&quot; unique_id=&quot;11815&quot;&gt;&lt;property id=&quot;20148&quot; value=&quot;5&quot;/&gt;&lt;property id=&quot;20300&quot; value=&quot;Slide 2&quot;/&gt;&lt;property id=&quot;20307&quot; value=&quot;317&quot;/&gt;&lt;/object&gt;&lt;object type=&quot;3&quot; unique_id=&quot;12150&quot;&gt;&lt;property id=&quot;20148&quot; value=&quot;5&quot;/&gt;&lt;property id=&quot;20300&quot; value=&quot;Slide 8&quot;/&gt;&lt;property id=&quot;20307&quot; value=&quot;322&quot;/&gt;&lt;/object&gt;&lt;object type=&quot;3&quot; unique_id=&quot;12237&quot;&gt;&lt;property id=&quot;20148&quot; value=&quot;5&quot;/&gt;&lt;property id=&quot;20300&quot; value=&quot;Slide 5&quot;/&gt;&lt;property id=&quot;20307&quot; value=&quot;323&quot;/&gt;&lt;/object&gt;&lt;object type=&quot;3&quot; unique_id=&quot;12238&quot;&gt;&lt;property id=&quot;20148&quot; value=&quot;5&quot;/&gt;&lt;property id=&quot;20300&quot; value=&quot;Slide 7&quot;/&gt;&lt;property id=&quot;20307&quot; value=&quot;324&quot;/&gt;&lt;/object&gt;&lt;object type=&quot;3&quot; unique_id=&quot;12481&quot;&gt;&lt;property id=&quot;20148&quot; value=&quot;5&quot;/&gt;&lt;property id=&quot;20300&quot; value=&quot;Slide 1&quot;/&gt;&lt;property id=&quot;20307&quot; value=&quot;326&quot;/&gt;&lt;/object&gt;&lt;object type=&quot;3&quot; unique_id=&quot;12657&quot;&gt;&lt;property id=&quot;20148&quot; value=&quot;5&quot;/&gt;&lt;property id=&quot;20300&quot; value=&quot;Slide 6&quot;/&gt;&lt;property id=&quot;20307&quot; value=&quot;328&quot;/&gt;&lt;/object&gt;&lt;object type=&quot;3&quot; unique_id=&quot;12700&quot;&gt;&lt;property id=&quot;20148&quot; value=&quot;5&quot;/&gt;&lt;property id=&quot;20300&quot; value=&quot;Slide 9&quot;/&gt;&lt;property id=&quot;20307&quot; value=&quot;329&quot;/&gt;&lt;/object&gt;&lt;/object&gt;&lt;object type=&quot;8&quot; unique_id=&quot;10048&quot;&gt;&lt;/object&gt;&lt;/object&gt;&lt;/database&gt;"/>
  <p:tag name="SECTOMILLISECCONVERTED" val="1"/>
  <p:tag name="ISPRING_RESOURCE_PATHS_HASH_PRESENTER" val="2ea545a3cfcdc7fbd6183542ff1b6b62f7220e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3.PNG&quot;/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ThreeDShapeInfo&gt;&lt;uuid val=&quot;&quot;/&gt;&lt;isInvalidForFieldText val=&quot;0&quot;/&gt;&lt;Image&gt;&lt;filename val=&quot;C:\Users\Administrator\Documents\My Adobe Presentations\CD2 Bai 2 Xoay hinh viet chu len hinh ve\data\asimages\{1C1B3348-B81E-4FD9-A1F3-C82AA2CA0DEF}_3.png&quot;/&gt;&lt;left val=&quot;2&quot;/&gt;&lt;top val=&quot;157&quot;/&gt;&lt;width val=&quot;719&quot;/&gt;&lt;height val=&quot;207&quot;/&gt;&lt;hasText val=&quot;1&quot;/&gt;&lt;/Image&gt;&lt;/ThreeDShapeInfo&gt;"/>
  <p:tag name="PRESENTER_SHAPETEXTINFO" val="&lt;ShapeTextInfo&gt;&lt;TableIndex row=&quot;-1&quot; col=&quot;-1&quot;&gt;&lt;linesCount val=&quot;5&quot;/&gt;&lt;lineCharCount val=&quot;20&quot;/&gt;&lt;lineCharCount val=&quot;11&quot;/&gt;&lt;lineCharCount val=&quot;30&quot;/&gt;&lt;lineCharCount val=&quot;1&quot;/&gt;&lt;lineCharCount val=&quot;51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2425</TotalTime>
  <Words>411</Words>
  <Application>Microsoft Office PowerPoint</Application>
  <PresentationFormat>Custom</PresentationFormat>
  <Paragraphs>55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THAMB</cp:lastModifiedBy>
  <cp:revision>193</cp:revision>
  <dcterms:created xsi:type="dcterms:W3CDTF">2015-01-27T02:31:58Z</dcterms:created>
  <dcterms:modified xsi:type="dcterms:W3CDTF">2019-02-22T10:38:27Z</dcterms:modified>
</cp:coreProperties>
</file>