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9" r:id="rId2"/>
    <p:sldMasterId id="2147483702" r:id="rId3"/>
    <p:sldMasterId id="2147483715" r:id="rId4"/>
    <p:sldMasterId id="2147483728" r:id="rId5"/>
    <p:sldMasterId id="2147484164" r:id="rId6"/>
  </p:sldMasterIdLst>
  <p:notesMasterIdLst>
    <p:notesMasterId r:id="rId31"/>
  </p:notesMasterIdLst>
  <p:sldIdLst>
    <p:sldId id="357" r:id="rId7"/>
    <p:sldId id="266" r:id="rId8"/>
    <p:sldId id="260" r:id="rId9"/>
    <p:sldId id="276" r:id="rId10"/>
    <p:sldId id="294" r:id="rId11"/>
    <p:sldId id="268" r:id="rId12"/>
    <p:sldId id="277" r:id="rId13"/>
    <p:sldId id="280" r:id="rId14"/>
    <p:sldId id="282" r:id="rId15"/>
    <p:sldId id="273" r:id="rId16"/>
    <p:sldId id="344" r:id="rId17"/>
    <p:sldId id="351" r:id="rId18"/>
    <p:sldId id="352" r:id="rId19"/>
    <p:sldId id="353" r:id="rId20"/>
    <p:sldId id="354" r:id="rId21"/>
    <p:sldId id="355" r:id="rId22"/>
    <p:sldId id="356" r:id="rId23"/>
    <p:sldId id="285" r:id="rId24"/>
    <p:sldId id="347" r:id="rId25"/>
    <p:sldId id="348" r:id="rId26"/>
    <p:sldId id="349" r:id="rId27"/>
    <p:sldId id="350" r:id="rId28"/>
    <p:sldId id="287" r:id="rId29"/>
    <p:sldId id="341" r:id="rId30"/>
  </p:sldIdLst>
  <p:sldSz cx="10058400" cy="6950075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4025" indent="1588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09638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66838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2450" indent="3175" algn="ctr" rtl="0" eaLnBrk="0" fontAlgn="base" hangingPunct="0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1C04"/>
    <a:srgbClr val="DE005A"/>
    <a:srgbClr val="44FF09"/>
    <a:srgbClr val="34DA00"/>
    <a:srgbClr val="006600"/>
    <a:srgbClr val="394D1F"/>
    <a:srgbClr val="D8EC18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3410" autoAdjust="0"/>
  </p:normalViewPr>
  <p:slideViewPr>
    <p:cSldViewPr>
      <p:cViewPr>
        <p:scale>
          <a:sx n="50" d="100"/>
          <a:sy n="50" d="100"/>
        </p:scale>
        <p:origin x="-936" y="-486"/>
      </p:cViewPr>
      <p:guideLst>
        <p:guide orient="horz" pos="2189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685800"/>
            <a:ext cx="496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BF1B7F-8E49-4068-B17F-CE8A8A5B5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54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0620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750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872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995" algn="l" defTabSz="912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fld id="{D832BEC2-3DA9-4607-B351-1A30B50CC2F8}" type="slidenum">
              <a:rPr lang="en-US" sz="1200" smtClean="0">
                <a:solidFill>
                  <a:schemeClr val="tx1"/>
                </a:solidFill>
              </a:rPr>
              <a:pPr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85" y="2159020"/>
            <a:ext cx="8550275" cy="1489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47" y="3938588"/>
            <a:ext cx="7042151" cy="1776412"/>
          </a:xfrm>
        </p:spPr>
        <p:txBody>
          <a:bodyPr/>
          <a:lstStyle>
            <a:lvl1pPr marL="0" indent="0" algn="ctr">
              <a:buNone/>
              <a:defRPr/>
            </a:lvl1pPr>
            <a:lvl2pPr marL="456125" indent="0" algn="ctr">
              <a:buNone/>
              <a:defRPr/>
            </a:lvl2pPr>
            <a:lvl3pPr marL="912249" indent="0" algn="ctr">
              <a:buNone/>
              <a:defRPr/>
            </a:lvl3pPr>
            <a:lvl4pPr marL="1368374" indent="0" algn="ctr">
              <a:buNone/>
              <a:defRPr/>
            </a:lvl4pPr>
            <a:lvl5pPr marL="1824498" indent="0" algn="ctr">
              <a:buNone/>
              <a:defRPr/>
            </a:lvl5pPr>
            <a:lvl6pPr marL="2280620" indent="0" algn="ctr">
              <a:buNone/>
              <a:defRPr/>
            </a:lvl6pPr>
            <a:lvl7pPr marL="2736750" indent="0" algn="ctr">
              <a:buNone/>
              <a:defRPr/>
            </a:lvl7pPr>
            <a:lvl8pPr marL="3192872" indent="0" algn="ctr">
              <a:buNone/>
              <a:defRPr/>
            </a:lvl8pPr>
            <a:lvl9pPr marL="3648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C0C5-8BCC-4273-8D9D-0558B657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22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3A260-62B5-4D2A-B0EE-4DA6EF9AD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5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96" y="279420"/>
            <a:ext cx="2262189" cy="5929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60" y="279420"/>
            <a:ext cx="6637337" cy="5929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9F22-86F1-428E-9575-8E96AC16A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6722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3260" y="279420"/>
            <a:ext cx="9051925" cy="592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A54-D531-47BD-BC9F-191E24257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65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45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4996" indent="0" algn="ctr">
              <a:buNone/>
              <a:defRPr/>
            </a:lvl2pPr>
            <a:lvl3pPr marL="969996" indent="0" algn="ctr">
              <a:buNone/>
              <a:defRPr/>
            </a:lvl3pPr>
            <a:lvl4pPr marL="1454993" indent="0" algn="ctr">
              <a:buNone/>
              <a:defRPr/>
            </a:lvl4pPr>
            <a:lvl5pPr marL="1939993" indent="0" algn="ctr">
              <a:buNone/>
              <a:defRPr/>
            </a:lvl5pPr>
            <a:lvl6pPr marL="2424987" indent="0" algn="ctr">
              <a:buNone/>
              <a:defRPr/>
            </a:lvl6pPr>
            <a:lvl7pPr marL="2909987" indent="0" algn="ctr">
              <a:buNone/>
              <a:defRPr/>
            </a:lvl7pPr>
            <a:lvl8pPr marL="3394981" indent="0" algn="ctr">
              <a:buNone/>
              <a:defRPr/>
            </a:lvl8pPr>
            <a:lvl9pPr marL="38799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E024F00-6746-4697-9305-0F8A61F25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40CCE3D-5D75-4295-9174-61CCDE617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6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996" indent="0">
              <a:buNone/>
              <a:defRPr sz="1900"/>
            </a:lvl2pPr>
            <a:lvl3pPr marL="969996" indent="0">
              <a:buNone/>
              <a:defRPr sz="1700"/>
            </a:lvl3pPr>
            <a:lvl4pPr marL="1454993" indent="0">
              <a:buNone/>
              <a:defRPr sz="1500"/>
            </a:lvl4pPr>
            <a:lvl5pPr marL="1939993" indent="0">
              <a:buNone/>
              <a:defRPr sz="1500"/>
            </a:lvl5pPr>
            <a:lvl6pPr marL="2424987" indent="0">
              <a:buNone/>
              <a:defRPr sz="1500"/>
            </a:lvl6pPr>
            <a:lvl7pPr marL="2909987" indent="0">
              <a:buNone/>
              <a:defRPr sz="1500"/>
            </a:lvl7pPr>
            <a:lvl8pPr marL="3394981" indent="0">
              <a:buNone/>
              <a:defRPr sz="1500"/>
            </a:lvl8pPr>
            <a:lvl9pPr marL="387998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7DAD7E7-4A90-4A42-A844-35DB838E7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701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701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B9143D7-5B0F-4230-B47B-0647CE08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40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996" indent="0">
              <a:buNone/>
              <a:defRPr sz="2100" b="1"/>
            </a:lvl2pPr>
            <a:lvl3pPr marL="969996" indent="0">
              <a:buNone/>
              <a:defRPr sz="1900" b="1"/>
            </a:lvl3pPr>
            <a:lvl4pPr marL="1454993" indent="0">
              <a:buNone/>
              <a:defRPr sz="1700" b="1"/>
            </a:lvl4pPr>
            <a:lvl5pPr marL="1939993" indent="0">
              <a:buNone/>
              <a:defRPr sz="1700" b="1"/>
            </a:lvl5pPr>
            <a:lvl6pPr marL="2424987" indent="0">
              <a:buNone/>
              <a:defRPr sz="1700" b="1"/>
            </a:lvl6pPr>
            <a:lvl7pPr marL="2909987" indent="0">
              <a:buNone/>
              <a:defRPr sz="1700" b="1"/>
            </a:lvl7pPr>
            <a:lvl8pPr marL="3394981" indent="0">
              <a:buNone/>
              <a:defRPr sz="1700" b="1"/>
            </a:lvl8pPr>
            <a:lvl9pPr marL="38799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45" y="1555740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4996" indent="0">
              <a:buNone/>
              <a:defRPr sz="2100" b="1"/>
            </a:lvl2pPr>
            <a:lvl3pPr marL="969996" indent="0">
              <a:buNone/>
              <a:defRPr sz="1900" b="1"/>
            </a:lvl3pPr>
            <a:lvl4pPr marL="1454993" indent="0">
              <a:buNone/>
              <a:defRPr sz="1700" b="1"/>
            </a:lvl4pPr>
            <a:lvl5pPr marL="1939993" indent="0">
              <a:buNone/>
              <a:defRPr sz="1700" b="1"/>
            </a:lvl5pPr>
            <a:lvl6pPr marL="2424987" indent="0">
              <a:buNone/>
              <a:defRPr sz="1700" b="1"/>
            </a:lvl6pPr>
            <a:lvl7pPr marL="2909987" indent="0">
              <a:buNone/>
              <a:defRPr sz="1700" b="1"/>
            </a:lvl7pPr>
            <a:lvl8pPr marL="3394981" indent="0">
              <a:buNone/>
              <a:defRPr sz="1700" b="1"/>
            </a:lvl8pPr>
            <a:lvl9pPr marL="387998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45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39EF18F-18CA-46CE-AC87-9814E479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3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5FEBA89-448D-4384-BBB9-931E0C908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12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AD142E4-7AA1-46C4-9F96-C19A39E48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D87A-9FED-4AA2-A964-699D167A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0237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33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84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4996" indent="0">
              <a:buNone/>
              <a:defRPr sz="1300"/>
            </a:lvl2pPr>
            <a:lvl3pPr marL="969996" indent="0">
              <a:buNone/>
              <a:defRPr sz="1100"/>
            </a:lvl3pPr>
            <a:lvl4pPr marL="1454993" indent="0">
              <a:buNone/>
              <a:defRPr sz="1000"/>
            </a:lvl4pPr>
            <a:lvl5pPr marL="1939993" indent="0">
              <a:buNone/>
              <a:defRPr sz="1000"/>
            </a:lvl5pPr>
            <a:lvl6pPr marL="2424987" indent="0">
              <a:buNone/>
              <a:defRPr sz="1000"/>
            </a:lvl6pPr>
            <a:lvl7pPr marL="2909987" indent="0">
              <a:buNone/>
              <a:defRPr sz="1000"/>
            </a:lvl7pPr>
            <a:lvl8pPr marL="3394981" indent="0">
              <a:buNone/>
              <a:defRPr sz="1000"/>
            </a:lvl8pPr>
            <a:lvl9pPr marL="38799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AD1B2AD-58FB-4FF3-B92E-298CC711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4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4996" indent="0">
              <a:buNone/>
              <a:defRPr sz="3000"/>
            </a:lvl2pPr>
            <a:lvl3pPr marL="969996" indent="0">
              <a:buNone/>
              <a:defRPr sz="2600"/>
            </a:lvl3pPr>
            <a:lvl4pPr marL="1454993" indent="0">
              <a:buNone/>
              <a:defRPr sz="2100"/>
            </a:lvl4pPr>
            <a:lvl5pPr marL="1939993" indent="0">
              <a:buNone/>
              <a:defRPr sz="2100"/>
            </a:lvl5pPr>
            <a:lvl6pPr marL="2424987" indent="0">
              <a:buNone/>
              <a:defRPr sz="2100"/>
            </a:lvl6pPr>
            <a:lvl7pPr marL="2909987" indent="0">
              <a:buNone/>
              <a:defRPr sz="2100"/>
            </a:lvl7pPr>
            <a:lvl8pPr marL="3394981" indent="0">
              <a:buNone/>
              <a:defRPr sz="2100"/>
            </a:lvl8pPr>
            <a:lvl9pPr marL="38799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4996" indent="0">
              <a:buNone/>
              <a:defRPr sz="1300"/>
            </a:lvl2pPr>
            <a:lvl3pPr marL="969996" indent="0">
              <a:buNone/>
              <a:defRPr sz="1100"/>
            </a:lvl3pPr>
            <a:lvl4pPr marL="1454993" indent="0">
              <a:buNone/>
              <a:defRPr sz="1000"/>
            </a:lvl4pPr>
            <a:lvl5pPr marL="1939993" indent="0">
              <a:buNone/>
              <a:defRPr sz="1000"/>
            </a:lvl5pPr>
            <a:lvl6pPr marL="2424987" indent="0">
              <a:buNone/>
              <a:defRPr sz="1000"/>
            </a:lvl6pPr>
            <a:lvl7pPr marL="2909987" indent="0">
              <a:buNone/>
              <a:defRPr sz="1000"/>
            </a:lvl7pPr>
            <a:lvl8pPr marL="3394981" indent="0">
              <a:buNone/>
              <a:defRPr sz="1000"/>
            </a:lvl8pPr>
            <a:lvl9pPr marL="387998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FB2C3FE-0309-419C-BD89-C99E61416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5BB11C2-E660-4094-9256-7C74F3B9A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3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42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42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BF46462-036D-4F07-9FA8-51AA16FE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42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CEC3725-39EC-4F93-A313-64B809418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1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41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225" indent="0" algn="ctr">
              <a:buNone/>
              <a:defRPr/>
            </a:lvl2pPr>
            <a:lvl3pPr marL="970453" indent="0" algn="ctr">
              <a:buNone/>
              <a:defRPr/>
            </a:lvl3pPr>
            <a:lvl4pPr marL="1455678" indent="0" algn="ctr">
              <a:buNone/>
              <a:defRPr/>
            </a:lvl4pPr>
            <a:lvl5pPr marL="1940907" indent="0" algn="ctr">
              <a:buNone/>
              <a:defRPr/>
            </a:lvl5pPr>
            <a:lvl6pPr marL="2426130" indent="0" algn="ctr">
              <a:buNone/>
              <a:defRPr/>
            </a:lvl6pPr>
            <a:lvl7pPr marL="2911357" indent="0" algn="ctr">
              <a:buNone/>
              <a:defRPr/>
            </a:lvl7pPr>
            <a:lvl8pPr marL="3396580" indent="0" algn="ctr">
              <a:buNone/>
              <a:defRPr/>
            </a:lvl8pPr>
            <a:lvl9pPr marL="388180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7F64EC-BF44-4DF3-AD7D-31F426033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10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C405624-1F33-4243-ACF3-9DDF49A6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7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225" indent="0">
              <a:buNone/>
              <a:defRPr sz="1900"/>
            </a:lvl2pPr>
            <a:lvl3pPr marL="970453" indent="0">
              <a:buNone/>
              <a:defRPr sz="1700"/>
            </a:lvl3pPr>
            <a:lvl4pPr marL="1455678" indent="0">
              <a:buNone/>
              <a:defRPr sz="1500"/>
            </a:lvl4pPr>
            <a:lvl5pPr marL="1940907" indent="0">
              <a:buNone/>
              <a:defRPr sz="1500"/>
            </a:lvl5pPr>
            <a:lvl6pPr marL="2426130" indent="0">
              <a:buNone/>
              <a:defRPr sz="1500"/>
            </a:lvl6pPr>
            <a:lvl7pPr marL="2911357" indent="0">
              <a:buNone/>
              <a:defRPr sz="1500"/>
            </a:lvl7pPr>
            <a:lvl8pPr marL="3396580" indent="0">
              <a:buNone/>
              <a:defRPr sz="1500"/>
            </a:lvl8pPr>
            <a:lvl9pPr marL="388180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B1A8E24-51C9-4118-90E7-C7C07EE37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63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97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97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DEFEE1A-6323-4906-B722-0BCB72A12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03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36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225" indent="0">
              <a:buNone/>
              <a:defRPr sz="2100" b="1"/>
            </a:lvl2pPr>
            <a:lvl3pPr marL="970453" indent="0">
              <a:buNone/>
              <a:defRPr sz="1900" b="1"/>
            </a:lvl3pPr>
            <a:lvl4pPr marL="1455678" indent="0">
              <a:buNone/>
              <a:defRPr sz="1700" b="1"/>
            </a:lvl4pPr>
            <a:lvl5pPr marL="1940907" indent="0">
              <a:buNone/>
              <a:defRPr sz="1700" b="1"/>
            </a:lvl5pPr>
            <a:lvl6pPr marL="2426130" indent="0">
              <a:buNone/>
              <a:defRPr sz="1700" b="1"/>
            </a:lvl6pPr>
            <a:lvl7pPr marL="2911357" indent="0">
              <a:buNone/>
              <a:defRPr sz="1700" b="1"/>
            </a:lvl7pPr>
            <a:lvl8pPr marL="3396580" indent="0">
              <a:buNone/>
              <a:defRPr sz="1700" b="1"/>
            </a:lvl8pPr>
            <a:lvl9pPr marL="38818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41" y="1555736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225" indent="0">
              <a:buNone/>
              <a:defRPr sz="2100" b="1"/>
            </a:lvl2pPr>
            <a:lvl3pPr marL="970453" indent="0">
              <a:buNone/>
              <a:defRPr sz="1900" b="1"/>
            </a:lvl3pPr>
            <a:lvl4pPr marL="1455678" indent="0">
              <a:buNone/>
              <a:defRPr sz="1700" b="1"/>
            </a:lvl4pPr>
            <a:lvl5pPr marL="1940907" indent="0">
              <a:buNone/>
              <a:defRPr sz="1700" b="1"/>
            </a:lvl5pPr>
            <a:lvl6pPr marL="2426130" indent="0">
              <a:buNone/>
              <a:defRPr sz="1700" b="1"/>
            </a:lvl6pPr>
            <a:lvl7pPr marL="2911357" indent="0">
              <a:buNone/>
              <a:defRPr sz="1700" b="1"/>
            </a:lvl7pPr>
            <a:lvl8pPr marL="3396580" indent="0">
              <a:buNone/>
              <a:defRPr sz="1700" b="1"/>
            </a:lvl8pPr>
            <a:lvl9pPr marL="388180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41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D08AB6A-88E7-493E-8C08-BF61D0A28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465638"/>
            <a:ext cx="8548687" cy="1381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2946420"/>
            <a:ext cx="8548687" cy="15192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25" indent="0">
              <a:buNone/>
              <a:defRPr sz="1800"/>
            </a:lvl2pPr>
            <a:lvl3pPr marL="912249" indent="0">
              <a:buNone/>
              <a:defRPr sz="1600"/>
            </a:lvl3pPr>
            <a:lvl4pPr marL="1368374" indent="0">
              <a:buNone/>
              <a:defRPr sz="1400"/>
            </a:lvl4pPr>
            <a:lvl5pPr marL="1824498" indent="0">
              <a:buNone/>
              <a:defRPr sz="1400"/>
            </a:lvl5pPr>
            <a:lvl6pPr marL="2280620" indent="0">
              <a:buNone/>
              <a:defRPr sz="1400"/>
            </a:lvl6pPr>
            <a:lvl7pPr marL="2736750" indent="0">
              <a:buNone/>
              <a:defRPr sz="1400"/>
            </a:lvl7pPr>
            <a:lvl8pPr marL="3192872" indent="0">
              <a:buNone/>
              <a:defRPr sz="1400"/>
            </a:lvl8pPr>
            <a:lvl9pPr marL="364899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319F7-AD4A-40AF-92EE-7687C380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939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AD3C2C7-EABA-4AE3-8F8D-99297B70B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F78294-275F-4A63-A919-8FC3B65E0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3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29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80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225" indent="0">
              <a:buNone/>
              <a:defRPr sz="1300"/>
            </a:lvl2pPr>
            <a:lvl3pPr marL="970453" indent="0">
              <a:buNone/>
              <a:defRPr sz="1100"/>
            </a:lvl3pPr>
            <a:lvl4pPr marL="1455678" indent="0">
              <a:buNone/>
              <a:defRPr sz="1000"/>
            </a:lvl4pPr>
            <a:lvl5pPr marL="1940907" indent="0">
              <a:buNone/>
              <a:defRPr sz="1000"/>
            </a:lvl5pPr>
            <a:lvl6pPr marL="2426130" indent="0">
              <a:buNone/>
              <a:defRPr sz="1000"/>
            </a:lvl6pPr>
            <a:lvl7pPr marL="2911357" indent="0">
              <a:buNone/>
              <a:defRPr sz="1000"/>
            </a:lvl7pPr>
            <a:lvl8pPr marL="3396580" indent="0">
              <a:buNone/>
              <a:defRPr sz="1000"/>
            </a:lvl8pPr>
            <a:lvl9pPr marL="38818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C29C7DE-76ED-4C2C-946A-C6D5740E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65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225" indent="0">
              <a:buNone/>
              <a:defRPr sz="3000"/>
            </a:lvl2pPr>
            <a:lvl3pPr marL="970453" indent="0">
              <a:buNone/>
              <a:defRPr sz="2600"/>
            </a:lvl3pPr>
            <a:lvl4pPr marL="1455678" indent="0">
              <a:buNone/>
              <a:defRPr sz="2100"/>
            </a:lvl4pPr>
            <a:lvl5pPr marL="1940907" indent="0">
              <a:buNone/>
              <a:defRPr sz="2100"/>
            </a:lvl5pPr>
            <a:lvl6pPr marL="2426130" indent="0">
              <a:buNone/>
              <a:defRPr sz="2100"/>
            </a:lvl6pPr>
            <a:lvl7pPr marL="2911357" indent="0">
              <a:buNone/>
              <a:defRPr sz="2100"/>
            </a:lvl7pPr>
            <a:lvl8pPr marL="3396580" indent="0">
              <a:buNone/>
              <a:defRPr sz="2100"/>
            </a:lvl8pPr>
            <a:lvl9pPr marL="3881808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225" indent="0">
              <a:buNone/>
              <a:defRPr sz="1300"/>
            </a:lvl2pPr>
            <a:lvl3pPr marL="970453" indent="0">
              <a:buNone/>
              <a:defRPr sz="1100"/>
            </a:lvl3pPr>
            <a:lvl4pPr marL="1455678" indent="0">
              <a:buNone/>
              <a:defRPr sz="1000"/>
            </a:lvl4pPr>
            <a:lvl5pPr marL="1940907" indent="0">
              <a:buNone/>
              <a:defRPr sz="1000"/>
            </a:lvl5pPr>
            <a:lvl6pPr marL="2426130" indent="0">
              <a:buNone/>
              <a:defRPr sz="1000"/>
            </a:lvl6pPr>
            <a:lvl7pPr marL="2911357" indent="0">
              <a:buNone/>
              <a:defRPr sz="1000"/>
            </a:lvl7pPr>
            <a:lvl8pPr marL="3396580" indent="0">
              <a:buNone/>
              <a:defRPr sz="1000"/>
            </a:lvl8pPr>
            <a:lvl9pPr marL="38818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9050A67-A831-4F85-88D9-7CB42D56B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3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0227827-1238-483D-A894-C457903F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5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38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38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BA22B9-75F4-4D93-8986-2D000E484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30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38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B48CAC2-F420-426D-9875-9311C98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36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511" indent="0" algn="ctr">
              <a:buNone/>
              <a:defRPr/>
            </a:lvl2pPr>
            <a:lvl3pPr marL="971025" indent="0" algn="ctr">
              <a:buNone/>
              <a:defRPr/>
            </a:lvl3pPr>
            <a:lvl4pPr marL="1456536" indent="0" algn="ctr">
              <a:buNone/>
              <a:defRPr/>
            </a:lvl4pPr>
            <a:lvl5pPr marL="1942049" indent="0" algn="ctr">
              <a:buNone/>
              <a:defRPr/>
            </a:lvl5pPr>
            <a:lvl6pPr marL="2427560" indent="0" algn="ctr">
              <a:buNone/>
              <a:defRPr/>
            </a:lvl6pPr>
            <a:lvl7pPr marL="2913071" indent="0" algn="ctr">
              <a:buNone/>
              <a:defRPr/>
            </a:lvl7pPr>
            <a:lvl8pPr marL="3398581" indent="0" algn="ctr">
              <a:buNone/>
              <a:defRPr/>
            </a:lvl8pPr>
            <a:lvl9pPr marL="388409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F7DF437-2830-407F-A53B-1A7909BB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B149EF9-7B62-4A8A-9D5A-0D66B35A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8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511" indent="0">
              <a:buNone/>
              <a:defRPr sz="1900"/>
            </a:lvl2pPr>
            <a:lvl3pPr marL="971025" indent="0">
              <a:buNone/>
              <a:defRPr sz="1700"/>
            </a:lvl3pPr>
            <a:lvl4pPr marL="1456536" indent="0">
              <a:buNone/>
              <a:defRPr sz="1500"/>
            </a:lvl4pPr>
            <a:lvl5pPr marL="1942049" indent="0">
              <a:buNone/>
              <a:defRPr sz="1500"/>
            </a:lvl5pPr>
            <a:lvl6pPr marL="2427560" indent="0">
              <a:buNone/>
              <a:defRPr sz="1500"/>
            </a:lvl6pPr>
            <a:lvl7pPr marL="2913071" indent="0">
              <a:buNone/>
              <a:defRPr sz="1500"/>
            </a:lvl7pPr>
            <a:lvl8pPr marL="3398581" indent="0">
              <a:buNone/>
              <a:defRPr sz="1500"/>
            </a:lvl8pPr>
            <a:lvl9pPr marL="388409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EB44F1F-9530-476D-8493-A8BA43301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620858"/>
            <a:ext cx="4449762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22" y="1620858"/>
            <a:ext cx="4449763" cy="458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66C0-75D1-46DA-B922-46CD76BD8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322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92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92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CE6CC2-601A-4F72-A707-32CEAF2D4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39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31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511" indent="0">
              <a:buNone/>
              <a:defRPr sz="2100" b="1"/>
            </a:lvl2pPr>
            <a:lvl3pPr marL="971025" indent="0">
              <a:buNone/>
              <a:defRPr sz="1900" b="1"/>
            </a:lvl3pPr>
            <a:lvl4pPr marL="1456536" indent="0">
              <a:buNone/>
              <a:defRPr sz="1700" b="1"/>
            </a:lvl4pPr>
            <a:lvl5pPr marL="1942049" indent="0">
              <a:buNone/>
              <a:defRPr sz="1700" b="1"/>
            </a:lvl5pPr>
            <a:lvl6pPr marL="2427560" indent="0">
              <a:buNone/>
              <a:defRPr sz="1700" b="1"/>
            </a:lvl6pPr>
            <a:lvl7pPr marL="2913071" indent="0">
              <a:buNone/>
              <a:defRPr sz="1700" b="1"/>
            </a:lvl7pPr>
            <a:lvl8pPr marL="3398581" indent="0">
              <a:buNone/>
              <a:defRPr sz="1700" b="1"/>
            </a:lvl8pPr>
            <a:lvl9pPr marL="38840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6" y="1555731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511" indent="0">
              <a:buNone/>
              <a:defRPr sz="2100" b="1"/>
            </a:lvl2pPr>
            <a:lvl3pPr marL="971025" indent="0">
              <a:buNone/>
              <a:defRPr sz="1900" b="1"/>
            </a:lvl3pPr>
            <a:lvl4pPr marL="1456536" indent="0">
              <a:buNone/>
              <a:defRPr sz="1700" b="1"/>
            </a:lvl4pPr>
            <a:lvl5pPr marL="1942049" indent="0">
              <a:buNone/>
              <a:defRPr sz="1700" b="1"/>
            </a:lvl5pPr>
            <a:lvl6pPr marL="2427560" indent="0">
              <a:buNone/>
              <a:defRPr sz="1700" b="1"/>
            </a:lvl6pPr>
            <a:lvl7pPr marL="2913071" indent="0">
              <a:buNone/>
              <a:defRPr sz="1700" b="1"/>
            </a:lvl7pPr>
            <a:lvl8pPr marL="3398581" indent="0">
              <a:buNone/>
              <a:defRPr sz="1700" b="1"/>
            </a:lvl8pPr>
            <a:lvl9pPr marL="388409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6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CE99265-DD6C-4250-AA55-BBB6F84C7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5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E107A05-A8BE-4350-A565-AF0EF8EE2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15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39D662A-AEB6-4EA8-A60E-5D089B949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4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24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454375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511" indent="0">
              <a:buNone/>
              <a:defRPr sz="1300"/>
            </a:lvl2pPr>
            <a:lvl3pPr marL="971025" indent="0">
              <a:buNone/>
              <a:defRPr sz="1100"/>
            </a:lvl3pPr>
            <a:lvl4pPr marL="1456536" indent="0">
              <a:buNone/>
              <a:defRPr sz="1000"/>
            </a:lvl4pPr>
            <a:lvl5pPr marL="1942049" indent="0">
              <a:buNone/>
              <a:defRPr sz="1000"/>
            </a:lvl5pPr>
            <a:lvl6pPr marL="2427560" indent="0">
              <a:buNone/>
              <a:defRPr sz="1000"/>
            </a:lvl6pPr>
            <a:lvl7pPr marL="2913071" indent="0">
              <a:buNone/>
              <a:defRPr sz="1000"/>
            </a:lvl7pPr>
            <a:lvl8pPr marL="3398581" indent="0">
              <a:buNone/>
              <a:defRPr sz="1000"/>
            </a:lvl8pPr>
            <a:lvl9pPr marL="3884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B700CA-89D9-4915-9E37-3B3D70648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3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511" indent="0">
              <a:buNone/>
              <a:defRPr sz="3000"/>
            </a:lvl2pPr>
            <a:lvl3pPr marL="971025" indent="0">
              <a:buNone/>
              <a:defRPr sz="2600"/>
            </a:lvl3pPr>
            <a:lvl4pPr marL="1456536" indent="0">
              <a:buNone/>
              <a:defRPr sz="2100"/>
            </a:lvl4pPr>
            <a:lvl5pPr marL="1942049" indent="0">
              <a:buNone/>
              <a:defRPr sz="2100"/>
            </a:lvl5pPr>
            <a:lvl6pPr marL="2427560" indent="0">
              <a:buNone/>
              <a:defRPr sz="2100"/>
            </a:lvl6pPr>
            <a:lvl7pPr marL="2913071" indent="0">
              <a:buNone/>
              <a:defRPr sz="2100"/>
            </a:lvl7pPr>
            <a:lvl8pPr marL="3398581" indent="0">
              <a:buNone/>
              <a:defRPr sz="2100"/>
            </a:lvl8pPr>
            <a:lvl9pPr marL="3884093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511" indent="0">
              <a:buNone/>
              <a:defRPr sz="1300"/>
            </a:lvl2pPr>
            <a:lvl3pPr marL="971025" indent="0">
              <a:buNone/>
              <a:defRPr sz="1100"/>
            </a:lvl3pPr>
            <a:lvl4pPr marL="1456536" indent="0">
              <a:buNone/>
              <a:defRPr sz="1000"/>
            </a:lvl4pPr>
            <a:lvl5pPr marL="1942049" indent="0">
              <a:buNone/>
              <a:defRPr sz="1000"/>
            </a:lvl5pPr>
            <a:lvl6pPr marL="2427560" indent="0">
              <a:buNone/>
              <a:defRPr sz="1000"/>
            </a:lvl6pPr>
            <a:lvl7pPr marL="2913071" indent="0">
              <a:buNone/>
              <a:defRPr sz="1000"/>
            </a:lvl7pPr>
            <a:lvl8pPr marL="3398581" indent="0">
              <a:buNone/>
              <a:defRPr sz="1000"/>
            </a:lvl8pPr>
            <a:lvl9pPr marL="3884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0395056-6828-471F-8707-664341E66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9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8C40281-47B8-4740-B37B-13F195B0C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5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33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33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19B2A44-7408-4257-A4DE-AB2F4968A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6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33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9C24879-5650-40C8-9BDD-29BAA129F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0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59030"/>
            <a:ext cx="85496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938376"/>
            <a:ext cx="7040880" cy="1776130"/>
          </a:xfrm>
        </p:spPr>
        <p:txBody>
          <a:bodyPr/>
          <a:lstStyle>
            <a:lvl1pPr marL="0" indent="0" algn="ctr">
              <a:buNone/>
              <a:defRPr/>
            </a:lvl1pPr>
            <a:lvl2pPr marL="485855" indent="0" algn="ctr">
              <a:buNone/>
              <a:defRPr/>
            </a:lvl2pPr>
            <a:lvl3pPr marL="971710" indent="0" algn="ctr">
              <a:buNone/>
              <a:defRPr/>
            </a:lvl3pPr>
            <a:lvl4pPr marL="1457564" indent="0" algn="ctr">
              <a:buNone/>
              <a:defRPr/>
            </a:lvl4pPr>
            <a:lvl5pPr marL="1943420" indent="0" algn="ctr">
              <a:buNone/>
              <a:defRPr/>
            </a:lvl5pPr>
            <a:lvl6pPr marL="2429275" indent="0" algn="ctr">
              <a:buNone/>
              <a:defRPr/>
            </a:lvl6pPr>
            <a:lvl7pPr marL="2915130" indent="0" algn="ctr">
              <a:buNone/>
              <a:defRPr/>
            </a:lvl7pPr>
            <a:lvl8pPr marL="3400984" indent="0" algn="ctr">
              <a:buNone/>
              <a:defRPr/>
            </a:lvl8pPr>
            <a:lvl9pPr marL="3886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9AC4E37-9D11-418E-BCFE-9A820CED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60" y="277813"/>
            <a:ext cx="9051925" cy="1158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555750"/>
            <a:ext cx="4443412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5" indent="0">
              <a:buNone/>
              <a:defRPr sz="2000" b="1"/>
            </a:lvl2pPr>
            <a:lvl3pPr marL="912249" indent="0">
              <a:buNone/>
              <a:defRPr sz="1800" b="1"/>
            </a:lvl3pPr>
            <a:lvl4pPr marL="1368374" indent="0">
              <a:buNone/>
              <a:defRPr sz="1600" b="1"/>
            </a:lvl4pPr>
            <a:lvl5pPr marL="1824498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50" indent="0">
              <a:buNone/>
              <a:defRPr sz="1600" b="1"/>
            </a:lvl7pPr>
            <a:lvl8pPr marL="3192872" indent="0">
              <a:buNone/>
              <a:defRPr sz="1600" b="1"/>
            </a:lvl8pPr>
            <a:lvl9pPr marL="36489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203470"/>
            <a:ext cx="4443412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555750"/>
            <a:ext cx="4445000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25" indent="0">
              <a:buNone/>
              <a:defRPr sz="2000" b="1"/>
            </a:lvl2pPr>
            <a:lvl3pPr marL="912249" indent="0">
              <a:buNone/>
              <a:defRPr sz="1800" b="1"/>
            </a:lvl3pPr>
            <a:lvl4pPr marL="1368374" indent="0">
              <a:buNone/>
              <a:defRPr sz="1600" b="1"/>
            </a:lvl4pPr>
            <a:lvl5pPr marL="1824498" indent="0">
              <a:buNone/>
              <a:defRPr sz="1600" b="1"/>
            </a:lvl5pPr>
            <a:lvl6pPr marL="2280620" indent="0">
              <a:buNone/>
              <a:defRPr sz="1600" b="1"/>
            </a:lvl6pPr>
            <a:lvl7pPr marL="2736750" indent="0">
              <a:buNone/>
              <a:defRPr sz="1600" b="1"/>
            </a:lvl7pPr>
            <a:lvl8pPr marL="3192872" indent="0">
              <a:buNone/>
              <a:defRPr sz="1600" b="1"/>
            </a:lvl8pPr>
            <a:lvl9pPr marL="36489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203470"/>
            <a:ext cx="4445000" cy="4005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D3205-6972-4A5A-8942-6F3F579F7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7073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EAEB7D-8871-4025-928A-0554279BC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5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66067"/>
            <a:ext cx="8549640" cy="138036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45739"/>
            <a:ext cx="8549640" cy="152032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5855" indent="0">
              <a:buNone/>
              <a:defRPr sz="1900"/>
            </a:lvl2pPr>
            <a:lvl3pPr marL="971710" indent="0">
              <a:buNone/>
              <a:defRPr sz="1700"/>
            </a:lvl3pPr>
            <a:lvl4pPr marL="1457564" indent="0">
              <a:buNone/>
              <a:defRPr sz="1500"/>
            </a:lvl4pPr>
            <a:lvl5pPr marL="1943420" indent="0">
              <a:buNone/>
              <a:defRPr sz="1500"/>
            </a:lvl5pPr>
            <a:lvl6pPr marL="2429275" indent="0">
              <a:buNone/>
              <a:defRPr sz="1500"/>
            </a:lvl6pPr>
            <a:lvl7pPr marL="2915130" indent="0">
              <a:buNone/>
              <a:defRPr sz="1500"/>
            </a:lvl7pPr>
            <a:lvl8pPr marL="3400984" indent="0">
              <a:buNone/>
              <a:defRPr sz="1500"/>
            </a:lvl8pPr>
            <a:lvl9pPr marL="388683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09CA5F-F046-4AE0-B06F-4F7ECCFA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3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21686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21686"/>
            <a:ext cx="4442460" cy="45867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DF31442-D81F-46A1-88A8-F77F50AC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0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55725"/>
            <a:ext cx="4444207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55" indent="0">
              <a:buNone/>
              <a:defRPr sz="2100" b="1"/>
            </a:lvl2pPr>
            <a:lvl3pPr marL="971710" indent="0">
              <a:buNone/>
              <a:defRPr sz="1900" b="1"/>
            </a:lvl3pPr>
            <a:lvl4pPr marL="1457564" indent="0">
              <a:buNone/>
              <a:defRPr sz="1700" b="1"/>
            </a:lvl4pPr>
            <a:lvl5pPr marL="1943420" indent="0">
              <a:buNone/>
              <a:defRPr sz="1700" b="1"/>
            </a:lvl5pPr>
            <a:lvl6pPr marL="2429275" indent="0">
              <a:buNone/>
              <a:defRPr sz="1700" b="1"/>
            </a:lvl6pPr>
            <a:lvl7pPr marL="2915130" indent="0">
              <a:buNone/>
              <a:defRPr sz="1700" b="1"/>
            </a:lvl7pPr>
            <a:lvl8pPr marL="3400984" indent="0">
              <a:buNone/>
              <a:defRPr sz="1700" b="1"/>
            </a:lvl8pPr>
            <a:lvl9pPr marL="38868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204075"/>
            <a:ext cx="4444207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555725"/>
            <a:ext cx="4445953" cy="64835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855" indent="0">
              <a:buNone/>
              <a:defRPr sz="2100" b="1"/>
            </a:lvl2pPr>
            <a:lvl3pPr marL="971710" indent="0">
              <a:buNone/>
              <a:defRPr sz="1900" b="1"/>
            </a:lvl3pPr>
            <a:lvl4pPr marL="1457564" indent="0">
              <a:buNone/>
              <a:defRPr sz="1700" b="1"/>
            </a:lvl4pPr>
            <a:lvl5pPr marL="1943420" indent="0">
              <a:buNone/>
              <a:defRPr sz="1700" b="1"/>
            </a:lvl5pPr>
            <a:lvl6pPr marL="2429275" indent="0">
              <a:buNone/>
              <a:defRPr sz="1700" b="1"/>
            </a:lvl6pPr>
            <a:lvl7pPr marL="2915130" indent="0">
              <a:buNone/>
              <a:defRPr sz="1700" b="1"/>
            </a:lvl7pPr>
            <a:lvl8pPr marL="3400984" indent="0">
              <a:buNone/>
              <a:defRPr sz="1700" b="1"/>
            </a:lvl8pPr>
            <a:lvl9pPr marL="388683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204075"/>
            <a:ext cx="4445953" cy="40043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CB6C6F4-4750-483B-86FC-9028C33B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8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C171D71-AFD5-44B2-8BBA-2544EB106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50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D49B9F-8130-49FA-8F49-A012B979F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1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76716"/>
            <a:ext cx="3309144" cy="11776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6718"/>
            <a:ext cx="5622925" cy="59316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454369"/>
            <a:ext cx="3309144" cy="4754045"/>
          </a:xfrm>
        </p:spPr>
        <p:txBody>
          <a:bodyPr/>
          <a:lstStyle>
            <a:lvl1pPr marL="0" indent="0">
              <a:buNone/>
              <a:defRPr sz="1500"/>
            </a:lvl1pPr>
            <a:lvl2pPr marL="485855" indent="0">
              <a:buNone/>
              <a:defRPr sz="1300"/>
            </a:lvl2pPr>
            <a:lvl3pPr marL="971710" indent="0">
              <a:buNone/>
              <a:defRPr sz="1100"/>
            </a:lvl3pPr>
            <a:lvl4pPr marL="1457564" indent="0">
              <a:buNone/>
              <a:defRPr sz="1000"/>
            </a:lvl4pPr>
            <a:lvl5pPr marL="1943420" indent="0">
              <a:buNone/>
              <a:defRPr sz="1000"/>
            </a:lvl5pPr>
            <a:lvl6pPr marL="2429275" indent="0">
              <a:buNone/>
              <a:defRPr sz="1000"/>
            </a:lvl6pPr>
            <a:lvl7pPr marL="2915130" indent="0">
              <a:buNone/>
              <a:defRPr sz="1000"/>
            </a:lvl7pPr>
            <a:lvl8pPr marL="3400984" indent="0">
              <a:buNone/>
              <a:defRPr sz="1000"/>
            </a:lvl8pPr>
            <a:lvl9pPr marL="3886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06BD6A7-E1EC-4410-9081-1DAB7958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68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65052"/>
            <a:ext cx="6035040" cy="57434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21002"/>
            <a:ext cx="6035040" cy="4170045"/>
          </a:xfrm>
        </p:spPr>
        <p:txBody>
          <a:bodyPr/>
          <a:lstStyle>
            <a:lvl1pPr marL="0" indent="0">
              <a:buNone/>
              <a:defRPr sz="3400"/>
            </a:lvl1pPr>
            <a:lvl2pPr marL="485855" indent="0">
              <a:buNone/>
              <a:defRPr sz="3000"/>
            </a:lvl2pPr>
            <a:lvl3pPr marL="971710" indent="0">
              <a:buNone/>
              <a:defRPr sz="2600"/>
            </a:lvl3pPr>
            <a:lvl4pPr marL="1457564" indent="0">
              <a:buNone/>
              <a:defRPr sz="2100"/>
            </a:lvl4pPr>
            <a:lvl5pPr marL="1943420" indent="0">
              <a:buNone/>
              <a:defRPr sz="2100"/>
            </a:lvl5pPr>
            <a:lvl6pPr marL="2429275" indent="0">
              <a:buNone/>
              <a:defRPr sz="2100"/>
            </a:lvl6pPr>
            <a:lvl7pPr marL="2915130" indent="0">
              <a:buNone/>
              <a:defRPr sz="2100"/>
            </a:lvl7pPr>
            <a:lvl8pPr marL="3400984" indent="0">
              <a:buNone/>
              <a:defRPr sz="2100"/>
            </a:lvl8pPr>
            <a:lvl9pPr marL="3886839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439399"/>
            <a:ext cx="6035040" cy="815668"/>
          </a:xfrm>
        </p:spPr>
        <p:txBody>
          <a:bodyPr/>
          <a:lstStyle>
            <a:lvl1pPr marL="0" indent="0">
              <a:buNone/>
              <a:defRPr sz="1500"/>
            </a:lvl1pPr>
            <a:lvl2pPr marL="485855" indent="0">
              <a:buNone/>
              <a:defRPr sz="1300"/>
            </a:lvl2pPr>
            <a:lvl3pPr marL="971710" indent="0">
              <a:buNone/>
              <a:defRPr sz="1100"/>
            </a:lvl3pPr>
            <a:lvl4pPr marL="1457564" indent="0">
              <a:buNone/>
              <a:defRPr sz="1000"/>
            </a:lvl4pPr>
            <a:lvl5pPr marL="1943420" indent="0">
              <a:buNone/>
              <a:defRPr sz="1000"/>
            </a:lvl5pPr>
            <a:lvl6pPr marL="2429275" indent="0">
              <a:buNone/>
              <a:defRPr sz="1000"/>
            </a:lvl6pPr>
            <a:lvl7pPr marL="2915130" indent="0">
              <a:buNone/>
              <a:defRPr sz="1000"/>
            </a:lvl7pPr>
            <a:lvl8pPr marL="3400984" indent="0">
              <a:buNone/>
              <a:defRPr sz="1000"/>
            </a:lvl8pPr>
            <a:lvl9pPr marL="38868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8B793B0-04F5-4EB9-B3E6-22D85B726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1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8883530-7085-46C6-A806-41A43491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119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8327"/>
            <a:ext cx="226314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8327"/>
            <a:ext cx="662178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2217F5B-3AB4-47A8-9BD8-1DE247B38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4FBC-2557-4168-B273-25F32F078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3423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2920" y="278327"/>
            <a:ext cx="9052560" cy="5930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932F74A-CF87-4986-BCA7-E903DAB56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9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231775"/>
            <a:ext cx="9566275" cy="61166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31775" y="5426075"/>
            <a:ext cx="9596438" cy="13493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621684"/>
            <a:ext cx="8549640" cy="1804008"/>
          </a:xfrm>
        </p:spPr>
        <p:txBody>
          <a:bodyPr anchor="b">
            <a:normAutofit/>
          </a:bodyPr>
          <a:lstStyle>
            <a:lvl1pPr>
              <a:defRPr sz="47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603744"/>
            <a:ext cx="7040880" cy="1492979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163184B-BA57-47D8-AD88-D4EAD63BB7DC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2C69AE8-1876-4ECE-9026-495D815A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3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6CC9761-8B5D-40FB-B395-4B7D17ED7507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625AB103-1F05-4F29-A045-30BE36B43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69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825" y="231775"/>
            <a:ext cx="9566275" cy="48006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651625" y="4260850"/>
            <a:ext cx="3163888" cy="723900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81313" y="4129088"/>
            <a:ext cx="6099175" cy="8636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111500" y="4143375"/>
            <a:ext cx="6015038" cy="784225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170613" y="4127500"/>
            <a:ext cx="3638550" cy="661988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31775" y="4113213"/>
            <a:ext cx="9596438" cy="134778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7182" tIns="48591" rIns="97182" bIns="48591"/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35" y="2496636"/>
            <a:ext cx="8549640" cy="1544461"/>
          </a:xfrm>
        </p:spPr>
        <p:txBody>
          <a:bodyPr anchor="t">
            <a:normAutofit/>
          </a:bodyPr>
          <a:lstStyle>
            <a:lvl1pPr algn="ctr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102" y="1456747"/>
            <a:ext cx="7059507" cy="952419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8FEA254-4CEA-433A-B40A-48E7E7F56CEF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D500A02-AB26-4B9D-9CF8-648B54621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2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4321" y="2715163"/>
            <a:ext cx="4204411" cy="3493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9667" y="2715163"/>
            <a:ext cx="4204411" cy="34935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01D2CC78-9A94-4886-9D3E-A47543DC857F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34F5D3D8-77AF-4D88-B7D5-BDFB8524C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56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22" y="2714070"/>
            <a:ext cx="4204411" cy="648351"/>
          </a:xfrm>
        </p:spPr>
        <p:txBody>
          <a:bodyPr anchor="ctr"/>
          <a:lstStyle>
            <a:lvl1pPr marL="0" indent="0" algn="ctr">
              <a:buNone/>
              <a:defRPr sz="2600" b="0">
                <a:solidFill>
                  <a:schemeClr val="tx2"/>
                </a:solidFill>
                <a:latin typeface="+mj-lt"/>
              </a:defRPr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066" y="3475038"/>
            <a:ext cx="4202061" cy="273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3020" y="2714069"/>
            <a:ext cx="4204411" cy="648351"/>
          </a:xfrm>
        </p:spPr>
        <p:txBody>
          <a:bodyPr anchor="ctr"/>
          <a:lstStyle>
            <a:lvl1pPr marL="0" indent="0" algn="ctr">
              <a:buNone/>
              <a:defRPr sz="2600" b="0" i="0">
                <a:solidFill>
                  <a:schemeClr val="tx2"/>
                </a:solidFill>
                <a:latin typeface="+mj-lt"/>
              </a:defRPr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3475038"/>
            <a:ext cx="4204411" cy="273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D2425EDD-0339-4AFF-8A22-6464AF1FD475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5F82A58-C527-44EE-B4C5-3C98D32B2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7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29C8F41-33AC-45A3-A6C0-D92D691DC393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059A73-9058-4060-AECB-A40A25FC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4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7788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1B4B64D-3B30-4225-BB97-F54208F0A13F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AE7B610-B942-43FF-B853-CEF257EE4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40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93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3629484"/>
            <a:ext cx="3688080" cy="193057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38"/>
              </a:spcAft>
              <a:buNone/>
              <a:defRPr sz="1900">
                <a:solidFill>
                  <a:schemeClr val="tx2"/>
                </a:solidFill>
              </a:defRPr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05840" y="2316692"/>
            <a:ext cx="3688080" cy="1269547"/>
          </a:xfr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58" y="1853353"/>
            <a:ext cx="4294484" cy="3861153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7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C62A3E73-7BE7-4563-A75A-852223524BD0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5C7F63C8-2D60-4185-AB20-C50A79C9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0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0825" y="231775"/>
            <a:ext cx="9566275" cy="611663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31775" y="5426075"/>
            <a:ext cx="9596438" cy="134937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1571" y="343214"/>
            <a:ext cx="4193910" cy="2462558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167" y="2822932"/>
            <a:ext cx="4200314" cy="245397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2020" y="1390015"/>
            <a:ext cx="3922776" cy="2965365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B41D49B-C4A7-446C-A118-0405194D286E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571699C-B718-43E1-AC5F-6F4949E94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B8B33-948B-4633-9B33-A06E2A51E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2756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47FE5F8-B43F-4E58-A04E-F62527DCB0EB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7E097FAD-343D-4C00-AE6A-567ABFD1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327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50825" y="231775"/>
            <a:ext cx="9566275" cy="14462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31775" y="723900"/>
            <a:ext cx="9596438" cy="134937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467238"/>
            <a:ext cx="2263140" cy="45475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467238"/>
            <a:ext cx="6621780" cy="454758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8BE4E98-FF56-4A5C-8D09-522995D42E78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4EFC78D7-E732-4777-91C9-DD40E369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276245"/>
            <a:ext cx="3308350" cy="1177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276225"/>
            <a:ext cx="5622925" cy="5932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454170"/>
            <a:ext cx="3308350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6125" indent="0">
              <a:buNone/>
              <a:defRPr sz="1200"/>
            </a:lvl2pPr>
            <a:lvl3pPr marL="912249" indent="0">
              <a:buNone/>
              <a:defRPr sz="1000"/>
            </a:lvl3pPr>
            <a:lvl4pPr marL="1368374" indent="0">
              <a:buNone/>
              <a:defRPr sz="900"/>
            </a:lvl4pPr>
            <a:lvl5pPr marL="1824498" indent="0">
              <a:buNone/>
              <a:defRPr sz="900"/>
            </a:lvl5pPr>
            <a:lvl6pPr marL="2280620" indent="0">
              <a:buNone/>
              <a:defRPr sz="900"/>
            </a:lvl6pPr>
            <a:lvl7pPr marL="2736750" indent="0">
              <a:buNone/>
              <a:defRPr sz="900"/>
            </a:lvl7pPr>
            <a:lvl8pPr marL="3192872" indent="0">
              <a:buNone/>
              <a:defRPr sz="900"/>
            </a:lvl8pPr>
            <a:lvl9pPr marL="36489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77EB-A3DA-4C2E-B9C0-4D650C7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495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97" y="4865708"/>
            <a:ext cx="6035675" cy="5730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97" y="620725"/>
            <a:ext cx="6035675" cy="4170362"/>
          </a:xfrm>
        </p:spPr>
        <p:txBody>
          <a:bodyPr/>
          <a:lstStyle>
            <a:lvl1pPr marL="0" indent="0">
              <a:buNone/>
              <a:defRPr sz="3200"/>
            </a:lvl1pPr>
            <a:lvl2pPr marL="456125" indent="0">
              <a:buNone/>
              <a:defRPr sz="2800"/>
            </a:lvl2pPr>
            <a:lvl3pPr marL="912249" indent="0">
              <a:buNone/>
              <a:defRPr sz="2400"/>
            </a:lvl3pPr>
            <a:lvl4pPr marL="1368374" indent="0">
              <a:buNone/>
              <a:defRPr sz="2000"/>
            </a:lvl4pPr>
            <a:lvl5pPr marL="1824498" indent="0">
              <a:buNone/>
              <a:defRPr sz="2000"/>
            </a:lvl5pPr>
            <a:lvl6pPr marL="2280620" indent="0">
              <a:buNone/>
              <a:defRPr sz="2000"/>
            </a:lvl6pPr>
            <a:lvl7pPr marL="2736750" indent="0">
              <a:buNone/>
              <a:defRPr sz="2000"/>
            </a:lvl7pPr>
            <a:lvl8pPr marL="3192872" indent="0">
              <a:buNone/>
              <a:defRPr sz="2000"/>
            </a:lvl8pPr>
            <a:lvl9pPr marL="364899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97" y="5438795"/>
            <a:ext cx="6035675" cy="815975"/>
          </a:xfrm>
        </p:spPr>
        <p:txBody>
          <a:bodyPr/>
          <a:lstStyle>
            <a:lvl1pPr marL="0" indent="0">
              <a:buNone/>
              <a:defRPr sz="1400"/>
            </a:lvl1pPr>
            <a:lvl2pPr marL="456125" indent="0">
              <a:buNone/>
              <a:defRPr sz="1200"/>
            </a:lvl2pPr>
            <a:lvl3pPr marL="912249" indent="0">
              <a:buNone/>
              <a:defRPr sz="1000"/>
            </a:lvl3pPr>
            <a:lvl4pPr marL="1368374" indent="0">
              <a:buNone/>
              <a:defRPr sz="900"/>
            </a:lvl4pPr>
            <a:lvl5pPr marL="1824498" indent="0">
              <a:buNone/>
              <a:defRPr sz="900"/>
            </a:lvl5pPr>
            <a:lvl6pPr marL="2280620" indent="0">
              <a:buNone/>
              <a:defRPr sz="900"/>
            </a:lvl6pPr>
            <a:lvl7pPr marL="2736750" indent="0">
              <a:buNone/>
              <a:defRPr sz="900"/>
            </a:lvl7pPr>
            <a:lvl8pPr marL="3192872" indent="0">
              <a:buNone/>
              <a:defRPr sz="900"/>
            </a:lvl8pPr>
            <a:lvl9pPr marL="36489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D215-C14F-472B-B1A3-437AA4F3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989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9400"/>
            <a:ext cx="905192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0838"/>
            <a:ext cx="905192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algn="l"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0712" tIns="40355" rIns="80712" bIns="40355" numCol="1" anchor="t" anchorCtr="0" compatLnSpc="1">
            <a:prstTxWarp prst="textNoShape">
              <a:avLst/>
            </a:prstTxWarp>
          </a:bodyPr>
          <a:lstStyle>
            <a:lvl1pPr algn="r" defTabSz="807719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9997F7-BE26-4FDD-850C-E2F212EC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28" r:id="rId1"/>
    <p:sldLayoutId id="2147485029" r:id="rId2"/>
    <p:sldLayoutId id="2147485030" r:id="rId3"/>
    <p:sldLayoutId id="2147485031" r:id="rId4"/>
    <p:sldLayoutId id="2147485032" r:id="rId5"/>
    <p:sldLayoutId id="2147485033" r:id="rId6"/>
    <p:sldLayoutId id="2147485034" r:id="rId7"/>
    <p:sldLayoutId id="2147485035" r:id="rId8"/>
    <p:sldLayoutId id="2147485036" r:id="rId9"/>
    <p:sldLayoutId id="2147485037" r:id="rId10"/>
    <p:sldLayoutId id="2147485038" r:id="rId11"/>
    <p:sldLayoutId id="2147485039" r:id="rId12"/>
  </p:sldLayoutIdLst>
  <p:transition spd="med"/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6125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2249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68374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4498" algn="ctr" defTabSz="807719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038" indent="-300038" algn="l" defTabSz="804863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47650" algn="l" defTabSz="804863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08063" indent="-200025" algn="l" defTabSz="8048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12875" indent="-200025" algn="l" defTabSz="8048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16100" indent="-200025" algn="l" defTabSz="804863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74285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30413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86536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42660" indent="-202723" algn="l" defTabSz="807719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25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49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74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498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2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50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72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995" algn="l" defTabSz="912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00" tIns="48500" rIns="97000" bIns="485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B3143DC-EB98-430B-AFA6-C8FD53DE8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  <p:sldLayoutId id="21474850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499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6999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499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3999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0038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9675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5450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9638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7486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2477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7480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2479" indent="-24249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4996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96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4993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9993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987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981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0" algn="l" defTabSz="9699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045" tIns="48523" rIns="97045" bIns="485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EC38FA4-35DB-4A3A-ABC4-DA4264E06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22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0453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5678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0907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1263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5450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1225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68743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3965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39193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4421" indent="-2426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225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453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5678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907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613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1357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580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808" algn="l" defTabSz="970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02" tIns="48551" rIns="97102" bIns="485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09C862F-8DA7-4B74-908D-C290BED6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  <p:sldLayoutId id="21474850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511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102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6536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204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1263" indent="-23971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7038" indent="-2397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2813" indent="-23971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70315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5825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41337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6850" indent="-24275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51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025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536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049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560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07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581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93" algn="l" defTabSz="9710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77813"/>
            <a:ext cx="90519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6224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6329363"/>
            <a:ext cx="31845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6329363"/>
            <a:ext cx="23463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1" tIns="48585" rIns="97171" bIns="48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344E8E5-99CF-4AD5-B24E-14A53D5F6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  <p:sldLayoutId id="21474850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585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7171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5756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43420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16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2850" indent="-2413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98625" indent="-2413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84400" indent="-241300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72202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58057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43912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29767" indent="-2429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855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71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564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42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275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130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0984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9" algn="l" defTabSz="97171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50825" y="231775"/>
            <a:ext cx="9566275" cy="25019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anchor="ctr"/>
          <a:lstStyle/>
          <a:p>
            <a:pPr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7171" name="Group 15"/>
          <p:cNvGrpSpPr>
            <a:grpSpLocks noChangeAspect="1"/>
          </p:cNvGrpSpPr>
          <p:nvPr/>
        </p:nvGrpSpPr>
        <p:grpSpPr bwMode="auto">
          <a:xfrm>
            <a:off x="231775" y="1701800"/>
            <a:ext cx="9596438" cy="1347788"/>
            <a:chOff x="-3905251" y="4294188"/>
            <a:chExt cx="13027839" cy="1892300"/>
          </a:xfrm>
        </p:grpSpPr>
        <p:sp>
          <p:nvSpPr>
            <p:cNvPr id="717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7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8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 useBgFill="1">
          <p:nvSpPr>
            <p:cNvPr id="718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17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42900"/>
            <a:ext cx="90519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82" tIns="48591" rIns="97182" bIns="485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075" y="6334125"/>
            <a:ext cx="4165600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11C52EB1-755C-4FEC-BAE0-C0E61E5533D5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725" y="6334125"/>
            <a:ext cx="4165600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9438" y="6334125"/>
            <a:ext cx="1279525" cy="369888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 eaLnBrk="1" hangingPunct="1">
              <a:defRPr sz="1100">
                <a:solidFill>
                  <a:srgbClr val="073E87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05012B5-19C0-4C9A-9F34-CBEA8FA8A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8850" y="2711450"/>
            <a:ext cx="815022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82" tIns="48591" rIns="97182" bIns="48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11188" indent="-2889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908050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4438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552575" indent="-2428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895057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235196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575334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915473" indent="-242956" algn="l" defTabSz="971824" rtl="0" eaLnBrk="1" latinLnBrk="0" hangingPunct="1">
        <a:spcBef>
          <a:spcPts val="408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85725"/>
            <a:ext cx="10058401" cy="6950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425575" y="1698625"/>
            <a:ext cx="7459663" cy="154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endParaRPr lang="vi-VN" sz="12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844040" y="2393915"/>
            <a:ext cx="6705600" cy="1003900"/>
          </a:xfrm>
          <a:prstGeom prst="rect">
            <a:avLst/>
          </a:prstGeom>
        </p:spPr>
        <p:txBody>
          <a:bodyPr wrap="none" lIns="97182" tIns="48591" rIns="97182" bIns="48591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ÂN</a:t>
            </a:r>
            <a:r>
              <a:rPr lang="en-US" sz="3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 MÔN: LTVC</a:t>
            </a:r>
            <a:endParaRPr lang="en-US" sz="3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68613" name="Group 13"/>
          <p:cNvGrpSpPr>
            <a:grpSpLocks/>
          </p:cNvGrpSpPr>
          <p:nvPr/>
        </p:nvGrpSpPr>
        <p:grpSpPr bwMode="auto">
          <a:xfrm>
            <a:off x="30163" y="-14288"/>
            <a:ext cx="10250487" cy="6929438"/>
            <a:chOff x="14" y="-9"/>
            <a:chExt cx="5781" cy="4329"/>
          </a:xfrm>
        </p:grpSpPr>
        <p:pic>
          <p:nvPicPr>
            <p:cNvPr id="68617" name="Picture 14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15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16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14" name="TextBox 12"/>
          <p:cNvSpPr txBox="1">
            <a:spLocks noChangeArrowheads="1"/>
          </p:cNvSpPr>
          <p:nvPr/>
        </p:nvSpPr>
        <p:spPr bwMode="auto">
          <a:xfrm>
            <a:off x="250825" y="541338"/>
            <a:ext cx="9807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82" tIns="48591" rIns="97182" bIns="48591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8615" name="TextBox 13"/>
          <p:cNvSpPr txBox="1">
            <a:spLocks noChangeArrowheads="1"/>
          </p:cNvSpPr>
          <p:nvPr/>
        </p:nvSpPr>
        <p:spPr bwMode="auto">
          <a:xfrm>
            <a:off x="1842502" y="4770437"/>
            <a:ext cx="7911098" cy="15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182" tIns="48591" rIns="97182" bIns="48591">
            <a:spAutoFit/>
          </a:bodyPr>
          <a:lstStyle>
            <a:lvl1pPr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4863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48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>
                <a:solidFill>
                  <a:srgbClr val="00008A"/>
                </a:solidFill>
                <a:latin typeface="Times New Roman" pitchFamily="18" charset="0"/>
              </a:rPr>
              <a:t>Mở rộng vốn từ: từ ngữ về cây cối</a:t>
            </a:r>
          </a:p>
          <a:p>
            <a:pPr algn="l" eaLnBrk="1" hangingPunct="1"/>
            <a:r>
              <a:rPr lang="en-US" sz="3200">
                <a:solidFill>
                  <a:srgbClr val="00008A"/>
                </a:solidFill>
                <a:latin typeface="Times New Roman" pitchFamily="18" charset="0"/>
              </a:rPr>
              <a:t>	  Đặt và trả lời câu hỏi</a:t>
            </a:r>
            <a:r>
              <a:rPr lang="en-US" sz="3200">
                <a:solidFill>
                  <a:srgbClr val="FFFF09"/>
                </a:solidFill>
                <a:latin typeface="Times New Roman" pitchFamily="18" charset="0"/>
              </a:rPr>
              <a:t>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</a:rPr>
              <a:t>Để  làm gì?</a:t>
            </a:r>
          </a:p>
          <a:p>
            <a:pPr algn="l" eaLnBrk="1" hangingPunct="1"/>
            <a:r>
              <a:rPr lang="en-US" sz="3200">
                <a:solidFill>
                  <a:srgbClr val="FFFF09"/>
                </a:solidFill>
                <a:latin typeface="Times New Roman" pitchFamily="18" charset="0"/>
              </a:rPr>
              <a:t>	  </a:t>
            </a:r>
            <a:r>
              <a:rPr lang="en-US" sz="3200">
                <a:solidFill>
                  <a:srgbClr val="00008A"/>
                </a:solidFill>
                <a:latin typeface="Times New Roman" pitchFamily="18" charset="0"/>
              </a:rPr>
              <a:t>Dấu chấm, dấu phẩy</a:t>
            </a:r>
          </a:p>
        </p:txBody>
      </p:sp>
      <p:sp>
        <p:nvSpPr>
          <p:cNvPr id="68616" name="TextBox 14"/>
          <p:cNvSpPr txBox="1">
            <a:spLocks noChangeArrowheads="1"/>
          </p:cNvSpPr>
          <p:nvPr/>
        </p:nvSpPr>
        <p:spPr bwMode="auto">
          <a:xfrm>
            <a:off x="669925" y="3824288"/>
            <a:ext cx="93884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82" tIns="48591" rIns="97182" bIns="48591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98438"/>
            <a:ext cx="6096000" cy="6704012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PubOvalCallout" descr="Green marble"/>
          <p:cNvSpPr>
            <a:spLocks noEditPoints="1" noChangeArrowheads="1"/>
          </p:cNvSpPr>
          <p:nvPr/>
        </p:nvSpPr>
        <p:spPr bwMode="auto">
          <a:xfrm rot="16200000">
            <a:off x="-469900" y="1285875"/>
            <a:ext cx="6015038" cy="461803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38100">
            <a:solidFill>
              <a:srgbClr val="00FF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eaVert" lIns="91170" tIns="45587" rIns="91170" bIns="45587" anchor="ctr"/>
          <a:lstStyle/>
          <a:p>
            <a:pPr algn="l">
              <a:defRPr/>
            </a:pP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chuối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thuộc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  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quả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865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762000" y="427038"/>
            <a:ext cx="8839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/>
          </a:p>
        </p:txBody>
      </p:sp>
      <p:graphicFrame>
        <p:nvGraphicFramePr>
          <p:cNvPr id="69880" name="Group 24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22763952"/>
              </p:ext>
            </p:extLst>
          </p:nvPr>
        </p:nvGraphicFramePr>
        <p:xfrm>
          <a:off x="228600" y="114300"/>
          <a:ext cx="9601201" cy="8389937"/>
        </p:xfrm>
        <a:graphic>
          <a:graphicData uri="http://schemas.openxmlformats.org/drawingml/2006/table">
            <a:tbl>
              <a:tblPr/>
              <a:tblGrid>
                <a:gridCol w="1730375"/>
                <a:gridCol w="1947864"/>
                <a:gridCol w="1925637"/>
                <a:gridCol w="2143125"/>
                <a:gridCol w="1854200"/>
              </a:tblGrid>
              <a:tr h="2940803"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lương thực, thực phẩm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ăn quả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lấy gỗ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bóng mát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hoa</a:t>
                      </a: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449134"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ngô,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khoai lang,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muống,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cải,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rau diếp,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cà rốt,… 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 chuối, khế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xoài, táo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ổi, mận,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dưa hấu,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nhãn, vải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vú sữa, lê,…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thông, chò,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lim,  gụ,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sến,  táu,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pơ - mu,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mít,…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 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phượng vĩ,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đa, si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bằng lăng,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xà cừ,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 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đào, mai, hồng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lan, huệ 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sen, lay-ơn,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 tiền</a:t>
                      </a:r>
                    </a:p>
                    <a:p>
                      <a:pPr marL="0" marR="0" lvl="0" indent="0" algn="ctr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…, </a:t>
                      </a:r>
                    </a:p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70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8872" name="Text Box 97"/>
          <p:cNvSpPr txBox="1">
            <a:spLocks noChangeArrowheads="1"/>
          </p:cNvSpPr>
          <p:nvPr/>
        </p:nvSpPr>
        <p:spPr bwMode="auto">
          <a:xfrm>
            <a:off x="1584325" y="6354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3627438"/>
            <a:ext cx="5280025" cy="33226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-182563"/>
            <a:ext cx="537527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6988"/>
            <a:ext cx="4762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27438"/>
            <a:ext cx="47974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0" y="198438"/>
            <a:ext cx="563880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5" y="3027363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5800" y="3103563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6288" y="6434138"/>
            <a:ext cx="1679575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38" y="6388100"/>
            <a:ext cx="1947862" cy="523875"/>
          </a:xfrm>
          <a:prstGeom prst="rect">
            <a:avLst/>
          </a:prstGeom>
          <a:solidFill>
            <a:srgbClr val="FFFF00"/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6950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73438"/>
            <a:ext cx="516255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438"/>
            <a:ext cx="48768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-30163"/>
            <a:ext cx="5162550" cy="3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122238"/>
            <a:ext cx="5038726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/>
                <a:solidFill>
                  <a:srgbClr val="FC1C0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CÂY ĂN QUẢ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82563"/>
            <a:ext cx="10058400" cy="71326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51238"/>
            <a:ext cx="4953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238"/>
            <a:ext cx="5105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63"/>
            <a:ext cx="5105400" cy="37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55575"/>
            <a:ext cx="4953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-38100"/>
            <a:ext cx="975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LƯƠNG THỰC –THỰC PHẨM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67038"/>
            <a:ext cx="19050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941638"/>
            <a:ext cx="25527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KHOAI TÂY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6548438"/>
            <a:ext cx="21336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CÀ CHUA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6523038"/>
            <a:ext cx="19050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BÍ ĐAO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10058400" cy="69802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30163"/>
            <a:ext cx="5029200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50292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5038"/>
            <a:ext cx="5029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75038"/>
            <a:ext cx="50292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Box 7"/>
          <p:cNvSpPr txBox="1">
            <a:spLocks noChangeArrowheads="1"/>
          </p:cNvSpPr>
          <p:nvPr/>
        </p:nvSpPr>
        <p:spPr bwMode="auto">
          <a:xfrm>
            <a:off x="1600200" y="122238"/>
            <a:ext cx="6705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600200" y="122238"/>
            <a:ext cx="632460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 HOA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6319838"/>
            <a:ext cx="37338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DƯƠNG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0838"/>
            <a:ext cx="19812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CÚC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3400" y="2890838"/>
            <a:ext cx="19812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SÚNG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319838"/>
            <a:ext cx="3200400" cy="5842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 TIỀN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132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0"/>
            <a:ext cx="32893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571875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-30163"/>
            <a:ext cx="32004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5"/>
          <p:cNvSpPr txBox="1">
            <a:spLocks noChangeArrowheads="1"/>
          </p:cNvSpPr>
          <p:nvPr/>
        </p:nvSpPr>
        <p:spPr bwMode="auto">
          <a:xfrm>
            <a:off x="323850" y="3971925"/>
            <a:ext cx="17526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925" y="6456363"/>
            <a:ext cx="17859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Chò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196263" y="6456363"/>
            <a:ext cx="17859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Pơ- mu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00463" y="6446838"/>
            <a:ext cx="178593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Lim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6451" y="350838"/>
            <a:ext cx="5772150" cy="769429"/>
          </a:xfrm>
          <a:prstGeom prst="rect">
            <a:avLst/>
          </a:prstGeom>
          <a:noFill/>
        </p:spPr>
        <p:txBody>
          <a:bodyPr lIns="91429" tIns="45714" rIns="91429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cap="all" dirty="0">
                <a:ln w="0"/>
                <a:solidFill>
                  <a:srgbClr val="FC1C04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CÂY LẤY GỖ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16325" y="2306638"/>
            <a:ext cx="2522538" cy="18986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71" tIns="48585" rIns="97171" bIns="48585" anchor="ctr"/>
          <a:lstStyle/>
          <a:p>
            <a:pPr eaLnBrk="1" hangingPunct="1">
              <a:defRPr/>
            </a:pPr>
            <a:r>
              <a:rPr lang="en-US" sz="3400" b="1" dirty="0" err="1">
                <a:solidFill>
                  <a:srgbClr val="FF0000"/>
                </a:solidFill>
              </a:rPr>
              <a:t>Bảo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vệ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  <a:r>
              <a:rPr lang="en-US" sz="3400" b="1" dirty="0" err="1">
                <a:solidFill>
                  <a:srgbClr val="FF0000"/>
                </a:solidFill>
              </a:rPr>
              <a:t>rừng</a:t>
            </a:r>
            <a:r>
              <a:rPr lang="en-US" sz="3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6216650" y="192088"/>
            <a:ext cx="3722688" cy="2260600"/>
          </a:xfrm>
          <a:prstGeom prst="cloudCallout">
            <a:avLst>
              <a:gd name="adj1" fmla="val -56723"/>
              <a:gd name="adj2" fmla="val 611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chặt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phá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rừng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bừa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bãi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96850" y="39688"/>
            <a:ext cx="3724275" cy="2262187"/>
          </a:xfrm>
          <a:prstGeom prst="cloudCallout">
            <a:avLst>
              <a:gd name="adj1" fmla="val 45301"/>
              <a:gd name="adj2" fmla="val 709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Chăm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sóc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</a:rPr>
              <a:t>cây</a:t>
            </a:r>
            <a:endParaRPr lang="en-US" sz="30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4497388"/>
            <a:ext cx="3921125" cy="2260600"/>
          </a:xfrm>
          <a:prstGeom prst="cloudCallout">
            <a:avLst>
              <a:gd name="adj1" fmla="val 60625"/>
              <a:gd name="adj2" fmla="val -641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Bảo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vệ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môi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trường</a:t>
            </a:r>
            <a:endParaRPr lang="en-US" sz="3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375400" y="4497388"/>
            <a:ext cx="3722688" cy="2260600"/>
          </a:xfrm>
          <a:prstGeom prst="cloudCallout">
            <a:avLst>
              <a:gd name="adj1" fmla="val -68417"/>
              <a:gd name="adj2" fmla="val -696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7171" tIns="48585" rIns="97171" bIns="48585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Trồng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cây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gây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</a:rPr>
              <a:t>rừng</a:t>
            </a:r>
            <a:endParaRPr lang="en-US" sz="3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AutoShape 14" descr="White marble"/>
          <p:cNvSpPr>
            <a:spLocks noChangeArrowheads="1"/>
          </p:cNvSpPr>
          <p:nvPr/>
        </p:nvSpPr>
        <p:spPr bwMode="auto">
          <a:xfrm>
            <a:off x="131763" y="301625"/>
            <a:ext cx="9752012" cy="2255838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592613" rIns="91170" bIns="45587" anchor="ctr"/>
          <a:lstStyle/>
          <a:p>
            <a:pPr eaLnBrk="1" hangingPunct="1">
              <a:spcBef>
                <a:spcPct val="20000"/>
              </a:spcBef>
            </a:pPr>
            <a:r>
              <a:rPr lang="en-US" sz="4800" u="sng">
                <a:solidFill>
                  <a:srgbClr val="00009A"/>
                </a:solidFill>
                <a:latin typeface="Times New Roman" pitchFamily="18" charset="0"/>
              </a:rPr>
              <a:t>Bài 2</a:t>
            </a:r>
            <a:r>
              <a:rPr lang="en-US" sz="4800">
                <a:solidFill>
                  <a:srgbClr val="00009A"/>
                </a:solidFill>
                <a:latin typeface="Times New Roman" pitchFamily="18" charset="0"/>
              </a:rPr>
              <a:t>: Dựa vào kết quả bài tập 1,</a:t>
            </a:r>
          </a:p>
          <a:p>
            <a:pPr eaLnBrk="1" hangingPunct="1">
              <a:spcBef>
                <a:spcPct val="20000"/>
              </a:spcBef>
            </a:pPr>
            <a:r>
              <a:rPr lang="en-US" sz="4800">
                <a:solidFill>
                  <a:srgbClr val="00009A"/>
                </a:solidFill>
                <a:latin typeface="Times New Roman" pitchFamily="18" charset="0"/>
              </a:rPr>
              <a:t> hỏi- đáp theo mẫu sau:</a:t>
            </a:r>
          </a:p>
          <a:p>
            <a:endParaRPr lang="en-US" sz="4800">
              <a:solidFill>
                <a:srgbClr val="00009A"/>
              </a:solidFill>
              <a:latin typeface="Times New Roman" pitchFamily="18" charset="0"/>
            </a:endParaRPr>
          </a:p>
        </p:txBody>
      </p:sp>
      <p:sp>
        <p:nvSpPr>
          <p:cNvPr id="67599" name="AutoShape 15" descr="Pink tissue paper"/>
          <p:cNvSpPr>
            <a:spLocks noChangeArrowheads="1"/>
          </p:cNvSpPr>
          <p:nvPr/>
        </p:nvSpPr>
        <p:spPr bwMode="auto">
          <a:xfrm>
            <a:off x="0" y="3017838"/>
            <a:ext cx="10058400" cy="1600200"/>
          </a:xfrm>
          <a:prstGeom prst="flowChartTerminator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/>
          <a:lstStyle/>
          <a:p>
            <a:pPr eaLnBrk="1" hangingPunct="1"/>
            <a:r>
              <a:rPr lang="en-US" sz="4800">
                <a:solidFill>
                  <a:srgbClr val="0000D6"/>
                </a:solidFill>
                <a:latin typeface="Times New Roman" pitchFamily="18" charset="0"/>
              </a:rPr>
              <a:t>- Người ta trồng cây cam</a:t>
            </a:r>
            <a:r>
              <a:rPr lang="en-US" sz="4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i="1">
                <a:solidFill>
                  <a:srgbClr val="FF1919"/>
                </a:solidFill>
                <a:latin typeface="Times New Roman" pitchFamily="18" charset="0"/>
              </a:rPr>
              <a:t>để làm gì?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7600" name="AutoShape 16" descr="Water droplets"/>
          <p:cNvSpPr>
            <a:spLocks noChangeArrowheads="1"/>
          </p:cNvSpPr>
          <p:nvPr/>
        </p:nvSpPr>
        <p:spPr bwMode="auto">
          <a:xfrm>
            <a:off x="0" y="5151438"/>
            <a:ext cx="10058400" cy="1546225"/>
          </a:xfrm>
          <a:prstGeom prst="flowChartTerminator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/>
          <a:lstStyle/>
          <a:p>
            <a:pPr eaLnBrk="1" hangingPunct="1">
              <a:spcBef>
                <a:spcPct val="20000"/>
              </a:spcBef>
            </a:pPr>
            <a:r>
              <a:rPr lang="en-US" sz="4800">
                <a:solidFill>
                  <a:srgbClr val="0000D6"/>
                </a:solidFill>
                <a:latin typeface="Times New Roman" pitchFamily="18" charset="0"/>
              </a:rPr>
              <a:t>- Người ta trồng cây cam</a:t>
            </a:r>
            <a:r>
              <a:rPr lang="en-US" sz="4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800" i="1">
                <a:solidFill>
                  <a:srgbClr val="FF1919"/>
                </a:solidFill>
                <a:latin typeface="Times New Roman" pitchFamily="18" charset="0"/>
              </a:rPr>
              <a:t>để ăn quả.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 animBg="1"/>
      <p:bldP spid="67598" grpId="1" animBg="1"/>
      <p:bldP spid="67599" grpId="0" animBg="1"/>
      <p:bldP spid="67599" grpId="1" animBg="1"/>
      <p:bldP spid="67600" grpId="0" animBg="1"/>
      <p:bldP spid="6760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ong phuc hoc sinh tieu 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6" r="17334" b="62666"/>
          <a:stretch>
            <a:fillRect/>
          </a:stretch>
        </p:blipFill>
        <p:spPr bwMode="auto">
          <a:xfrm>
            <a:off x="7696200" y="4922838"/>
            <a:ext cx="1257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3581-4169-thick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4" t="2667" r="21333" b="66666"/>
          <a:stretch>
            <a:fillRect/>
          </a:stretch>
        </p:blipFill>
        <p:spPr bwMode="auto">
          <a:xfrm>
            <a:off x="495300" y="4618038"/>
            <a:ext cx="12573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0863" y="1189038"/>
            <a:ext cx="8548687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0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90500" y="2713038"/>
            <a:ext cx="3771900" cy="1158875"/>
          </a:xfrm>
          <a:prstGeom prst="wedgeRoundRectCallout">
            <a:avLst>
              <a:gd name="adj1" fmla="val 1877"/>
              <a:gd name="adj2" fmla="val 135044"/>
              <a:gd name="adj3" fmla="val 16667"/>
            </a:avLst>
          </a:prstGeom>
          <a:solidFill>
            <a:srgbClr val="AADC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/>
          <a:lstStyle/>
          <a:p>
            <a:pPr algn="l">
              <a:spcBef>
                <a:spcPct val="50000"/>
              </a:spcBef>
              <a:defRPr/>
            </a:pP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+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bàng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? </a:t>
            </a:r>
            <a:endParaRPr lang="en-US" sz="900" b="1" i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en-US" sz="3000" dirty="0">
              <a:solidFill>
                <a:srgbClr val="99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5562600" y="2179638"/>
            <a:ext cx="4191000" cy="1852612"/>
          </a:xfrm>
          <a:prstGeom prst="wedgeRoundRectCallout">
            <a:avLst>
              <a:gd name="adj1" fmla="val -5966"/>
              <a:gd name="adj2" fmla="val 106385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989" tIns="48495" rIns="96989" bIns="48495"/>
          <a:lstStyle/>
          <a:p>
            <a:pPr algn="l">
              <a:defRPr/>
            </a:pP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bàng</a:t>
            </a:r>
            <a:r>
              <a:rPr lang="en-US" sz="3000" b="1" i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sân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trường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có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bóng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mát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cho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học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sinh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vui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i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chơi</a:t>
            </a:r>
            <a:r>
              <a:rPr lang="en-US" sz="3000" b="1" i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6" grpId="0" animBg="1"/>
      <p:bldP spid="215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02108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 descr="Cork"/>
          <p:cNvSpPr>
            <a:spLocks noGrp="1" noChangeArrowheads="1"/>
          </p:cNvSpPr>
          <p:nvPr>
            <p:ph type="body" idx="1"/>
          </p:nvPr>
        </p:nvSpPr>
        <p:spPr>
          <a:xfrm>
            <a:off x="1600200" y="1112838"/>
            <a:ext cx="7162800" cy="990600"/>
          </a:xfrm>
          <a:blipFill dpi="0" rotWithShape="1">
            <a:blip r:embed="rId2"/>
            <a:srcRect/>
            <a:tile tx="0" ty="0" sx="100000" sy="100000" flip="none" algn="tl"/>
          </a:blipFill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911927" bIns="0" anchor="ctr"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         </a:t>
            </a:r>
            <a:r>
              <a:rPr lang="en-US" sz="5400" b="1" smtClean="0">
                <a:solidFill>
                  <a:srgbClr val="000099"/>
                </a:solidFill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76200" y="1951038"/>
            <a:ext cx="10439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/>
          <a:p>
            <a:pPr algn="l" defTabSz="804863" eaLnBrk="1" hangingPunct="1"/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       </a:t>
            </a:r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Mở rộng vốn từ: từ ngữ về cây cối</a:t>
            </a:r>
          </a:p>
          <a:p>
            <a:pPr algn="l" defTabSz="804863" eaLnBrk="1" hangingPunct="1"/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	  Đặt và trả lời câu hỏi</a:t>
            </a:r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  </a:t>
            </a:r>
            <a:r>
              <a:rPr lang="en-US" sz="4800" i="1">
                <a:solidFill>
                  <a:srgbClr val="FF0000"/>
                </a:solidFill>
                <a:latin typeface="Times New Roman" pitchFamily="18" charset="0"/>
              </a:rPr>
              <a:t>Để  làm gì?</a:t>
            </a:r>
          </a:p>
          <a:p>
            <a:pPr algn="l" defTabSz="804863" eaLnBrk="1" hangingPunct="1"/>
            <a:r>
              <a:rPr lang="en-US" sz="4800">
                <a:solidFill>
                  <a:srgbClr val="FFFF09"/>
                </a:solidFill>
                <a:latin typeface="Times New Roman" pitchFamily="18" charset="0"/>
              </a:rPr>
              <a:t>	  </a:t>
            </a:r>
            <a:r>
              <a:rPr lang="en-US" sz="4800">
                <a:solidFill>
                  <a:srgbClr val="00008A"/>
                </a:solidFill>
                <a:latin typeface="Times New Roman" pitchFamily="18" charset="0"/>
              </a:rPr>
              <a:t>Dấu chấm, dấu phẩy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 flipV="1">
            <a:off x="1066800" y="4856163"/>
            <a:ext cx="7848600" cy="1676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170" tIns="45587" rIns="91170" bIns="45587" anchor="ctr"/>
          <a:lstStyle/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cá chép, cá mè,</a:t>
            </a:r>
          </a:p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 cá rô, cá trắm, cá trôi, cá tràu, cá trê,…</a:t>
            </a:r>
          </a:p>
          <a:p>
            <a:endParaRPr lang="en-US" sz="32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 flipV="1">
            <a:off x="1066800" y="4770438"/>
            <a:ext cx="7848600" cy="18288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170" tIns="45587" rIns="91170" bIns="45587" anchor="ctr"/>
          <a:lstStyle/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cá thu , cá mập ,</a:t>
            </a:r>
          </a:p>
          <a:p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 cá chim, cá ngừ, cá trích, cá chuồn,…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981200" y="1947863"/>
            <a:ext cx="3048000" cy="990600"/>
          </a:xfrm>
          <a:prstGeom prst="flowChartAlternateProcess">
            <a:avLst/>
          </a:prstGeom>
          <a:gradFill rotWithShape="0">
            <a:gsLst>
              <a:gs pos="0">
                <a:srgbClr val="FF66FF"/>
              </a:gs>
              <a:gs pos="100000">
                <a:srgbClr val="FFFE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4000" smtClean="0">
                <a:solidFill>
                  <a:srgbClr val="0000D6"/>
                </a:solidFill>
                <a:latin typeface="Times New Roman" pitchFamily="18" charset="0"/>
              </a:rPr>
              <a:t>Ôn bài </a:t>
            </a:r>
            <a:r>
              <a:rPr lang="en-US" sz="4000">
                <a:solidFill>
                  <a:srgbClr val="0000D6"/>
                </a:solidFill>
                <a:latin typeface="Times New Roman" pitchFamily="18" charset="0"/>
              </a:rPr>
              <a:t>cũ</a:t>
            </a:r>
          </a:p>
        </p:txBody>
      </p:sp>
      <p:sp>
        <p:nvSpPr>
          <p:cNvPr id="38921" name="AutoShape 9" descr="Pink tissue paper"/>
          <p:cNvSpPr>
            <a:spLocks noChangeArrowheads="1"/>
          </p:cNvSpPr>
          <p:nvPr/>
        </p:nvSpPr>
        <p:spPr bwMode="auto">
          <a:xfrm>
            <a:off x="114300" y="4770438"/>
            <a:ext cx="10058400" cy="1447800"/>
          </a:xfrm>
          <a:prstGeom prst="flowChartTerminator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Câu 1: Em hãy kể tên những loài cá sống ở biển?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8922" name="AutoShape 10" descr="Pink tissue paper"/>
          <p:cNvSpPr>
            <a:spLocks noChangeArrowheads="1"/>
          </p:cNvSpPr>
          <p:nvPr/>
        </p:nvSpPr>
        <p:spPr bwMode="auto">
          <a:xfrm>
            <a:off x="-76200" y="3317875"/>
            <a:ext cx="10058400" cy="1417638"/>
          </a:xfrm>
          <a:prstGeom prst="flowChartTerminator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Câu 2: Em hãy kể tên những loài cá sống ở sông, hồ, ao?</a:t>
            </a: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49" dur="1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52" dur="1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3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75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8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8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8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nimBg="1"/>
      <p:bldP spid="38915" grpId="1" build="p" animBg="1"/>
      <p:bldP spid="38916" grpId="0"/>
      <p:bldP spid="38918" grpId="0" animBg="1"/>
      <p:bldP spid="38918" grpId="1" animBg="1"/>
      <p:bldP spid="38919" grpId="0" animBg="1"/>
      <p:bldP spid="38919" grpId="1" animBg="1"/>
      <p:bldP spid="38920" grpId="0" animBg="1"/>
      <p:bldP spid="38920" grpId="1" animBg="1"/>
      <p:bldP spid="38921" grpId="0" animBg="1"/>
      <p:bldP spid="38921" grpId="1" animBg="1"/>
      <p:bldP spid="38922" grpId="0" animBg="1"/>
      <p:bldP spid="389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0863" y="10366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0490" name="Picture 10" descr="3581-4169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2000" r="59334" b="64667"/>
          <a:stretch>
            <a:fillRect/>
          </a:stretch>
        </p:blipFill>
        <p:spPr bwMode="auto">
          <a:xfrm>
            <a:off x="0" y="4618038"/>
            <a:ext cx="176053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dong%20phuc%20hs%20tieu%20hoc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4800" r="52000" b="56799"/>
          <a:stretch>
            <a:fillRect/>
          </a:stretch>
        </p:blipFill>
        <p:spPr bwMode="auto">
          <a:xfrm>
            <a:off x="7772400" y="4770438"/>
            <a:ext cx="1951038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1592263" y="2103438"/>
            <a:ext cx="3352800" cy="1776412"/>
          </a:xfrm>
          <a:prstGeom prst="wedgeRoundRectCallout">
            <a:avLst>
              <a:gd name="adj1" fmla="val -45000"/>
              <a:gd name="adj2" fmla="val 152222"/>
              <a:gd name="adj3" fmla="val 16667"/>
            </a:avLst>
          </a:prstGeom>
          <a:solidFill>
            <a:srgbClr val="AADC9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/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-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lê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?</a:t>
            </a:r>
          </a:p>
          <a:p>
            <a:pPr>
              <a:defRPr/>
            </a:pPr>
            <a:endParaRPr lang="en-US" sz="30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5197475" y="2408238"/>
            <a:ext cx="4106863" cy="1471612"/>
          </a:xfrm>
          <a:prstGeom prst="wedgeRoundRectCallout">
            <a:avLst>
              <a:gd name="adj1" fmla="val 38264"/>
              <a:gd name="adj2" fmla="val 108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34" tIns="48517" rIns="97034" bIns="48517"/>
          <a:lstStyle/>
          <a:p>
            <a:pPr>
              <a:defRPr/>
            </a:pP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lê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ăn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2" grpId="0" animBg="1"/>
      <p:bldP spid="20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50863" y="12652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2538" name="Picture 10" descr="dong-phuc-tieu-hoc-xuan-he-v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2000" r="26001" b="62000"/>
          <a:stretch>
            <a:fillRect/>
          </a:stretch>
        </p:blipFill>
        <p:spPr bwMode="auto">
          <a:xfrm>
            <a:off x="8001000" y="4633913"/>
            <a:ext cx="172243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dong%20phuc%20hs%20tieu%20hoc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9" r="6801" b="61200"/>
          <a:stretch>
            <a:fillRect/>
          </a:stretch>
        </p:blipFill>
        <p:spPr bwMode="auto">
          <a:xfrm>
            <a:off x="419100" y="4633913"/>
            <a:ext cx="20193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1927225" y="2347913"/>
            <a:ext cx="3521075" cy="1676400"/>
          </a:xfrm>
          <a:prstGeom prst="wedgeRoundRectCallout">
            <a:avLst>
              <a:gd name="adj1" fmla="val -37868"/>
              <a:gd name="adj2" fmla="val 90882"/>
              <a:gd name="adj3" fmla="val 16667"/>
            </a:avLst>
          </a:prstGeom>
          <a:solidFill>
            <a:srgbClr val="AADC9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/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lim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5532438" y="2347913"/>
            <a:ext cx="3781425" cy="1668462"/>
          </a:xfrm>
          <a:prstGeom prst="wedgeRoundRectCallout">
            <a:avLst>
              <a:gd name="adj1" fmla="val 23339"/>
              <a:gd name="adj2" fmla="val 92670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91" tIns="48546" rIns="97091" bIns="48546"/>
          <a:lstStyle/>
          <a:p>
            <a:pPr>
              <a:defRPr/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Người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ta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lim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lấy</a:t>
            </a: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+mn-cs"/>
              </a:rPr>
              <a:t>gỗ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40" grpId="0" animBg="1"/>
      <p:bldP spid="225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50863" y="1189038"/>
            <a:ext cx="85486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2.Dựa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vào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kết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quả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của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bài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tập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1,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đặt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và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trả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lời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câu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3399"/>
                </a:solidFill>
                <a:latin typeface="Times New Roman" pitchFamily="18" charset="0"/>
                <a:cs typeface="+mn-cs"/>
              </a:rPr>
              <a:t>hỏi</a:t>
            </a:r>
            <a:r>
              <a:rPr lang="en-US" sz="3200" b="1" dirty="0">
                <a:solidFill>
                  <a:srgbClr val="003399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200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gì</a:t>
            </a:r>
            <a:r>
              <a:rPr lang="en-US" sz="32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?</a:t>
            </a:r>
          </a:p>
        </p:txBody>
      </p:sp>
      <p:pic>
        <p:nvPicPr>
          <p:cNvPr id="23562" name="Picture 10" descr="dong phuc hoc sinh tieu 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667" r="61334" b="65334"/>
          <a:stretch>
            <a:fillRect/>
          </a:stretch>
        </p:blipFill>
        <p:spPr bwMode="auto">
          <a:xfrm>
            <a:off x="228600" y="4787900"/>
            <a:ext cx="18288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3624-4229-thick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39334" b="67334"/>
          <a:stretch>
            <a:fillRect/>
          </a:stretch>
        </p:blipFill>
        <p:spPr bwMode="auto">
          <a:xfrm>
            <a:off x="8001000" y="4710113"/>
            <a:ext cx="18065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1624013" y="2271713"/>
            <a:ext cx="3268662" cy="1600200"/>
          </a:xfrm>
          <a:prstGeom prst="wedgeRoundRectCallout">
            <a:avLst>
              <a:gd name="adj1" fmla="val -43620"/>
              <a:gd name="adj2" fmla="val 102378"/>
              <a:gd name="adj3" fmla="val 16667"/>
            </a:avLst>
          </a:prstGeom>
          <a:solidFill>
            <a:srgbClr val="AADC9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/>
          <a:lstStyle/>
          <a:p>
            <a:pPr algn="l">
              <a:spcBef>
                <a:spcPct val="50000"/>
              </a:spcBef>
              <a:defRPr/>
            </a:pPr>
            <a:r>
              <a:rPr lang="en-US" sz="3000" b="1">
                <a:solidFill>
                  <a:srgbClr val="000066"/>
                </a:solidFill>
                <a:latin typeface="Times New Roman" pitchFamily="18" charset="0"/>
                <a:cs typeface="+mn-cs"/>
              </a:rPr>
              <a:t>Bạn trồng cây cúc</a:t>
            </a:r>
            <a:r>
              <a:rPr lang="en-US" sz="3000" b="1">
                <a:solidFill>
                  <a:srgbClr val="990000"/>
                </a:solidFill>
                <a:latin typeface="Times New Roman" pitchFamily="18" charset="0"/>
                <a:cs typeface="+mn-cs"/>
              </a:rPr>
              <a:t> để làm gì?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197475" y="2255838"/>
            <a:ext cx="4525963" cy="1616075"/>
          </a:xfrm>
          <a:prstGeom prst="wedgeRoundRectCallout">
            <a:avLst>
              <a:gd name="adj1" fmla="val 19949"/>
              <a:gd name="adj2" fmla="val 136322"/>
              <a:gd name="adj3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59" tIns="48580" rIns="97159" bIns="48580"/>
          <a:lstStyle/>
          <a:p>
            <a:pPr>
              <a:defRPr/>
            </a:pP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Mình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trồng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cây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+mn-cs"/>
              </a:rPr>
              <a:t>cúc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để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lấy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hoa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,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làm</a:t>
            </a:r>
            <a:r>
              <a:rPr lang="en-US" sz="3000" b="1" dirty="0">
                <a:solidFill>
                  <a:srgbClr val="A50021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000" b="1" dirty="0" err="1">
                <a:solidFill>
                  <a:srgbClr val="A50021"/>
                </a:solidFill>
                <a:latin typeface="Times New Roman" pitchFamily="18" charset="0"/>
                <a:cs typeface="+mn-cs"/>
              </a:rPr>
              <a:t>cảnh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4" grpId="0" animBg="1"/>
      <p:bldP spid="235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99038"/>
            <a:ext cx="10058400" cy="1295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4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latin typeface="Times New Roman" pitchFamily="18" charset="0"/>
              </a:rPr>
              <a:t>  </a:t>
            </a:r>
            <a:endParaRPr lang="en-US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0665" name="AutoShape 9" descr="Cork"/>
          <p:cNvSpPr>
            <a:spLocks noChangeArrowheads="1"/>
          </p:cNvSpPr>
          <p:nvPr/>
        </p:nvSpPr>
        <p:spPr bwMode="auto">
          <a:xfrm>
            <a:off x="254000" y="322263"/>
            <a:ext cx="9626600" cy="1143000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39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 anchor="ctr" anchorCtr="1"/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Times New Roman" pitchFamily="18" charset="0"/>
              </a:rPr>
              <a:t>Bài 3:Điền dấu chấm hay dấu phẩy vào ô trống?</a:t>
            </a:r>
          </a:p>
        </p:txBody>
      </p:sp>
      <p:sp>
        <p:nvSpPr>
          <p:cNvPr id="70667" name="AutoShape 11" descr="Pink tissue paper"/>
          <p:cNvSpPr>
            <a:spLocks noChangeArrowheads="1"/>
          </p:cNvSpPr>
          <p:nvPr/>
        </p:nvSpPr>
        <p:spPr bwMode="auto">
          <a:xfrm>
            <a:off x="231775" y="1668463"/>
            <a:ext cx="9648825" cy="51054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47625" algn="ctr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1185226" rIns="91170" bIns="0" anchor="ctr" anchorCtr="1"/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Chiều qua ,  Lan nhận được thư bố .  Trong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thư, bố dặn dò hai chị em Lan rất nhiều điều.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Nhưng Lan nhớ nhất lời bố dặn riêng em ở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cuối thư: “Con nhớ chăm bón cây cam ở đầu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vườn để khi bố về ,   bố con mình có cam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pitchFamily="18" charset="0"/>
              </a:rPr>
              <a:t>ngọt ăn nhé!”.</a:t>
            </a:r>
          </a:p>
          <a:p>
            <a:pPr algn="l" eaLnBrk="1" hangingPunct="1">
              <a:spcBef>
                <a:spcPct val="50000"/>
              </a:spcBef>
            </a:pPr>
            <a:endParaRPr lang="en-US" sz="360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2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0668" name="AutoShape 12" descr="Bouquet"/>
          <p:cNvSpPr>
            <a:spLocks noChangeArrowheads="1"/>
          </p:cNvSpPr>
          <p:nvPr/>
        </p:nvSpPr>
        <p:spPr bwMode="auto">
          <a:xfrm>
            <a:off x="2768600" y="1798638"/>
            <a:ext cx="492125" cy="577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  <p:sp>
        <p:nvSpPr>
          <p:cNvPr id="70669" name="AutoShape 13" descr="Bouquet"/>
          <p:cNvSpPr>
            <a:spLocks noChangeArrowheads="1"/>
          </p:cNvSpPr>
          <p:nvPr/>
        </p:nvSpPr>
        <p:spPr bwMode="auto">
          <a:xfrm>
            <a:off x="4191000" y="5075238"/>
            <a:ext cx="488950" cy="606425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  <p:sp>
        <p:nvSpPr>
          <p:cNvPr id="70670" name="AutoShape 14" descr="Bouquet"/>
          <p:cNvSpPr>
            <a:spLocks noChangeArrowheads="1"/>
          </p:cNvSpPr>
          <p:nvPr/>
        </p:nvSpPr>
        <p:spPr bwMode="auto">
          <a:xfrm>
            <a:off x="7292975" y="1798638"/>
            <a:ext cx="454025" cy="57785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24" tIns="273673" rIns="91224" bIns="0" anchor="ctr"/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50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2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75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75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6775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3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925"/>
                            </p:stCondLst>
                            <p:childTnLst>
                              <p:par>
                                <p:cTn id="34" presetID="27" presetClass="entr" presetSubtype="0" fill="hold" grpId="1" nodeType="afterEffect">
                                  <p:stCondLst>
                                    <p:cond delay="22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/>
      <p:bldP spid="70665" grpId="1" animBg="1"/>
      <p:bldP spid="70667" grpId="0" animBg="1"/>
      <p:bldP spid="70667" grpId="1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2108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AutoShape 4" descr="Cork"/>
          <p:cNvSpPr>
            <a:spLocks noChangeArrowheads="1"/>
          </p:cNvSpPr>
          <p:nvPr/>
        </p:nvSpPr>
        <p:spPr bwMode="auto">
          <a:xfrm>
            <a:off x="2476500" y="427038"/>
            <a:ext cx="5410200" cy="1143000"/>
          </a:xfrm>
          <a:prstGeom prst="flowChartAlternateProcess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3975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 anchor="ctr" anchorCtr="1"/>
          <a:lstStyle/>
          <a:p>
            <a:r>
              <a:rPr lang="en-US" sz="6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29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5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253" name="AutoShape 5" descr="Water droplets"/>
          <p:cNvSpPr>
            <a:spLocks noChangeArrowheads="1"/>
          </p:cNvSpPr>
          <p:nvPr/>
        </p:nvSpPr>
        <p:spPr bwMode="auto">
          <a:xfrm>
            <a:off x="609600" y="2179638"/>
            <a:ext cx="9144000" cy="4191000"/>
          </a:xfrm>
          <a:prstGeom prst="flowChartTerminator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319290" rIns="91170" bIns="45587" anchor="ctr"/>
          <a:lstStyle/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Dấu chấm dùng để kết thúc câu kể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lại sự việc.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Dấu phẩy dùng để tách các bộ phận</a:t>
            </a:r>
          </a:p>
          <a:p>
            <a:pPr algn="l" eaLnBrk="1" hangingPunct="1">
              <a:spcBef>
                <a:spcPct val="20000"/>
              </a:spcBef>
            </a:pPr>
            <a:r>
              <a:rPr lang="en-US" sz="3600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trong câu.</a:t>
            </a:r>
          </a:p>
          <a:p>
            <a:pPr algn="l"/>
            <a:endParaRPr lang="en-US" sz="36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26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2" grpId="1" animBg="1"/>
      <p:bldP spid="181253" grpId="0" animBg="1"/>
      <p:bldP spid="1812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22" name="Group 25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2221238"/>
              </p:ext>
            </p:extLst>
          </p:nvPr>
        </p:nvGraphicFramePr>
        <p:xfrm>
          <a:off x="477837" y="2246312"/>
          <a:ext cx="9102726" cy="4581525"/>
        </p:xfrm>
        <a:graphic>
          <a:graphicData uri="http://schemas.openxmlformats.org/drawingml/2006/table">
            <a:tbl>
              <a:tblPr/>
              <a:tblGrid>
                <a:gridCol w="1939925"/>
                <a:gridCol w="1876425"/>
                <a:gridCol w="1857375"/>
                <a:gridCol w="1905000"/>
                <a:gridCol w="1524001"/>
              </a:tblGrid>
              <a:tr h="2259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Arial" charset="0"/>
                        </a:rPr>
                        <a:t>Cây lương thực , thực phẩm</a:t>
                      </a:r>
                    </a:p>
                  </a:txBody>
                  <a:tcPr marL="97103" marR="97103" marT="48545" marB="48545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Arial" charset="0"/>
                        </a:rPr>
                        <a:t>Cây ăn quả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Arial" charset="0"/>
                        </a:rPr>
                        <a:t>Cây lấy gỗ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Arial" charset="0"/>
                        </a:rPr>
                        <a:t>Cây bóng mát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3110B"/>
                          </a:solidFill>
                          <a:effectLst/>
                          <a:latin typeface="Arial" charset="0"/>
                        </a:rPr>
                        <a:t>Cây hoa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2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</a:p>
                  </a:txBody>
                  <a:tcPr marL="97103" marR="97103" marT="48545" marB="48545" horzOverflow="overflow">
                    <a:lnL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</a:t>
                      </a:r>
                    </a:p>
                  </a:txBody>
                  <a:tcPr marL="97103" marR="97103" marT="48545" marB="48545"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9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0679" name="Text Box 68"/>
          <p:cNvSpPr txBox="1">
            <a:spLocks noChangeArrowheads="1"/>
          </p:cNvSpPr>
          <p:nvPr/>
        </p:nvSpPr>
        <p:spPr bwMode="auto">
          <a:xfrm>
            <a:off x="9128125" y="7497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11377" name="AutoShape 113" descr="Bouquet"/>
          <p:cNvSpPr>
            <a:spLocks noChangeArrowheads="1"/>
          </p:cNvSpPr>
          <p:nvPr/>
        </p:nvSpPr>
        <p:spPr bwMode="auto">
          <a:xfrm>
            <a:off x="384175" y="46037"/>
            <a:ext cx="9296400" cy="2057400"/>
          </a:xfrm>
          <a:prstGeom prst="flowChartAlternateProcess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0" rIns="91170" bIns="0"/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0000B8"/>
                </a:solidFill>
                <a:latin typeface="Times New Roman" pitchFamily="18" charset="0"/>
              </a:rPr>
              <a:t>Bài 1: Kể tên các loài cây mà em biết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4400">
                <a:solidFill>
                  <a:srgbClr val="0000B8"/>
                </a:solidFill>
                <a:latin typeface="Times New Roman" pitchFamily="18" charset="0"/>
              </a:rPr>
              <a:t>      theo các nhóm c</a:t>
            </a:r>
            <a:r>
              <a:rPr lang="en-US" sz="4800">
                <a:solidFill>
                  <a:srgbClr val="0000B8"/>
                </a:solidFill>
                <a:latin typeface="Times New Roman" pitchFamily="18" charset="0"/>
              </a:rPr>
              <a:t>ây</a:t>
            </a:r>
            <a:r>
              <a:rPr lang="en-US" sz="4400">
                <a:solidFill>
                  <a:srgbClr val="0000B8"/>
                </a:solidFill>
                <a:latin typeface="Times New Roman" pitchFamily="18" charset="0"/>
              </a:rPr>
              <a:t> trong bảng sau:</a:t>
            </a:r>
          </a:p>
          <a:p>
            <a:pPr algn="l" eaLnBrk="1" hangingPunct="1">
              <a:spcBef>
                <a:spcPct val="50000"/>
              </a:spcBef>
            </a:pPr>
            <a:endParaRPr lang="en-US" sz="4400">
              <a:solidFill>
                <a:srgbClr val="0000B8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12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476" name="Group 18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4043528"/>
              </p:ext>
            </p:extLst>
          </p:nvPr>
        </p:nvGraphicFramePr>
        <p:xfrm>
          <a:off x="212725" y="198438"/>
          <a:ext cx="9712326" cy="7300912"/>
        </p:xfrm>
        <a:graphic>
          <a:graphicData uri="http://schemas.openxmlformats.org/drawingml/2006/table">
            <a:tbl>
              <a:tblPr/>
              <a:tblGrid>
                <a:gridCol w="2060575"/>
                <a:gridCol w="1827213"/>
                <a:gridCol w="1938338"/>
                <a:gridCol w="1944688"/>
                <a:gridCol w="1941512"/>
              </a:tblGrid>
              <a:tr h="2135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03" marR="97103" marT="48546" marB="48546" horzOverflow="overflow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ăn quả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lấy gỗ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bóng mát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</a:rPr>
                        <a:t>Cây hoa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165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15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103" marR="97103" marT="48546" marB="48546" horzOverflow="overflow">
                    <a:lnL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xoan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bàng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cúc</a:t>
                      </a:r>
                    </a:p>
                  </a:txBody>
                  <a:tcPr marL="97103" marR="97103" marT="48546" marB="4854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1703" name="Text Box 22"/>
          <p:cNvSpPr txBox="1">
            <a:spLocks noChangeArrowheads="1"/>
          </p:cNvSpPr>
          <p:nvPr/>
        </p:nvSpPr>
        <p:spPr bwMode="auto">
          <a:xfrm>
            <a:off x="9128125" y="7497763"/>
            <a:ext cx="184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4" name="Text Box 23"/>
          <p:cNvSpPr txBox="1">
            <a:spLocks noChangeArrowheads="1"/>
          </p:cNvSpPr>
          <p:nvPr/>
        </p:nvSpPr>
        <p:spPr bwMode="auto">
          <a:xfrm>
            <a:off x="0" y="6950075"/>
            <a:ext cx="23622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5" name="Text Box 24"/>
          <p:cNvSpPr txBox="1">
            <a:spLocks noChangeArrowheads="1"/>
          </p:cNvSpPr>
          <p:nvPr/>
        </p:nvSpPr>
        <p:spPr bwMode="auto">
          <a:xfrm>
            <a:off x="0" y="6950075"/>
            <a:ext cx="2514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71706" name="Text Box 25"/>
          <p:cNvSpPr txBox="1">
            <a:spLocks noChangeArrowheads="1"/>
          </p:cNvSpPr>
          <p:nvPr/>
        </p:nvSpPr>
        <p:spPr bwMode="auto">
          <a:xfrm>
            <a:off x="381000" y="7285038"/>
            <a:ext cx="4343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2320925" y="7361238"/>
            <a:ext cx="1946275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khế, lê, 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xoài, táo, ổi, mận, dưa hấu,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nhãn, vải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măng cụt,</a:t>
            </a:r>
          </a:p>
          <a:p>
            <a:pPr algn="l" eaLnBrk="1" hangingPunct="1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chuối,…</a:t>
            </a:r>
          </a:p>
          <a:p>
            <a:pPr eaLnBrk="1" hangingPunct="1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4194175" y="7421563"/>
            <a:ext cx="190500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thông,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chò,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lim,  gụ, sến, táu,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pơ- mu,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mít, sao, kiền kiền,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trai, tre,…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endParaRPr lang="en-US" sz="180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1709" name="Text Box 34"/>
          <p:cNvSpPr txBox="1">
            <a:spLocks noChangeArrowheads="1"/>
          </p:cNvSpPr>
          <p:nvPr/>
        </p:nvSpPr>
        <p:spPr bwMode="auto">
          <a:xfrm>
            <a:off x="0" y="781843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1800">
              <a:solidFill>
                <a:schemeClr val="tx1"/>
              </a:solidFill>
            </a:endParaRP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54000" y="7443788"/>
            <a:ext cx="2108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/>
          <a:p>
            <a:pPr algn="l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ngô, sắn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khoai lang,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muống,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cải,   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rau diếp, 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cà rốt,…  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35" name="Text Box 39"/>
          <p:cNvSpPr txBox="1">
            <a:spLocks noChangeArrowheads="1"/>
          </p:cNvSpPr>
          <p:nvPr/>
        </p:nvSpPr>
        <p:spPr bwMode="auto">
          <a:xfrm>
            <a:off x="6096000" y="7443788"/>
            <a:ext cx="2133600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phượng vĩ, đa, si,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bằng lăng,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xà cừ, trứng cá, sanh, …</a:t>
            </a:r>
          </a:p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8108950" y="7431088"/>
            <a:ext cx="19812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70" tIns="45587" rIns="91170" bIns="45587">
            <a:spAutoFit/>
          </a:bodyPr>
          <a:lstStyle>
            <a:lvl1pPr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đào, mai, huệ,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hồng,lan,  sen, súng, đồng tiền, lay-ơn,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cẩm</a:t>
            </a:r>
          </a:p>
          <a:p>
            <a:pPr algn="l"/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chướng,…</a:t>
            </a:r>
          </a:p>
          <a:p>
            <a:pPr algn="l"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1294 -0.04637 L -0.00126 -0.733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" y="-34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0032 -0.22019 L -0.00173 -0.723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5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7.07071E-7 -0.15578 L -0.0041 -0.742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5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29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031 -0.26199 L -1.21212E-6 -0.74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4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0.00379 -0.3095 L -0.01516 -0.7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8" y="-21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/>
      <p:bldP spid="55329" grpId="0"/>
      <p:bldP spid="55332" grpId="0"/>
      <p:bldP spid="55335" grpId="0"/>
      <p:bldP spid="553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101330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AutoShape 6" descr="Walnut"/>
          <p:cNvSpPr>
            <a:spLocks noChangeArrowheads="1"/>
          </p:cNvSpPr>
          <p:nvPr/>
        </p:nvSpPr>
        <p:spPr bwMode="auto">
          <a:xfrm>
            <a:off x="222250" y="-20638"/>
            <a:ext cx="9677400" cy="2286001"/>
          </a:xfrm>
          <a:prstGeom prst="horizontalScroll">
            <a:avLst>
              <a:gd name="adj" fmla="val 12500"/>
            </a:avLst>
          </a:prstGeom>
          <a:blipFill dpi="0" rotWithShape="1">
            <a:blip r:embed="rId3">
              <a:alphaModFix amt="72000"/>
            </a:blip>
            <a:srcRect/>
            <a:tile tx="0" ty="0" sx="100000" sy="100000" flip="none" algn="tl"/>
          </a:blipFill>
          <a:ln w="44450">
            <a:solidFill>
              <a:srgbClr val="09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44FF09"/>
                </a:solidFill>
                <a:latin typeface="Times New Roman" pitchFamily="18" charset="0"/>
              </a:rPr>
              <a:t>Kết luận</a:t>
            </a:r>
            <a:r>
              <a:rPr lang="en-US" sz="4400">
                <a:solidFill>
                  <a:srgbClr val="44FF09"/>
                </a:solidFill>
                <a:latin typeface="Times New Roman" pitchFamily="18" charset="0"/>
              </a:rPr>
              <a:t>:</a:t>
            </a:r>
            <a:r>
              <a:rPr lang="en-US" sz="3200">
                <a:solidFill>
                  <a:srgbClr val="34DA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Dựa vào công dụng để phân  các loài cây theo nhóm .</a:t>
            </a:r>
          </a:p>
          <a:p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0903" name="AutoShape 7" descr="Walnut"/>
          <p:cNvSpPr>
            <a:spLocks noChangeArrowheads="1"/>
          </p:cNvSpPr>
          <p:nvPr/>
        </p:nvSpPr>
        <p:spPr bwMode="auto">
          <a:xfrm>
            <a:off x="317500" y="2640013"/>
            <a:ext cx="9448800" cy="3905250"/>
          </a:xfrm>
          <a:prstGeom prst="flowChartAlternateProcess">
            <a:avLst/>
          </a:prstGeom>
          <a:blipFill dpi="0" rotWithShape="1">
            <a:blip r:embed="rId3">
              <a:alphaModFix amt="74000"/>
            </a:blip>
            <a:srcRect/>
            <a:tile tx="0" ty="0" sx="100000" sy="100000" flip="none" algn="tl"/>
          </a:blipFill>
          <a:ln w="444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45587" rIns="91170" bIns="45587" anchor="ctr"/>
          <a:lstStyle/>
          <a:p>
            <a:r>
              <a:rPr lang="en-US" sz="4000">
                <a:solidFill>
                  <a:srgbClr val="00FF00"/>
                </a:solidFill>
                <a:latin typeface="Times New Roman" pitchFamily="18" charset="0"/>
              </a:rPr>
              <a:t>       Lưu ý</a:t>
            </a:r>
            <a:r>
              <a:rPr lang="en-US" sz="3200">
                <a:solidFill>
                  <a:srgbClr val="00FF00"/>
                </a:solidFill>
                <a:latin typeface="Times New Roman" pitchFamily="18" charset="0"/>
              </a:rPr>
              <a:t>: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Có một số loài cây vừa thuộc nhóm cây này, 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vừa thuộc nhóm cây khác.</a:t>
            </a:r>
          </a:p>
          <a:p>
            <a:r>
              <a:rPr lang="en-US" sz="4000">
                <a:solidFill>
                  <a:schemeClr val="folHlink"/>
                </a:solidFill>
                <a:latin typeface="Times New Roman" pitchFamily="18" charset="0"/>
              </a:rPr>
              <a:t>Ví dụ:</a:t>
            </a:r>
            <a:r>
              <a:rPr lang="en-US" sz="320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- Cây mít ( vừa thuộc nhóm cây ăn quả,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vừa thuộc nhóm cây lấy gỗ).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                     - Cây xà cừ (vừa thuộc nhóm cây bóng mát, </a:t>
            </a:r>
          </a:p>
          <a:p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vừa thuộc nhóm cây lấy gỗ ).</a:t>
            </a:r>
          </a:p>
          <a:p>
            <a:endParaRPr lang="en-US" sz="3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animBg="1"/>
      <p:bldP spid="809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l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5562600" cy="65532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Oval 11" descr="Sand"/>
          <p:cNvSpPr>
            <a:spLocks noChangeArrowheads="1"/>
          </p:cNvSpPr>
          <p:nvPr/>
        </p:nvSpPr>
        <p:spPr bwMode="auto">
          <a:xfrm>
            <a:off x="5943600" y="350838"/>
            <a:ext cx="3886200" cy="6599237"/>
          </a:xfrm>
          <a:prstGeom prst="ellipse">
            <a:avLst/>
          </a:prstGeom>
          <a:blipFill dpi="0" rotWithShape="1">
            <a:blip r:embed="rId4">
              <a:alphaModFix amt="91000"/>
            </a:blip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Cây lúa,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thuộc nhóm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 cây lương thực,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thực phẩm</a:t>
            </a:r>
            <a:r>
              <a:rPr lang="en-US" sz="4000">
                <a:solidFill>
                  <a:srgbClr val="0000D6"/>
                </a:solidFill>
              </a:rPr>
              <a:t>.</a:t>
            </a:r>
          </a:p>
          <a:p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45069" name="AutoShape 13" descr="Cork"/>
          <p:cNvSpPr>
            <a:spLocks noChangeArrowheads="1"/>
          </p:cNvSpPr>
          <p:nvPr/>
        </p:nvSpPr>
        <p:spPr bwMode="auto">
          <a:xfrm>
            <a:off x="690563" y="731838"/>
            <a:ext cx="8761412" cy="5486400"/>
          </a:xfrm>
          <a:prstGeom prst="horizontalScroll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Quan s</a:t>
            </a:r>
            <a:r>
              <a:rPr 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át tranh để</a:t>
            </a:r>
            <a:r>
              <a:rPr lang="en-US" sz="4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biết tên các loại cây và 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phân biệt cây đó thuộc </a:t>
            </a:r>
          </a:p>
          <a:p>
            <a:r>
              <a:rPr lang="en-US" sz="440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nhóm cây nào?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 animBg="1"/>
      <p:bldP spid="45069" grpId="0" animBg="1"/>
      <p:bldP spid="45069" grpId="1" animBg="1"/>
      <p:bldP spid="45069" grpId="2" animBg="1"/>
      <p:bldP spid="4506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620838"/>
            <a:ext cx="3230563" cy="4587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smtClean="0"/>
          </a:p>
        </p:txBody>
      </p:sp>
      <p:pic>
        <p:nvPicPr>
          <p:cNvPr id="5734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58750"/>
            <a:ext cx="5638800" cy="66754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Oval 8" descr="Oak"/>
          <p:cNvSpPr>
            <a:spLocks noChangeArrowheads="1"/>
          </p:cNvSpPr>
          <p:nvPr/>
        </p:nvSpPr>
        <p:spPr bwMode="auto">
          <a:xfrm>
            <a:off x="384175" y="293688"/>
            <a:ext cx="3352800" cy="6324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DE00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Cây thông,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 thuộc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nhóm cây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FFFF00"/>
                </a:solidFill>
                <a:latin typeface="Times New Roman" pitchFamily="18" charset="0"/>
              </a:rPr>
              <a:t>lấy gỗ.</a:t>
            </a:r>
          </a:p>
          <a:p>
            <a:endParaRPr lang="en-US" sz="4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7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788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03188"/>
            <a:ext cx="5791200" cy="6751637"/>
          </a:xfrm>
          <a:prstGeom prst="rect">
            <a:avLst/>
          </a:prstGeom>
          <a:noFill/>
          <a:ln w="6985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533400" y="5227638"/>
            <a:ext cx="35052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49" tIns="45576" rIns="91149" bIns="45576">
            <a:spAutoFit/>
          </a:bodyPr>
          <a:lstStyle>
            <a:lvl1pPr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defTabSz="809625"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algn="ctr" defTabSz="80962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600">
              <a:solidFill>
                <a:schemeClr val="tx1"/>
              </a:solidFill>
            </a:endParaRPr>
          </a:p>
        </p:txBody>
      </p:sp>
      <p:sp>
        <p:nvSpPr>
          <p:cNvPr id="60428" name="AutoShape 12" descr="Granite"/>
          <p:cNvSpPr>
            <a:spLocks noChangeArrowheads="1"/>
          </p:cNvSpPr>
          <p:nvPr/>
        </p:nvSpPr>
        <p:spPr bwMode="auto">
          <a:xfrm>
            <a:off x="271463" y="420688"/>
            <a:ext cx="3732212" cy="6019800"/>
          </a:xfrm>
          <a:prstGeom prst="flowChartMagneticTap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Cây bàng,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thuộc 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nhóm cây</a:t>
            </a:r>
          </a:p>
          <a:p>
            <a:r>
              <a:rPr lang="en-US" sz="5400">
                <a:solidFill>
                  <a:schemeClr val="bg1"/>
                </a:solidFill>
                <a:latin typeface="Times New Roman" pitchFamily="18" charset="0"/>
              </a:rPr>
              <a:t> bóng mát.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accel="5000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20838"/>
            <a:ext cx="4830763" cy="4587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vi-VN" smtClean="0"/>
          </a:p>
        </p:txBody>
      </p:sp>
      <p:pic>
        <p:nvPicPr>
          <p:cNvPr id="63492" name="Picture 4" descr="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134938"/>
            <a:ext cx="6324600" cy="6751637"/>
          </a:xfrm>
          <a:prstGeom prst="rect">
            <a:avLst/>
          </a:prstGeom>
          <a:noFill/>
          <a:ln w="1016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209550" y="296863"/>
            <a:ext cx="3276600" cy="64468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FF"/>
          </a:solidFill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170" tIns="45587" rIns="91170" bIns="45587" anchor="ctr"/>
          <a:lstStyle/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Cây đào,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thuộc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nhóm </a:t>
            </a:r>
          </a:p>
          <a:p>
            <a:pPr eaLnBrk="1" hangingPunct="1"/>
            <a:r>
              <a:rPr lang="en-US" sz="4800">
                <a:solidFill>
                  <a:schemeClr val="bg2"/>
                </a:solidFill>
                <a:latin typeface="Times New Roman" pitchFamily="18" charset="0"/>
              </a:rPr>
              <a:t>cây hoa.</a:t>
            </a:r>
          </a:p>
          <a:p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00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7159" tIns="48580" rIns="97159" bIns="48580" numCol="1" anchor="ctr" anchorCtr="0" compatLnSpc="1">
        <a:prstTxWarp prst="textNoShape">
          <a:avLst/>
        </a:prstTxWarp>
      </a:bodyPr>
      <a:lstStyle>
        <a:defPPr marL="0" marR="0" indent="0" algn="ctr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7159" tIns="48580" rIns="97159" bIns="48580" numCol="1" anchor="ctr" anchorCtr="0" compatLnSpc="1">
        <a:prstTxWarp prst="textNoShape">
          <a:avLst/>
        </a:prstTxWarp>
      </a:bodyPr>
      <a:lstStyle>
        <a:defPPr marL="0" marR="0" indent="0" algn="ctr" defTabSz="971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3879</TotalTime>
  <Words>960</Words>
  <Application>Microsoft Office PowerPoint</Application>
  <PresentationFormat>Custom</PresentationFormat>
  <Paragraphs>198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Default Design</vt:lpstr>
      <vt:lpstr>1_Default Design</vt:lpstr>
      <vt:lpstr>2_Default Design</vt:lpstr>
      <vt:lpstr>4_Default Design</vt:lpstr>
      <vt:lpstr>5_Default Design</vt:lpstr>
      <vt:lpstr>1_Waveform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A</cp:lastModifiedBy>
  <cp:revision>172</cp:revision>
  <dcterms:created xsi:type="dcterms:W3CDTF">2008-02-25T12:59:31Z</dcterms:created>
  <dcterms:modified xsi:type="dcterms:W3CDTF">2018-03-15T07:58:36Z</dcterms:modified>
</cp:coreProperties>
</file>