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5" r:id="rId9"/>
    <p:sldId id="266" r:id="rId10"/>
    <p:sldId id="267" r:id="rId11"/>
    <p:sldId id="269" r:id="rId12"/>
    <p:sldId id="270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7654-CA73-440C-94CD-6F2727CD6816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F55C-36FC-4394-ADB1-1DEEBCD603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7654-CA73-440C-94CD-6F2727CD6816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F55C-36FC-4394-ADB1-1DEEBCD603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7654-CA73-440C-94CD-6F2727CD6816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F55C-36FC-4394-ADB1-1DEEBCD603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7654-CA73-440C-94CD-6F2727CD6816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F55C-36FC-4394-ADB1-1DEEBCD603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7654-CA73-440C-94CD-6F2727CD6816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F55C-36FC-4394-ADB1-1DEEBCD603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7654-CA73-440C-94CD-6F2727CD6816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F55C-36FC-4394-ADB1-1DEEBCD603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7654-CA73-440C-94CD-6F2727CD6816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F55C-36FC-4394-ADB1-1DEEBCD603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7654-CA73-440C-94CD-6F2727CD6816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F55C-36FC-4394-ADB1-1DEEBCD603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7654-CA73-440C-94CD-6F2727CD6816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F55C-36FC-4394-ADB1-1DEEBCD603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7654-CA73-440C-94CD-6F2727CD6816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F55C-36FC-4394-ADB1-1DEEBCD603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7654-CA73-440C-94CD-6F2727CD6816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F55C-36FC-4394-ADB1-1DEEBCD603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D7654-CA73-440C-94CD-6F2727CD6816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6F55C-36FC-4394-ADB1-1DEEBCD6034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-152400"/>
            <a:ext cx="8534400" cy="1470025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09800"/>
            <a:ext cx="6400800" cy="17526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CHÍNH TẢ</a:t>
            </a:r>
            <a:endParaRPr lang="en-US" sz="8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76200"/>
            <a:ext cx="68580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láy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747003"/>
              </p:ext>
            </p:extLst>
          </p:nvPr>
        </p:nvGraphicFramePr>
        <p:xfrm>
          <a:off x="114300" y="2895600"/>
          <a:ext cx="8763000" cy="312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7333"/>
                <a:gridCol w="6815667"/>
              </a:tblGrid>
              <a:tr h="15621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láy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tiếng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chứa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i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en-US" sz="2800" b="1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621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láy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tiếng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chứa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i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US" sz="2800" b="1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4"/>
          <p:cNvSpPr txBox="1">
            <a:spLocks/>
          </p:cNvSpPr>
          <p:nvPr/>
        </p:nvSpPr>
        <p:spPr>
          <a:xfrm>
            <a:off x="533400" y="914400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lphaLcParenR"/>
              <a:tabLst/>
              <a:defRPr/>
            </a:pP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tiếng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chứa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âm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s: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suôn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sẻ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,…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aseline="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aseline="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x: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xôn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xao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,…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1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951550"/>
              </p:ext>
            </p:extLst>
          </p:nvPr>
        </p:nvGraphicFramePr>
        <p:xfrm>
          <a:off x="228600" y="1066800"/>
          <a:ext cx="8763000" cy="4511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7333"/>
                <a:gridCol w="6815667"/>
              </a:tblGrid>
              <a:tr h="22555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láy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tiếng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chứa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i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en-US" sz="2800" b="1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sẵn</a:t>
                      </a:r>
                      <a:r>
                        <a:rPr lang="en-US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sàng</a:t>
                      </a:r>
                      <a:r>
                        <a:rPr lang="en-US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sàn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sàn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san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sát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sanh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sánh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săn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sóc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sáng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suốt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sầm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sập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sần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sùi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sấn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sổ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se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sẽ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sền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sệt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sin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sít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song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song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sốt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sắng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sụt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sùi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sục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sôi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sùng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sục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suôn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sẻ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,…</a:t>
                      </a:r>
                      <a:endParaRPr lang="en-US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22555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láy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tiếng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chứa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i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US" sz="2800" b="1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</a:t>
                      </a:r>
                      <a:r>
                        <a:rPr lang="en-US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</a:t>
                      </a:r>
                      <a:r>
                        <a:rPr lang="en-US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r>
                        <a:rPr lang="en-US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r>
                        <a:rPr lang="en-US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xì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xèo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xám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xịt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xôi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xạc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xao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xác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xao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xuyến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xao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xót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xối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xả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xôm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xốp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xốn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xang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xúng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xính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xuề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xòa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xồm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xoàm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,…</a:t>
                      </a:r>
                      <a:endParaRPr lang="en-US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1" name="WordArt 16"/>
          <p:cNvSpPr>
            <a:spLocks noChangeArrowheads="1" noChangeShapeType="1" noTextEdit="1"/>
          </p:cNvSpPr>
          <p:nvPr/>
        </p:nvSpPr>
        <p:spPr bwMode="auto">
          <a:xfrm>
            <a:off x="609600" y="2743200"/>
            <a:ext cx="8077200" cy="3505200"/>
          </a:xfrm>
          <a:prstGeom prst="rect">
            <a:avLst/>
          </a:prstGeom>
        </p:spPr>
        <p:txBody>
          <a:bodyPr wrap="none" fromWordArt="1">
            <a:prstTxWarp prst="textArchUp">
              <a:avLst/>
            </a:prstTxWarp>
          </a:bodyPr>
          <a:lstStyle/>
          <a:p>
            <a:pPr algn="ctr"/>
            <a:r>
              <a:rPr lang="en-US" sz="3600" b="1" kern="10" dirty="0" err="1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Cảm</a:t>
            </a:r>
            <a:r>
              <a:rPr lang="en-US" sz="3600" b="1" kern="10" dirty="0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ơn</a:t>
            </a:r>
            <a:r>
              <a:rPr lang="en-US" sz="3600" b="1" kern="10" dirty="0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quý</a:t>
            </a:r>
            <a:r>
              <a:rPr lang="en-US" sz="3600" b="1" kern="10" dirty="0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thầy</a:t>
            </a:r>
            <a:r>
              <a:rPr lang="en-US" sz="3600" b="1" kern="10" dirty="0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cô</a:t>
            </a:r>
            <a:r>
              <a:rPr lang="en-US" sz="3600" b="1" kern="10" dirty="0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đã</a:t>
            </a:r>
            <a:r>
              <a:rPr lang="en-US" sz="3600" b="1" kern="10" dirty="0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về</a:t>
            </a:r>
            <a:r>
              <a:rPr lang="en-US" sz="3600" b="1" kern="10" dirty="0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dự</a:t>
            </a:r>
            <a:r>
              <a:rPr lang="en-US" sz="3600" b="1" kern="10" dirty="0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giờ</a:t>
            </a:r>
            <a:r>
              <a:rPr lang="en-US" sz="3600" b="1" kern="10" dirty="0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</a:p>
          <a:p>
            <a:pPr algn="ctr"/>
            <a:r>
              <a:rPr lang="vi-VN" sz="3600" b="1" kern="10" dirty="0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</a:t>
            </a:r>
            <a:r>
              <a:rPr lang="vi-VN" sz="3600" b="1" kern="10" dirty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 em chăm ngoan học </a:t>
            </a:r>
            <a:r>
              <a:rPr lang="vi-VN" sz="3600" b="1" kern="10" dirty="0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giỏi</a:t>
            </a:r>
            <a:r>
              <a:rPr lang="en-US" sz="3600" b="1" kern="10" dirty="0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  <a:endParaRPr lang="en-US" sz="3600" b="1" kern="10" dirty="0">
              <a:ln w="12700">
                <a:solidFill>
                  <a:srgbClr val="80008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7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7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sz="7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838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0" y="2514600"/>
            <a:ext cx="3429000" cy="3733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lẽ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nào</a:t>
            </a:r>
            <a:endParaRPr kumimoji="0" lang="en-US" sz="4000" b="1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baseline="0" dirty="0" err="1" smtClean="0">
                <a:latin typeface="Times New Roman" pitchFamily="18" charset="0"/>
                <a:cs typeface="Times New Roman" pitchFamily="18" charset="0"/>
              </a:rPr>
              <a:t>úc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âu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nay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0" y="1219200"/>
            <a:ext cx="9144000" cy="2819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60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CHÍNH TẢ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6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6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sz="6000" b="1" i="0" u="none" strike="noStrike" kern="1200" normalizeH="0" baseline="0" noProof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6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thà</a:t>
            </a:r>
            <a:endParaRPr kumimoji="0" lang="en-US" sz="6000" b="1" i="0" u="none" strike="noStrike" kern="1200" normalizeH="0" baseline="0" noProof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6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174624"/>
            <a:ext cx="5181600" cy="968376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4000" cy="5638800"/>
          </a:xfrm>
        </p:spPr>
        <p:txBody>
          <a:bodyPr>
            <a:noAutofit/>
          </a:bodyPr>
          <a:lstStyle/>
          <a:p>
            <a:pPr algn="just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Ban-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dắc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tiệc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nay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cớ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sớm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Ban-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dắc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dối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dối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thẹn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ấp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úng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endParaRPr lang="en-US" sz="2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953000"/>
            <a:ext cx="4114800" cy="1143000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Ban-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dắc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1516808696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92408" y="609600"/>
            <a:ext cx="3377584" cy="4525963"/>
          </a:xfrm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3924300" y="419100"/>
            <a:ext cx="52578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1.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Nhà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Ban-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dắc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tài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gì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?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962400" y="2971800"/>
            <a:ext cx="5181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2.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cuộc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sống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ông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như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thế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nào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?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3962400" y="1371600"/>
            <a:ext cx="5181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962400" y="3886200"/>
            <a:ext cx="5181600" cy="1905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cuộc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sống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ông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thật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thà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nói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dối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sẽ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thẹn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đỏ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mặt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và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ấp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úng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3810000" y="990600"/>
            <a:ext cx="53340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Nội</a:t>
            </a:r>
            <a:r>
              <a:rPr kumimoji="0" lang="en-US" sz="3200" b="1" i="0" u="sng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dung </a:t>
            </a:r>
            <a:r>
              <a:rPr kumimoji="0" lang="en-US" sz="3200" b="1" i="0" u="sng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sz="3200" b="1" i="0" u="sng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sng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chuyện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	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Ban-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dắc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nhà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nổi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tiếng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thế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giới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tài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tuyệt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vời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khi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viết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tuy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vậy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cuộc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sống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ông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lại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thật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thà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không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bao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giờ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biết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nói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dối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-130176"/>
            <a:ext cx="4800600" cy="968376"/>
          </a:xfrm>
        </p:spPr>
        <p:txBody>
          <a:bodyPr/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thà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5638800"/>
          </a:xfrm>
        </p:spPr>
        <p:txBody>
          <a:bodyPr>
            <a:noAutofit/>
          </a:bodyPr>
          <a:lstStyle/>
          <a:p>
            <a:pPr algn="just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Ban-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dắc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tiệc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nay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cớ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sớm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Ban-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dắc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dối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dối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thẹn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ấp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úng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endParaRPr lang="en-US" sz="2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1066800"/>
            <a:ext cx="77724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Khi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viết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lời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thoại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của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nhân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vật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cần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trình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bày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như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thế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nào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?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219200" y="2971800"/>
            <a:ext cx="68580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lùi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lề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Gạch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đầu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dòng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và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viết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hoa</a:t>
            </a:r>
            <a:endParaRPr kumimoji="0" 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0" y="1981200"/>
            <a:ext cx="9144000" cy="2819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60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CHÍNH TẢ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6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6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sz="6000" b="1" i="0" u="none" strike="noStrike" kern="1200" normalizeH="0" baseline="0" noProof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6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thà</a:t>
            </a:r>
            <a:endParaRPr kumimoji="0" lang="en-US" sz="6000" b="1" i="0" u="none" strike="noStrike" kern="1200" normalizeH="0" baseline="0" noProof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7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610600" cy="1676400"/>
          </a:xfrm>
        </p:spPr>
        <p:txBody>
          <a:bodyPr>
            <a:noAutofit/>
          </a:bodyPr>
          <a:lstStyle/>
          <a:p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2133600"/>
          <a:ext cx="7924800" cy="4267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962400"/>
                <a:gridCol w="39624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Viết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sai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Viết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xắp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lên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xe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xắp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lên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xe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tưỡng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tượng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tưởng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tượng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40&quot;&gt;&lt;/object&gt;&lt;object type=&quot;2&quot; unique_id=&quot;10041&quot;&gt;&lt;object type=&quot;3&quot; unique_id=&quot;10042&quot;&gt;&lt;property id=&quot;20148&quot; value=&quot;5&quot;/&gt;&lt;property id=&quot;20300&quot; value=&quot;Slide 1 - &amp;quot;TRƯỜNG TIỂU HỌC ÁI MỘ B&amp;quot;&quot;/&gt;&lt;property id=&quot;20307&quot; value=&quot;256&quot;/&gt;&lt;/object&gt;&lt;object type=&quot;3&quot; unique_id=&quot;10043&quot;&gt;&lt;property id=&quot;20148&quot; value=&quot;5&quot;/&gt;&lt;property id=&quot;20300&quot; value=&quot;Slide 2 - &amp;quot;Ôn bài cũ&amp;quot;&quot;/&gt;&lt;property id=&quot;20307&quot; value=&quot;257&quot;/&gt;&lt;/object&gt;&lt;object type=&quot;3&quot; unique_id=&quot;10044&quot;&gt;&lt;property id=&quot;20148&quot; value=&quot;5&quot;/&gt;&lt;property id=&quot;20300&quot; value=&quot;Slide 3&quot;/&gt;&lt;property id=&quot;20307&quot; value=&quot;258&quot;/&gt;&lt;/object&gt;&lt;object type=&quot;3&quot; unique_id=&quot;10045&quot;&gt;&lt;property id=&quot;20148&quot; value=&quot;5&quot;/&gt;&lt;property id=&quot;20300&quot; value=&quot;Slide 4 - &amp;quot;Người viết truyện thật thà&amp;quot;&quot;/&gt;&lt;property id=&quot;20307&quot; value=&quot;259&quot;/&gt;&lt;/object&gt;&lt;object type=&quot;3&quot; unique_id=&quot;10046&quot;&gt;&lt;property id=&quot;20148&quot; value=&quot;5&quot;/&gt;&lt;property id=&quot;20300&quot; value=&quot;Slide 5 - &amp;quot;Nhà văn Ban-dắc&amp;quot;&quot;/&gt;&lt;property id=&quot;20307&quot; value=&quot;260&quot;/&gt;&lt;/object&gt;&lt;object type=&quot;3&quot; unique_id=&quot;10047&quot;&gt;&lt;property id=&quot;20148&quot; value=&quot;5&quot;/&gt;&lt;property id=&quot;20300&quot; value=&quot;Slide 6 - &amp;quot;Người viết truyện thật thà&amp;quot;&quot;/&gt;&lt;property id=&quot;20307&quot; value=&quot;263&quot;/&gt;&lt;/object&gt;&lt;object type=&quot;3&quot; unique_id=&quot;10048&quot;&gt;&lt;property id=&quot;20148&quot; value=&quot;5&quot;/&gt;&lt;property id=&quot;20300&quot; value=&quot;Slide 7&quot;/&gt;&lt;property id=&quot;20307&quot; value=&quot;261&quot;/&gt;&lt;/object&gt;&lt;object type=&quot;3&quot; unique_id=&quot;10049&quot;&gt;&lt;property id=&quot;20148&quot; value=&quot;5&quot;/&gt;&lt;property id=&quot;20300&quot; value=&quot;Slide 8&quot;/&gt;&lt;property id=&quot;20307&quot; value=&quot;265&quot;/&gt;&lt;/object&gt;&lt;object type=&quot;3&quot; unique_id=&quot;10050&quot;&gt;&lt;property id=&quot;20148&quot; value=&quot;5&quot;/&gt;&lt;property id=&quot;20300&quot; value=&quot;Slide 9 - &amp;quot; 2: Tập phát hiện và sửa lỗi trong bài chính tả của em. Ghi các lỗi và cách sửa từng lỗi vào sổ tay chính tả.&amp;quot;&quot;/&gt;&lt;property id=&quot;20307&quot; value=&quot;266&quot;/&gt;&lt;/object&gt;&lt;object type=&quot;3&quot; unique_id=&quot;10051&quot;&gt;&lt;property id=&quot;20148&quot; value=&quot;5&quot;/&gt;&lt;property id=&quot;20300&quot; value=&quot;Slide 10 - &amp;quot;3: Tìm các từ láy:&amp;quot;&quot;/&gt;&lt;property id=&quot;20307&quot; value=&quot;267&quot;/&gt;&lt;/object&gt;&lt;object type=&quot;3&quot; unique_id=&quot;10052&quot;&gt;&lt;property id=&quot;20148&quot; value=&quot;5&quot;/&gt;&lt;property id=&quot;20300&quot; value=&quot;Slide 11&quot;/&gt;&lt;property id=&quot;20307&quot; value=&quot;269&quot;/&gt;&lt;/object&gt;&lt;object type=&quot;3&quot; unique_id=&quot;10053&quot;&gt;&lt;property id=&quot;20148&quot; value=&quot;5&quot;/&gt;&lt;property id=&quot;20300&quot; value=&quot;Slide 12&quot;/&gt;&lt;property id=&quot;20307&quot; value=&quot;27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358</Words>
  <Application>Microsoft Office PowerPoint</Application>
  <PresentationFormat>On-screen Show (4:3)</PresentationFormat>
  <Paragraphs>57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TRƯỜNG TIỂU HỌC ÁI MỘ B</vt:lpstr>
      <vt:lpstr>Ôn bài cũ</vt:lpstr>
      <vt:lpstr>PowerPoint Presentation</vt:lpstr>
      <vt:lpstr>Người viết truyện thật thà</vt:lpstr>
      <vt:lpstr>Nhà văn Ban-dắc</vt:lpstr>
      <vt:lpstr>Người viết truyện thật thà</vt:lpstr>
      <vt:lpstr>PowerPoint Presentation</vt:lpstr>
      <vt:lpstr>PowerPoint Presentation</vt:lpstr>
      <vt:lpstr> 2: Tập phát hiện và sửa lỗi trong bài chính tả của em. Ghi các lỗi và cách sửa từng lỗi vào sổ tay chính tả.</vt:lpstr>
      <vt:lpstr>3: Tìm các từ láy: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TIỂU HỌC ÁI MỘ B</dc:title>
  <dc:creator>THAMB - LOP HOC</dc:creator>
  <cp:lastModifiedBy>ASUS</cp:lastModifiedBy>
  <cp:revision>10</cp:revision>
  <dcterms:created xsi:type="dcterms:W3CDTF">2018-10-03T01:51:05Z</dcterms:created>
  <dcterms:modified xsi:type="dcterms:W3CDTF">2020-10-09T02:04:52Z</dcterms:modified>
</cp:coreProperties>
</file>