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36" r:id="rId4"/>
  </p:sldMasterIdLst>
  <p:notesMasterIdLst>
    <p:notesMasterId r:id="rId30"/>
  </p:notesMasterIdLst>
  <p:sldIdLst>
    <p:sldId id="257" r:id="rId5"/>
    <p:sldId id="521" r:id="rId6"/>
    <p:sldId id="261" r:id="rId7"/>
    <p:sldId id="525" r:id="rId8"/>
    <p:sldId id="293" r:id="rId9"/>
    <p:sldId id="535" r:id="rId10"/>
    <p:sldId id="265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6" r:id="rId19"/>
    <p:sldId id="287" r:id="rId20"/>
    <p:sldId id="536" r:id="rId21"/>
    <p:sldId id="290" r:id="rId22"/>
    <p:sldId id="272" r:id="rId23"/>
    <p:sldId id="316" r:id="rId24"/>
    <p:sldId id="543" r:id="rId25"/>
    <p:sldId id="544" r:id="rId26"/>
    <p:sldId id="546" r:id="rId27"/>
    <p:sldId id="548" r:id="rId28"/>
    <p:sldId id="307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2268-FEAA-4FA6-91C0-24294653E0BF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9785E-1488-4F2C-8F7F-AA6E82E0B0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13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9E915868-3ED2-421F-906E-23290B1DD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268A80F1-8788-41DC-9E20-83DDA9D6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8D1DF22F-A58C-4293-A858-C98601EDA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ED7E7-3454-4926-B7C4-330FBBCFC1A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63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79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77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416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55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8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4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9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7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4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6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2944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8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759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bg>
      <p:bgPr>
        <a:solidFill>
          <a:srgbClr val="AFA8D0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3089688" y="1414733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3089699" y="1725667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1272400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ctrTitle" idx="3"/>
          </p:nvPr>
        </p:nvSpPr>
        <p:spPr>
          <a:xfrm>
            <a:off x="5335138" y="1414733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4"/>
          </p:nvPr>
        </p:nvSpPr>
        <p:spPr>
          <a:xfrm>
            <a:off x="5335147" y="1725667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1272400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ctrTitle" idx="6"/>
          </p:nvPr>
        </p:nvSpPr>
        <p:spPr>
          <a:xfrm>
            <a:off x="3089688" y="2796200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7"/>
          </p:nvPr>
        </p:nvSpPr>
        <p:spPr>
          <a:xfrm>
            <a:off x="3089699" y="3107133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2653867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ctrTitle" idx="9"/>
          </p:nvPr>
        </p:nvSpPr>
        <p:spPr>
          <a:xfrm>
            <a:off x="5335138" y="2796200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3"/>
          </p:nvPr>
        </p:nvSpPr>
        <p:spPr>
          <a:xfrm>
            <a:off x="5335147" y="3107133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2653867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 idx="15"/>
          </p:nvPr>
        </p:nvSpPr>
        <p:spPr>
          <a:xfrm>
            <a:off x="3089688" y="4177667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6"/>
          </p:nvPr>
        </p:nvSpPr>
        <p:spPr>
          <a:xfrm>
            <a:off x="3089699" y="4488600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4035333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 idx="18"/>
          </p:nvPr>
        </p:nvSpPr>
        <p:spPr>
          <a:xfrm>
            <a:off x="5335138" y="4177667"/>
            <a:ext cx="2111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9"/>
          </p:nvPr>
        </p:nvSpPr>
        <p:spPr>
          <a:xfrm>
            <a:off x="5335147" y="4488600"/>
            <a:ext cx="15186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4035333"/>
            <a:ext cx="10311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47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rgbClr val="AFA8D0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 flipH="1">
            <a:off x="609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26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rgbClr val="AFA8D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2982000" y="16241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2"/>
          </p:nvPr>
        </p:nvSpPr>
        <p:spPr>
          <a:xfrm>
            <a:off x="2982000" y="1197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3"/>
          </p:nvPr>
        </p:nvSpPr>
        <p:spPr>
          <a:xfrm>
            <a:off x="5977900" y="16241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4"/>
          </p:nvPr>
        </p:nvSpPr>
        <p:spPr>
          <a:xfrm>
            <a:off x="5977900" y="1197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5"/>
          </p:nvPr>
        </p:nvSpPr>
        <p:spPr>
          <a:xfrm>
            <a:off x="2982000" y="38344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6"/>
          </p:nvPr>
        </p:nvSpPr>
        <p:spPr>
          <a:xfrm>
            <a:off x="2982000" y="34080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7"/>
          </p:nvPr>
        </p:nvSpPr>
        <p:spPr>
          <a:xfrm>
            <a:off x="5977900" y="38344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8"/>
          </p:nvPr>
        </p:nvSpPr>
        <p:spPr>
          <a:xfrm>
            <a:off x="5977900" y="34080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083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35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rgbClr val="AFA8D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1242275" y="3321333"/>
            <a:ext cx="3062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2"/>
          </p:nvPr>
        </p:nvSpPr>
        <p:spPr>
          <a:xfrm>
            <a:off x="1745525" y="1256900"/>
            <a:ext cx="2056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3"/>
          </p:nvPr>
        </p:nvSpPr>
        <p:spPr>
          <a:xfrm>
            <a:off x="4839025" y="3321333"/>
            <a:ext cx="3062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4"/>
          </p:nvPr>
        </p:nvSpPr>
        <p:spPr>
          <a:xfrm>
            <a:off x="5342275" y="1256900"/>
            <a:ext cx="2056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0379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AFA8D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54306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>
            <a:off x="2788350" y="3833600"/>
            <a:ext cx="35673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 flipH="1">
            <a:off x="2454725" y="3024400"/>
            <a:ext cx="42345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130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TITLE + SUBTITLE 1">
    <p:bg>
      <p:bgPr>
        <a:solidFill>
          <a:srgbClr val="AFA8D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0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ubTitle" idx="1"/>
          </p:nvPr>
        </p:nvSpPr>
        <p:spPr>
          <a:xfrm>
            <a:off x="5423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74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7440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AFA8D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195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bg>
      <p:bgPr>
        <a:solidFill>
          <a:srgbClr val="AFA8D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5" y="5308404"/>
            <a:ext cx="6869420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366125" y="35913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ubTitle" idx="2"/>
          </p:nvPr>
        </p:nvSpPr>
        <p:spPr>
          <a:xfrm>
            <a:off x="1366125" y="31649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3"/>
          </p:nvPr>
        </p:nvSpPr>
        <p:spPr>
          <a:xfrm>
            <a:off x="3004125" y="35913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4"/>
          </p:nvPr>
        </p:nvSpPr>
        <p:spPr>
          <a:xfrm>
            <a:off x="3004125" y="31649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ubTitle" idx="5"/>
          </p:nvPr>
        </p:nvSpPr>
        <p:spPr>
          <a:xfrm>
            <a:off x="4642125" y="35913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6"/>
          </p:nvPr>
        </p:nvSpPr>
        <p:spPr>
          <a:xfrm>
            <a:off x="4642125" y="31649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ubTitle" idx="7"/>
          </p:nvPr>
        </p:nvSpPr>
        <p:spPr>
          <a:xfrm>
            <a:off x="6280125" y="35913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ubTitle" idx="8"/>
          </p:nvPr>
        </p:nvSpPr>
        <p:spPr>
          <a:xfrm>
            <a:off x="6280125" y="31649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353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bg>
      <p:bgPr>
        <a:solidFill>
          <a:srgbClr val="AFA8D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 flipH="1">
            <a:off x="609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607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solidFill>
          <a:srgbClr val="AFA8D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3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423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816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055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23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rgbClr val="AFA8D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8675" y="1"/>
            <a:ext cx="1434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842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rgbClr val="AFA8D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4923375" y="6027270"/>
            <a:ext cx="4220620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52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TITLE + SUBTITLE 4">
    <p:bg>
      <p:bgPr>
        <a:solidFill>
          <a:srgbClr val="AFA8D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 flipH="1">
            <a:off x="609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618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4">
  <p:cSld name="TITLE + DESIGN  4">
    <p:bg>
      <p:bgPr>
        <a:solidFill>
          <a:srgbClr val="AFA8D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408525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3481425" y="0"/>
            <a:ext cx="5662580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34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3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TITLE + SUBTITLE 5">
    <p:bg>
      <p:bgPr>
        <a:solidFill>
          <a:srgbClr val="AFA8D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2202" y="3"/>
            <a:ext cx="5851430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5423425" y="48126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02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874583" y="3475320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2"/>
          </p:nvPr>
        </p:nvSpPr>
        <p:spPr>
          <a:xfrm>
            <a:off x="874583" y="3133327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 flipH="1">
            <a:off x="6275920" y="3475320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4"/>
          </p:nvPr>
        </p:nvSpPr>
        <p:spPr>
          <a:xfrm flipH="1">
            <a:off x="6275920" y="3133327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828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5652281" y="1715793"/>
            <a:ext cx="31083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 flipH="1">
            <a:off x="3348275" y="2823400"/>
            <a:ext cx="77163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 flipH="1">
            <a:off x="5897899" y="3717400"/>
            <a:ext cx="26169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729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bg>
      <p:bgPr>
        <a:solidFill>
          <a:srgbClr val="AFA8D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 flipH="1">
            <a:off x="1161122" y="1029900"/>
            <a:ext cx="31083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000"/>
              <a:buNone/>
              <a:defRPr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2"/>
          </p:nvPr>
        </p:nvSpPr>
        <p:spPr>
          <a:xfrm flipH="1">
            <a:off x="5031197" y="1029900"/>
            <a:ext cx="31083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000"/>
              <a:buNone/>
              <a:defRPr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None/>
              <a:defRPr sz="1400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160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 1">
  <p:cSld name="TWO COLUMNS 2 1">
    <p:bg>
      <p:bgPr>
        <a:solidFill>
          <a:srgbClr val="AFA8D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2699100" y="2362367"/>
            <a:ext cx="3745800" cy="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ctrTitle" idx="2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837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92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AFA8D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07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08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A6689-E753-49C2-B3D6-12501571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8A10B4-9644-4DCA-934C-3AFADEC89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4421A-AF9B-40AC-862E-91AC1719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429973-CE76-4477-9610-AEBE63CB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35FEAE-6481-406B-BC5E-90BD91E2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41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6B726-452F-44B6-B430-FA15357A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869B89-D610-4BB5-B953-E7912F2E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6EDC37-E28E-4A3A-A0FB-8E52D6D6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6B8BE-97FC-4F69-BBFB-3EB6F22D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D52642-FE10-439E-B4CD-01715F1A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5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820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C7D37-3385-4559-B6A3-CC433982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B531D6-995B-45EE-8E65-0891F4BCE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185EDB-F9EC-4DC0-87DD-A547FA45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408321-60CC-4B64-AC3B-BE4DBD75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539D78-D701-424F-A7D2-3B8436F8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07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B0F0D-A0E1-47D5-A285-90720CD6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25A425-8570-4040-AF30-BC4F68F4A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0FEEB2-DA55-4124-B339-0B8782241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7C55BB-4275-4927-B1EF-F29D827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3D17D-82FE-49E1-919D-DA261230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0984C-435A-4933-89FD-E6C2CC8E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43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B7D54A-B3C0-445B-BE1B-DCABD296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8BF183-3A63-4986-BB31-93262235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FD4F21-D2AC-4FC5-AB7C-05A2A7A9C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0B9C64-E3FA-4A5A-8F0A-637CA2B6D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5DEAC2-557C-48BC-B7D9-99EDFBC92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CA47C0-D955-48E2-A0BB-F1200789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5278F3-3CC0-4308-BBEB-8EF9A707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44311-2679-47D3-B8CC-CC26F227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1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54971-800A-4905-A335-7F0E89C6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044481-2494-4066-832A-75ECD236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1DDA36-B6A4-4EDD-8CFB-FA16569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A93357-9DE2-4F6F-9CE2-27FA7EFB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42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1DA5E7-62F4-4939-8A8B-820E4D7A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2120D4-A730-4F89-A689-18EBC650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9ABB01-71D1-4FD7-9021-69F57644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55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0429E-0CCA-4D01-B31F-A70FB655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DA061A-1299-48AC-B62D-DF930C42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D9BFEF-9ECC-4E88-B5B4-19FA94A27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F6FD55-0536-43AC-8DDC-1519F26E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D658D9-69C3-491B-9E70-164DC550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7192B5-197B-4845-90EF-D80BDCAE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59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57EC8-5071-48FD-9D82-9592E39F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DBDE35-7303-45DA-AEE7-F641D414F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6EC42-3468-420C-BBD6-A7188C53E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F1F613-4514-420F-A9C1-8A1D1254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A42C5A-A9E2-4DFE-94DA-A226A8A5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EDFD44-BDEA-4D40-8F5B-5CCD339B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06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91D94-79E9-4EF1-8798-A3AFBAE0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B4D991-4EED-4342-B80A-256E4D739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3E206-C58B-483F-9D6C-21229DCA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CE4EE-1161-4703-81CC-1361E885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03279-C994-411D-893F-C0D0F83C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93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892695-B28B-44BF-A9E0-F2AA31FDB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8D0AD9-A6C0-4D99-8288-73B08DD9E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DB8F8-475C-49BC-A7B5-7B816BD0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699BF-D664-4DBA-9728-AD76274C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9F572C-9904-4749-A3C1-79259010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27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19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1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94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563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F40-01CA-41E1-B2F6-61E2B29A664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13/05/2021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6482-AE72-4519-94BC-91CE5468202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8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16123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680528B-3EE4-42E2-A26D-098A2784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3D29B3-B449-43E0-B534-6ED1196F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335E9E-53C5-41DD-A8A5-14881BE8C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F40-01CA-41E1-B2F6-61E2B29A6641}" type="datetimeFigureOut">
              <a:rPr lang="vi-VN" smtClean="0"/>
              <a:t>13/05/2021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5FA747-1D91-41D2-AE50-0E141615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48B1CE-A4BE-4480-B6D4-94BE33525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6482-AE72-4519-94BC-91CE546820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0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extLst>
              <a:ext uri="{FF2B5EF4-FFF2-40B4-BE49-F238E27FC236}">
                <a16:creationId xmlns:a16="http://schemas.microsoft.com/office/drawing/2014/main" xmlns="" id="{58C4BCD6-FE5A-488D-A338-94F9A09A73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3071813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12A1F02-1EEB-429C-8F75-916E297C08C1}"/>
              </a:ext>
            </a:extLst>
          </p:cNvPr>
          <p:cNvSpPr txBox="1">
            <a:spLocks/>
          </p:cNvSpPr>
          <p:nvPr/>
        </p:nvSpPr>
        <p:spPr>
          <a:xfrm>
            <a:off x="2500313" y="0"/>
            <a:ext cx="5715000" cy="8572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err="1">
                <a:latin typeface="Times New Roman" pitchFamily="18" charset="0"/>
                <a:ea typeface="+mj-ea"/>
                <a:cs typeface="Times New Roman" pitchFamily="18" charset="0"/>
              </a:rPr>
              <a:t>Ăn</a:t>
            </a:r>
            <a:r>
              <a:rPr lang="en-US" sz="6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ea typeface="+mj-ea"/>
                <a:cs typeface="Times New Roman" pitchFamily="18" charset="0"/>
              </a:rPr>
              <a:t>mầm</a:t>
            </a:r>
            <a:r>
              <a:rPr lang="en-US" sz="6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ea typeface="+mj-ea"/>
                <a:cs typeface="Times New Roman" pitchFamily="18" charset="0"/>
              </a:rPr>
              <a:t>đá</a:t>
            </a:r>
            <a:endParaRPr lang="vi-VN" sz="6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BFA3949-E4A4-4720-952B-52EA89F79F71}"/>
              </a:ext>
            </a:extLst>
          </p:cNvPr>
          <p:cNvCxnSpPr/>
          <p:nvPr/>
        </p:nvCxnSpPr>
        <p:spPr>
          <a:xfrm rot="5400000">
            <a:off x="3107532" y="3393281"/>
            <a:ext cx="3073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D058995-6F27-4735-B9A5-8D0746836479}"/>
              </a:ext>
            </a:extLst>
          </p:cNvPr>
          <p:cNvSpPr txBox="1">
            <a:spLocks/>
          </p:cNvSpPr>
          <p:nvPr/>
        </p:nvSpPr>
        <p:spPr>
          <a:xfrm>
            <a:off x="5572125" y="1214438"/>
            <a:ext cx="257175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dung</a:t>
            </a:r>
            <a:endParaRPr lang="vi-VN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E0587AA-CDF1-4B90-9F31-2C897667FF64}"/>
              </a:ext>
            </a:extLst>
          </p:cNvPr>
          <p:cNvSpPr txBox="1">
            <a:spLocks/>
          </p:cNvSpPr>
          <p:nvPr/>
        </p:nvSpPr>
        <p:spPr>
          <a:xfrm>
            <a:off x="500063" y="1214438"/>
            <a:ext cx="2857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vi-VN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xmlns="" id="{FEDC1EBE-76C4-4B13-B404-0520D2EA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7112000"/>
            <a:ext cx="3746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: Ca ngợi Trạng Quỳnh thông minh, vừa biết cách làm chúa ăn ngon miệng, vừa khéo răn chúa: No thì chẳng có gì vừa miệng đâu ạ.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FFFE4E11-5D85-43F8-9337-D7EEA958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000250"/>
            <a:ext cx="20875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bênh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vực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B3869FAE-9C55-44F5-A8D0-48DE042D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916113"/>
            <a:ext cx="24114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châm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biếm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xmlns="" id="{76AA9DA2-7A24-4F56-A3C5-904B16BF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95550"/>
            <a:ext cx="44656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Bữa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ấy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chúa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đợi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món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“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mầm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”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đã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bữa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thấy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đói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bụng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bèn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hỏi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“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Mầm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”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đã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chín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chưa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Trạng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đáp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chưa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ạ.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Chốc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chốc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đói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chúa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hỏi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Trạng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tâu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Thứ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ấy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phải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ninh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thật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kỹ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không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thì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khó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tiêu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" name="Picture 10" descr="An Mam da">
            <a:extLst>
              <a:ext uri="{FF2B5EF4-FFF2-40B4-BE49-F238E27FC236}">
                <a16:creationId xmlns:a16="http://schemas.microsoft.com/office/drawing/2014/main" xmlns="" id="{2333EDB0-B8A0-44BA-BD7F-78CB5704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6">
            <a:extLst>
              <a:ext uri="{FF2B5EF4-FFF2-40B4-BE49-F238E27FC236}">
                <a16:creationId xmlns:a16="http://schemas.microsoft.com/office/drawing/2014/main" xmlns="" id="{A8B992AA-1C14-4752-A561-4B1FCF5EA4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8875" y="0"/>
            <a:ext cx="46386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Bức tranh vẽ cảnh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6596E-6 L 0.00018 -0.73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5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: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đây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62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98262" y="3373633"/>
            <a:ext cx="6894218" cy="10801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91680" y="2245727"/>
            <a:ext cx="7271792" cy="9361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918048" y="4612165"/>
            <a:ext cx="6974432" cy="9361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31640" y="2322035"/>
            <a:ext cx="864096" cy="821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34166" y="3607365"/>
            <a:ext cx="864096" cy="821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2187" y="4666131"/>
            <a:ext cx="864096" cy="821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9592" y="3495173"/>
            <a:ext cx="1296144" cy="94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8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6171"/>
          </a:xfrm>
        </p:spPr>
        <p:txBody>
          <a:bodyPr>
            <a:normAutofit fontScale="90000"/>
          </a:bodyPr>
          <a:lstStyle/>
          <a:p>
            <a:r>
              <a:rPr lang="vi-VN" dirty="0"/>
              <a:t>Đúng ghi (Đ), sai ghi (S) vào ô vuông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4000" dirty="0">
                <a:latin typeface="+mj-lt"/>
              </a:rPr>
              <a:t>Chúa Trịnh muốn ăn món ‘‘mầm đá’’ vì :</a:t>
            </a:r>
          </a:p>
          <a:p>
            <a:pPr marL="0" indent="0">
              <a:buNone/>
            </a:pPr>
            <a:r>
              <a:rPr lang="vi-VN" sz="4000" dirty="0">
                <a:latin typeface="+mj-lt"/>
              </a:rPr>
              <a:t>          ‘‘mầm đá’’ là món lạ</a:t>
            </a:r>
          </a:p>
          <a:p>
            <a:pPr marL="0" indent="0">
              <a:buNone/>
            </a:pPr>
            <a:r>
              <a:rPr lang="vi-VN" sz="4000" dirty="0">
                <a:latin typeface="+mj-lt"/>
              </a:rPr>
              <a:t>          </a:t>
            </a:r>
          </a:p>
          <a:p>
            <a:pPr marL="0" indent="0">
              <a:buNone/>
            </a:pPr>
            <a:r>
              <a:rPr lang="vi-VN" sz="4000" dirty="0">
                <a:latin typeface="+mj-lt"/>
              </a:rPr>
              <a:t>          ‘‘mầm đá’’ là món yêu thích</a:t>
            </a:r>
          </a:p>
          <a:p>
            <a:pPr marL="0" indent="0">
              <a:buNone/>
            </a:pPr>
            <a:r>
              <a:rPr lang="vi-VN" sz="4000" dirty="0">
                <a:latin typeface="+mj-lt"/>
              </a:rPr>
              <a:t> 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358311" y="2492896"/>
            <a:ext cx="1152128" cy="86409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008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4000" dirty="0">
                <a:latin typeface="+mj-lt"/>
              </a:rPr>
              <a:t>Chúa Trịnh muốn ăn món ‘‘mầm đá’’ vì :</a:t>
            </a:r>
          </a:p>
          <a:p>
            <a:pPr marL="0" indent="0">
              <a:buFont typeface="Arial" pitchFamily="34" charset="0"/>
              <a:buNone/>
            </a:pPr>
            <a:r>
              <a:rPr lang="vi-VN" sz="4000" dirty="0">
                <a:latin typeface="+mj-lt"/>
              </a:rPr>
              <a:t>          ‘‘mầm đá’’ là món lạ</a:t>
            </a:r>
          </a:p>
          <a:p>
            <a:pPr marL="0" indent="0">
              <a:buFont typeface="Arial" pitchFamily="34" charset="0"/>
              <a:buNone/>
            </a:pPr>
            <a:r>
              <a:rPr lang="vi-VN" sz="4000" dirty="0">
                <a:latin typeface="+mj-lt"/>
              </a:rPr>
              <a:t>          </a:t>
            </a:r>
          </a:p>
          <a:p>
            <a:pPr marL="0" indent="0">
              <a:buFont typeface="Arial" pitchFamily="34" charset="0"/>
              <a:buNone/>
            </a:pPr>
            <a:r>
              <a:rPr lang="vi-VN" sz="4000" dirty="0">
                <a:latin typeface="+mj-lt"/>
              </a:rPr>
              <a:t>          ‘‘mầm đá’’ là món yêu thích</a:t>
            </a:r>
          </a:p>
          <a:p>
            <a:pPr marL="0" indent="0">
              <a:buFont typeface="Arial" pitchFamily="34" charset="0"/>
              <a:buNone/>
            </a:pPr>
            <a:r>
              <a:rPr lang="vi-VN" sz="4000" dirty="0">
                <a:latin typeface="+mj-lt"/>
              </a:rPr>
              <a:t> 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86262" y="3193406"/>
            <a:ext cx="1152128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7-Point Star 8"/>
          <p:cNvSpPr/>
          <p:nvPr/>
        </p:nvSpPr>
        <p:spPr>
          <a:xfrm>
            <a:off x="540458" y="4725144"/>
            <a:ext cx="1152128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7-Point Star 9"/>
          <p:cNvSpPr/>
          <p:nvPr/>
        </p:nvSpPr>
        <p:spPr>
          <a:xfrm>
            <a:off x="401070" y="3140992"/>
            <a:ext cx="1152128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Đ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547862" y="4715164"/>
            <a:ext cx="1152128" cy="8640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963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4554" y="188640"/>
            <a:ext cx="8229600" cy="1143000"/>
          </a:xfrm>
        </p:spPr>
        <p:txBody>
          <a:bodyPr>
            <a:normAutofit/>
          </a:bodyPr>
          <a:lstStyle/>
          <a:p>
            <a:r>
              <a:rPr lang="vi-VN" sz="4000" dirty="0"/>
              <a:t>Em có nhận xét gì về Chúa Trịnh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88" y="2780930"/>
            <a:ext cx="3168352" cy="12241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+mj-lt"/>
              </a:rPr>
              <a:t>Chúa Trịnh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4353" y="1320565"/>
            <a:ext cx="3826768" cy="19770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vi-VN" dirty="0"/>
              <a:t>Tham của ngon vật lạ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139952" y="4221089"/>
            <a:ext cx="3826768" cy="197708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dirty="0">
                <a:solidFill>
                  <a:schemeClr val="tx1"/>
                </a:solidFill>
              </a:rPr>
              <a:t>Chỉ biết hưởng thụ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3180540" y="2276873"/>
            <a:ext cx="1031420" cy="1116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3180540" y="3392997"/>
            <a:ext cx="959412" cy="1816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784"/>
            <a:ext cx="1619672" cy="15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4176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4925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- Cho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mèm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15" y="0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+mj-lt"/>
              </a:rPr>
              <a:t>-</a:t>
            </a:r>
            <a:r>
              <a:rPr lang="vi-VN" sz="3600" b="1" dirty="0">
                <a:latin typeface="+mj-lt"/>
              </a:rPr>
              <a:t>Sự khéo léo và thông minh của Trạng Quỳnh được thể hiện qua chi tiết</a:t>
            </a:r>
            <a:r>
              <a:rPr lang="en-US" sz="3600" b="1" dirty="0">
                <a:latin typeface="+mj-lt"/>
              </a:rPr>
              <a:t>:</a:t>
            </a:r>
            <a:endParaRPr lang="vi-VN" sz="3600" b="1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106209"/>
            <a:ext cx="790077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A.Bắt Chúa phải chờ món ăn đến đói lả.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3084" y="2064339"/>
            <a:ext cx="880091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+mj-lt"/>
              </a:rPr>
              <a:t>B.Bẩm Chúa rằng không có món ‘’mầm đá’’.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3062" y="3239065"/>
            <a:ext cx="8640960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tx1"/>
                </a:solidFill>
                <a:latin typeface="+mj-lt"/>
              </a:rPr>
              <a:t>C.Thay thế món ‘’mầm đá’’ bằng món ngon và vật lạ khác.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3084" y="4986079"/>
            <a:ext cx="8800916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tx1"/>
                </a:solidFill>
                <a:latin typeface="+mj-lt"/>
              </a:rPr>
              <a:t>D.Nói lái, chơi chữ để chúa không nhận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ra.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04664" y="1340768"/>
            <a:ext cx="8496944" cy="95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7500" y="3543495"/>
            <a:ext cx="8496944" cy="95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755576" y="4509120"/>
            <a:ext cx="849694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38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-</a:t>
            </a:r>
            <a:r>
              <a:rPr lang="vi-VN" dirty="0"/>
              <a:t>Em có nhận xét gì về Chúa Trịnh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5976" y="1268760"/>
            <a:ext cx="3826768" cy="757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vi-VN" dirty="0"/>
              <a:t>Tham của ngon vật lạ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88" y="2780930"/>
            <a:ext cx="3168352" cy="12241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prstClr val="black"/>
                </a:solidFill>
                <a:latin typeface="Times New Roman"/>
              </a:rPr>
              <a:t>Chúa Trịnh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85529" y="2389647"/>
            <a:ext cx="3826768" cy="9885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vi-VN" dirty="0">
                <a:solidFill>
                  <a:prstClr val="black"/>
                </a:solidFill>
              </a:rPr>
              <a:t>Chỉ biết hưởng thụ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180540" y="1647352"/>
            <a:ext cx="1175436" cy="1745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 flipV="1">
            <a:off x="3180544" y="2883919"/>
            <a:ext cx="1204989" cy="509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355976" y="4005061"/>
            <a:ext cx="3826768" cy="8640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Thiếu hiểu biết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55976" y="5517233"/>
            <a:ext cx="3826768" cy="8640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Không lo cho dân</a:t>
            </a:r>
          </a:p>
        </p:txBody>
      </p:sp>
      <p:cxnSp>
        <p:nvCxnSpPr>
          <p:cNvPr id="15" name="Straight Arrow Connector 14"/>
          <p:cNvCxnSpPr>
            <a:stCxn id="4" idx="3"/>
            <a:endCxn id="12" idx="1"/>
          </p:cNvCxnSpPr>
          <p:nvPr/>
        </p:nvCxnSpPr>
        <p:spPr>
          <a:xfrm>
            <a:off x="3180540" y="3392995"/>
            <a:ext cx="1175436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  <a:endCxn id="13" idx="1"/>
          </p:cNvCxnSpPr>
          <p:nvPr/>
        </p:nvCxnSpPr>
        <p:spPr>
          <a:xfrm>
            <a:off x="3180540" y="3392997"/>
            <a:ext cx="1175436" cy="2556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6" y="551649"/>
            <a:ext cx="2874615" cy="20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/>
              <a:t>Chọn từ ngữ thích hợp trong ngoặc đơn điền vào chỗ trống trong câu sau:</a:t>
            </a:r>
            <a:br>
              <a:rPr lang="vi-VN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2132857"/>
            <a:ext cx="9122537" cy="4525963"/>
          </a:xfrm>
        </p:spPr>
        <p:txBody>
          <a:bodyPr/>
          <a:lstStyle/>
          <a:p>
            <a:pPr marL="0" indent="0">
              <a:buNone/>
            </a:pPr>
            <a:r>
              <a:rPr lang="vi-VN" sz="3600" b="1" dirty="0">
                <a:latin typeface="+mj-lt"/>
              </a:rPr>
              <a:t>(chưa bao giờ được ăn; đó là món lạ; rất thích món tương; đói lả ăn gì cũng ngon)</a:t>
            </a:r>
          </a:p>
          <a:p>
            <a:pPr marL="0" indent="0">
              <a:buNone/>
            </a:pPr>
            <a:r>
              <a:rPr lang="vi-VN" sz="4400" dirty="0">
                <a:latin typeface="+mj-lt"/>
              </a:rPr>
              <a:t>‘‘ Chúa ăn tương thấy ngon miệng vì </a:t>
            </a:r>
            <a:r>
              <a:rPr lang="vi-VN" dirty="0">
                <a:latin typeface="+mj-lt"/>
              </a:rPr>
              <a:t>:........................................’’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6188" y="4014193"/>
            <a:ext cx="547260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đói lả ăn gì cũng ngon</a:t>
            </a:r>
            <a:endParaRPr lang="vi-VN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8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BD03B16-141F-4EBC-9587-71E7C768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64704"/>
            <a:ext cx="8352928" cy="1800200"/>
          </a:xfrm>
        </p:spPr>
        <p:txBody>
          <a:bodyPr>
            <a:normAutofit fontScale="90000"/>
          </a:bodyPr>
          <a:lstStyle/>
          <a:p>
            <a:r>
              <a:rPr lang="vi-VN" sz="4000" dirty="0"/>
              <a:t>Câu </a:t>
            </a:r>
            <a:r>
              <a:rPr lang="vi-VN" sz="4000" b="1" dirty="0">
                <a:solidFill>
                  <a:srgbClr val="C00000"/>
                </a:solidFill>
              </a:rPr>
              <a:t>‘‘Lúc đói ăn cơm muối cũng ngon, no thì chẳng gì vừa miệng’’</a:t>
            </a:r>
            <a:r>
              <a:rPr lang="vi-VN" b="1" dirty="0">
                <a:solidFill>
                  <a:srgbClr val="C00000"/>
                </a:solidFill>
              </a:rPr>
              <a:t/>
            </a:r>
            <a:br>
              <a:rPr lang="vi-VN" b="1" dirty="0">
                <a:solidFill>
                  <a:srgbClr val="C00000"/>
                </a:solidFill>
              </a:rPr>
            </a:br>
            <a:r>
              <a:rPr lang="vi-VN" dirty="0"/>
              <a:t>Trạng Quỳnh muốn nói điều gì?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xmlns="" id="{443D6A64-548C-46E9-AD3A-E5102D1D5417}"/>
              </a:ext>
            </a:extLst>
          </p:cNvPr>
          <p:cNvSpPr/>
          <p:nvPr/>
        </p:nvSpPr>
        <p:spPr>
          <a:xfrm>
            <a:off x="179512" y="3140968"/>
            <a:ext cx="8784976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dirty="0">
                <a:latin typeface="+mj-lt"/>
              </a:rPr>
              <a:t>Trạng Quỳnh muốn răn dạy Chúa về cách ăn uống.</a:t>
            </a:r>
          </a:p>
        </p:txBody>
      </p:sp>
    </p:spTree>
    <p:extLst>
      <p:ext uri="{BB962C8B-B14F-4D97-AF65-F5344CB8AC3E}">
        <p14:creationId xmlns:p14="http://schemas.microsoft.com/office/powerpoint/2010/main" val="8388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"/>
            <a:ext cx="8229600" cy="45719"/>
          </a:xfrm>
        </p:spPr>
        <p:txBody>
          <a:bodyPr>
            <a:normAutofit fontScale="90000"/>
          </a:bodyPr>
          <a:lstStyle/>
          <a:p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3203852" y="-25005"/>
            <a:ext cx="2293581" cy="8617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  <a:latin typeface="Times New Roman"/>
              </a:rPr>
              <a:t>Chúa Trịnh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346671"/>
            <a:ext cx="2098576" cy="9441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vi-VN" sz="2800" dirty="0">
                <a:latin typeface="+mj-lt"/>
              </a:rPr>
              <a:t>Tham của ngon vật lạ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483772" y="1346671"/>
            <a:ext cx="2128129" cy="9885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vi-VN" sz="2800" dirty="0">
                <a:solidFill>
                  <a:prstClr val="black"/>
                </a:solidFill>
              </a:rPr>
              <a:t>Chỉ biết hưởng thụ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60036" y="1343189"/>
            <a:ext cx="2045003" cy="8640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/>
              </a:rPr>
              <a:t>Thiếu hiểu biết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55121" y="1339712"/>
            <a:ext cx="2098577" cy="86409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/>
              </a:rPr>
              <a:t>Không lo cho dân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68" y="2924946"/>
            <a:ext cx="3341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" y="5157195"/>
            <a:ext cx="24821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2" y="4861134"/>
            <a:ext cx="379928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77" y="5123391"/>
            <a:ext cx="2249434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>
            <a:stCxn id="4" idx="2"/>
            <a:endCxn id="5" idx="0"/>
          </p:cNvCxnSpPr>
          <p:nvPr/>
        </p:nvCxnSpPr>
        <p:spPr>
          <a:xfrm flipH="1">
            <a:off x="1156793" y="836712"/>
            <a:ext cx="3193847" cy="509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  <a:endCxn id="6" idx="0"/>
          </p:cNvCxnSpPr>
          <p:nvPr/>
        </p:nvCxnSpPr>
        <p:spPr>
          <a:xfrm flipH="1">
            <a:off x="3547833" y="836712"/>
            <a:ext cx="802806" cy="509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12" idx="0"/>
          </p:cNvCxnSpPr>
          <p:nvPr/>
        </p:nvCxnSpPr>
        <p:spPr>
          <a:xfrm>
            <a:off x="4350643" y="836714"/>
            <a:ext cx="1531895" cy="506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Arrow Connector 3072"/>
          <p:cNvCxnSpPr>
            <a:stCxn id="4" idx="2"/>
            <a:endCxn id="13" idx="0"/>
          </p:cNvCxnSpPr>
          <p:nvPr/>
        </p:nvCxnSpPr>
        <p:spPr>
          <a:xfrm>
            <a:off x="4350643" y="836714"/>
            <a:ext cx="3753767" cy="502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Arrow Connector 3078"/>
          <p:cNvCxnSpPr>
            <a:endCxn id="3075" idx="0"/>
          </p:cNvCxnSpPr>
          <p:nvPr/>
        </p:nvCxnSpPr>
        <p:spPr>
          <a:xfrm flipH="1">
            <a:off x="1242687" y="4221088"/>
            <a:ext cx="336921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Arrow Connector 3080"/>
          <p:cNvCxnSpPr/>
          <p:nvPr/>
        </p:nvCxnSpPr>
        <p:spPr>
          <a:xfrm>
            <a:off x="4638559" y="4241245"/>
            <a:ext cx="143240" cy="771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4" name="Straight Arrow Connector 3083"/>
          <p:cNvCxnSpPr>
            <a:endCxn id="3077" idx="0"/>
          </p:cNvCxnSpPr>
          <p:nvPr/>
        </p:nvCxnSpPr>
        <p:spPr>
          <a:xfrm>
            <a:off x="4292820" y="4207446"/>
            <a:ext cx="3319574" cy="915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06489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33">
            <a:extLst>
              <a:ext uri="{FF2B5EF4-FFF2-40B4-BE49-F238E27FC236}">
                <a16:creationId xmlns:a16="http://schemas.microsoft.com/office/drawing/2014/main" xmlns="" id="{1A040446-1375-4F5B-9785-4EE0CD5CAF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0" descr="33">
            <a:extLst>
              <a:ext uri="{FF2B5EF4-FFF2-40B4-BE49-F238E27FC236}">
                <a16:creationId xmlns:a16="http://schemas.microsoft.com/office/drawing/2014/main" xmlns="" id="{3B11EE40-5F7A-4555-BB26-27639447C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4" descr="Firewrk8">
            <a:extLst>
              <a:ext uri="{FF2B5EF4-FFF2-40B4-BE49-F238E27FC236}">
                <a16:creationId xmlns:a16="http://schemas.microsoft.com/office/drawing/2014/main" xmlns="" id="{AAFBC393-EBC5-4D26-9D6F-363D3815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992688"/>
            <a:ext cx="2820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Firewrk8">
            <a:extLst>
              <a:ext uri="{FF2B5EF4-FFF2-40B4-BE49-F238E27FC236}">
                <a16:creationId xmlns:a16="http://schemas.microsoft.com/office/drawing/2014/main" xmlns="" id="{C6F5E30A-06DE-40EC-861E-4CBBEE71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WordArt 11">
            <a:extLst>
              <a:ext uri="{FF2B5EF4-FFF2-40B4-BE49-F238E27FC236}">
                <a16:creationId xmlns:a16="http://schemas.microsoft.com/office/drawing/2014/main" xmlns="" id="{420D9C94-4B51-4CD2-B584-41E7F8A141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429000"/>
            <a:ext cx="792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Ăn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9223" name="Picture 14" descr="Firewrk8">
            <a:extLst>
              <a:ext uri="{FF2B5EF4-FFF2-40B4-BE49-F238E27FC236}">
                <a16:creationId xmlns:a16="http://schemas.microsoft.com/office/drawing/2014/main" xmlns="" id="{28D197A5-1498-43BB-A793-FE55AD0ED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Firewrk8">
            <a:extLst>
              <a:ext uri="{FF2B5EF4-FFF2-40B4-BE49-F238E27FC236}">
                <a16:creationId xmlns:a16="http://schemas.microsoft.com/office/drawing/2014/main" xmlns="" id="{AA0E07E1-7DCF-46AF-93CB-72EB19FF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2">
            <a:extLst>
              <a:ext uri="{FF2B5EF4-FFF2-40B4-BE49-F238E27FC236}">
                <a16:creationId xmlns:a16="http://schemas.microsoft.com/office/drawing/2014/main" xmlns="" id="{8DB57231-218C-4111-940E-9B0FFD1C0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289175"/>
            <a:ext cx="3581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xmlns="" id="{09B4E1D9-3548-4BBB-A3A5-ECDD0B67D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xmlns="" id="{4BD5053A-8B92-4634-90A6-5A0EE1896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800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4297" name="AutoShape 25">
            <a:extLst>
              <a:ext uri="{FF2B5EF4-FFF2-40B4-BE49-F238E27FC236}">
                <a16:creationId xmlns:a16="http://schemas.microsoft.com/office/drawing/2014/main" xmlns="" id="{230587CC-1A7C-4201-A025-4FBB773F3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20688"/>
            <a:ext cx="8604250" cy="5500688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răn chúa: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thì chẳng có gì vừa miệng 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gtbrd013a">
            <a:extLst>
              <a:ext uri="{FF2B5EF4-FFF2-40B4-BE49-F238E27FC236}">
                <a16:creationId xmlns:a16="http://schemas.microsoft.com/office/drawing/2014/main" xmlns="" id="{DD1F901B-AA63-4F5D-9E2E-5DDD9BCF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ubtitle 2">
            <a:extLst>
              <a:ext uri="{FF2B5EF4-FFF2-40B4-BE49-F238E27FC236}">
                <a16:creationId xmlns:a16="http://schemas.microsoft.com/office/drawing/2014/main" xmlns="" id="{FA331F52-CE8B-472E-AF7B-0DD5DA20D82A}"/>
              </a:ext>
            </a:extLst>
          </p:cNvPr>
          <p:cNvSpPr txBox="1">
            <a:spLocks/>
          </p:cNvSpPr>
          <p:nvPr/>
        </p:nvSpPr>
        <p:spPr bwMode="auto">
          <a:xfrm>
            <a:off x="1520825" y="2597150"/>
            <a:ext cx="6240463" cy="14557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728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hay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AEC11A-9468-4593-B246-6459416B2BC5}"/>
              </a:ext>
            </a:extLst>
          </p:cNvPr>
          <p:cNvSpPr txBox="1"/>
          <p:nvPr/>
        </p:nvSpPr>
        <p:spPr>
          <a:xfrm>
            <a:off x="179512" y="181957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tươgj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13489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AEC11A-9468-4593-B246-6459416B2BC5}"/>
              </a:ext>
            </a:extLst>
          </p:cNvPr>
          <p:cNvSpPr txBox="1"/>
          <p:nvPr/>
        </p:nvSpPr>
        <p:spPr>
          <a:xfrm>
            <a:off x="179512" y="181957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tươgj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1088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>
            <a:extLst>
              <a:ext uri="{FF2B5EF4-FFF2-40B4-BE49-F238E27FC236}">
                <a16:creationId xmlns:a16="http://schemas.microsoft.com/office/drawing/2014/main" xmlns="" id="{C2232729-7C77-4197-B604-B776EA67614E}"/>
              </a:ext>
            </a:extLst>
          </p:cNvPr>
          <p:cNvSpPr>
            <a:spLocks/>
          </p:cNvSpPr>
          <p:nvPr/>
        </p:nvSpPr>
        <p:spPr bwMode="auto">
          <a:xfrm>
            <a:off x="688975" y="4192588"/>
            <a:ext cx="373063" cy="814387"/>
          </a:xfrm>
          <a:custGeom>
            <a:avLst/>
            <a:gdLst>
              <a:gd name="T0" fmla="*/ 2147483646 w 258"/>
              <a:gd name="T1" fmla="*/ 2147483646 h 564"/>
              <a:gd name="T2" fmla="*/ 2147483646 w 258"/>
              <a:gd name="T3" fmla="*/ 2147483646 h 564"/>
              <a:gd name="T4" fmla="*/ 2147483646 w 258"/>
              <a:gd name="T5" fmla="*/ 2147483646 h 564"/>
              <a:gd name="T6" fmla="*/ 2147483646 w 258"/>
              <a:gd name="T7" fmla="*/ 2147483646 h 564"/>
              <a:gd name="T8" fmla="*/ 2147483646 w 258"/>
              <a:gd name="T9" fmla="*/ 2147483646 h 564"/>
              <a:gd name="T10" fmla="*/ 2147483646 w 258"/>
              <a:gd name="T11" fmla="*/ 2147483646 h 564"/>
              <a:gd name="T12" fmla="*/ 2147483646 w 258"/>
              <a:gd name="T13" fmla="*/ 2147483646 h 564"/>
              <a:gd name="T14" fmla="*/ 2147483646 w 258"/>
              <a:gd name="T15" fmla="*/ 2147483646 h 564"/>
              <a:gd name="T16" fmla="*/ 0 w 258"/>
              <a:gd name="T17" fmla="*/ 2147483646 h 564"/>
              <a:gd name="T18" fmla="*/ 2147483646 w 258"/>
              <a:gd name="T19" fmla="*/ 2147483646 h 564"/>
              <a:gd name="T20" fmla="*/ 2147483646 w 258"/>
              <a:gd name="T21" fmla="*/ 2147483646 h 564"/>
              <a:gd name="T22" fmla="*/ 2147483646 w 258"/>
              <a:gd name="T23" fmla="*/ 2147483646 h 564"/>
              <a:gd name="T24" fmla="*/ 2147483646 w 258"/>
              <a:gd name="T25" fmla="*/ 2147483646 h 564"/>
              <a:gd name="T26" fmla="*/ 2147483646 w 258"/>
              <a:gd name="T27" fmla="*/ 2147483646 h 564"/>
              <a:gd name="T28" fmla="*/ 2147483646 w 258"/>
              <a:gd name="T29" fmla="*/ 2147483646 h 564"/>
              <a:gd name="T30" fmla="*/ 2147483646 w 258"/>
              <a:gd name="T31" fmla="*/ 2147483646 h 564"/>
              <a:gd name="T32" fmla="*/ 2147483646 w 258"/>
              <a:gd name="T33" fmla="*/ 0 h 564"/>
              <a:gd name="T34" fmla="*/ 2147483646 w 258"/>
              <a:gd name="T35" fmla="*/ 2147483646 h 564"/>
              <a:gd name="T36" fmla="*/ 2147483646 w 258"/>
              <a:gd name="T37" fmla="*/ 2147483646 h 564"/>
              <a:gd name="T38" fmla="*/ 2147483646 w 258"/>
              <a:gd name="T39" fmla="*/ 2147483646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8"/>
              <a:gd name="T61" fmla="*/ 0 h 564"/>
              <a:gd name="T62" fmla="*/ 258 w 258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8" h="564">
                <a:moveTo>
                  <a:pt x="258" y="79"/>
                </a:moveTo>
                <a:lnTo>
                  <a:pt x="244" y="378"/>
                </a:lnTo>
                <a:lnTo>
                  <a:pt x="223" y="477"/>
                </a:lnTo>
                <a:lnTo>
                  <a:pt x="211" y="517"/>
                </a:lnTo>
                <a:lnTo>
                  <a:pt x="183" y="543"/>
                </a:lnTo>
                <a:lnTo>
                  <a:pt x="146" y="560"/>
                </a:lnTo>
                <a:lnTo>
                  <a:pt x="107" y="564"/>
                </a:lnTo>
                <a:lnTo>
                  <a:pt x="31" y="538"/>
                </a:lnTo>
                <a:lnTo>
                  <a:pt x="0" y="468"/>
                </a:lnTo>
                <a:lnTo>
                  <a:pt x="12" y="357"/>
                </a:lnTo>
                <a:lnTo>
                  <a:pt x="24" y="280"/>
                </a:lnTo>
                <a:lnTo>
                  <a:pt x="42" y="214"/>
                </a:lnTo>
                <a:lnTo>
                  <a:pt x="75" y="70"/>
                </a:lnTo>
                <a:lnTo>
                  <a:pt x="84" y="38"/>
                </a:lnTo>
                <a:lnTo>
                  <a:pt x="107" y="15"/>
                </a:lnTo>
                <a:lnTo>
                  <a:pt x="137" y="4"/>
                </a:lnTo>
                <a:lnTo>
                  <a:pt x="170" y="0"/>
                </a:lnTo>
                <a:lnTo>
                  <a:pt x="232" y="23"/>
                </a:lnTo>
                <a:lnTo>
                  <a:pt x="258" y="79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1" name="Freeform 3">
            <a:extLst>
              <a:ext uri="{FF2B5EF4-FFF2-40B4-BE49-F238E27FC236}">
                <a16:creationId xmlns:a16="http://schemas.microsoft.com/office/drawing/2014/main" xmlns="" id="{7C960D4B-FD90-451B-A265-C671DA1B4225}"/>
              </a:ext>
            </a:extLst>
          </p:cNvPr>
          <p:cNvSpPr>
            <a:spLocks/>
          </p:cNvSpPr>
          <p:nvPr/>
        </p:nvSpPr>
        <p:spPr bwMode="auto">
          <a:xfrm>
            <a:off x="2006600" y="6305550"/>
            <a:ext cx="1231900" cy="244475"/>
          </a:xfrm>
          <a:custGeom>
            <a:avLst/>
            <a:gdLst>
              <a:gd name="T0" fmla="*/ 2147483646 w 853"/>
              <a:gd name="T1" fmla="*/ 2147483646 h 169"/>
              <a:gd name="T2" fmla="*/ 2147483646 w 853"/>
              <a:gd name="T3" fmla="*/ 2147483646 h 169"/>
              <a:gd name="T4" fmla="*/ 2147483646 w 853"/>
              <a:gd name="T5" fmla="*/ 2147483646 h 169"/>
              <a:gd name="T6" fmla="*/ 2147483646 w 853"/>
              <a:gd name="T7" fmla="*/ 2147483646 h 169"/>
              <a:gd name="T8" fmla="*/ 2147483646 w 853"/>
              <a:gd name="T9" fmla="*/ 0 h 169"/>
              <a:gd name="T10" fmla="*/ 2147483646 w 853"/>
              <a:gd name="T11" fmla="*/ 2147483646 h 169"/>
              <a:gd name="T12" fmla="*/ 2147483646 w 853"/>
              <a:gd name="T13" fmla="*/ 2147483646 h 169"/>
              <a:gd name="T14" fmla="*/ 2147483646 w 853"/>
              <a:gd name="T15" fmla="*/ 2147483646 h 169"/>
              <a:gd name="T16" fmla="*/ 2147483646 w 853"/>
              <a:gd name="T17" fmla="*/ 2147483646 h 169"/>
              <a:gd name="T18" fmla="*/ 2147483646 w 853"/>
              <a:gd name="T19" fmla="*/ 2147483646 h 169"/>
              <a:gd name="T20" fmla="*/ 2147483646 w 853"/>
              <a:gd name="T21" fmla="*/ 2147483646 h 169"/>
              <a:gd name="T22" fmla="*/ 2147483646 w 853"/>
              <a:gd name="T23" fmla="*/ 2147483646 h 169"/>
              <a:gd name="T24" fmla="*/ 2147483646 w 853"/>
              <a:gd name="T25" fmla="*/ 2147483646 h 169"/>
              <a:gd name="T26" fmla="*/ 2147483646 w 853"/>
              <a:gd name="T27" fmla="*/ 2147483646 h 169"/>
              <a:gd name="T28" fmla="*/ 2147483646 w 853"/>
              <a:gd name="T29" fmla="*/ 2147483646 h 169"/>
              <a:gd name="T30" fmla="*/ 0 w 853"/>
              <a:gd name="T31" fmla="*/ 2147483646 h 169"/>
              <a:gd name="T32" fmla="*/ 2147483646 w 853"/>
              <a:gd name="T33" fmla="*/ 2147483646 h 169"/>
              <a:gd name="T34" fmla="*/ 2147483646 w 853"/>
              <a:gd name="T35" fmla="*/ 2147483646 h 169"/>
              <a:gd name="T36" fmla="*/ 2147483646 w 853"/>
              <a:gd name="T37" fmla="*/ 2147483646 h 169"/>
              <a:gd name="T38" fmla="*/ 2147483646 w 853"/>
              <a:gd name="T39" fmla="*/ 2147483646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4"/>
                </a:moveTo>
                <a:lnTo>
                  <a:pt x="252" y="42"/>
                </a:lnTo>
                <a:lnTo>
                  <a:pt x="410" y="29"/>
                </a:lnTo>
                <a:lnTo>
                  <a:pt x="568" y="10"/>
                </a:lnTo>
                <a:lnTo>
                  <a:pt x="748" y="0"/>
                </a:lnTo>
                <a:lnTo>
                  <a:pt x="795" y="8"/>
                </a:lnTo>
                <a:lnTo>
                  <a:pt x="827" y="27"/>
                </a:lnTo>
                <a:lnTo>
                  <a:pt x="853" y="85"/>
                </a:lnTo>
                <a:lnTo>
                  <a:pt x="846" y="115"/>
                </a:lnTo>
                <a:lnTo>
                  <a:pt x="827" y="143"/>
                </a:lnTo>
                <a:lnTo>
                  <a:pt x="795" y="162"/>
                </a:lnTo>
                <a:lnTo>
                  <a:pt x="748" y="169"/>
                </a:lnTo>
                <a:lnTo>
                  <a:pt x="401" y="164"/>
                </a:lnTo>
                <a:lnTo>
                  <a:pt x="53" y="136"/>
                </a:lnTo>
                <a:lnTo>
                  <a:pt x="12" y="113"/>
                </a:lnTo>
                <a:lnTo>
                  <a:pt x="0" y="77"/>
                </a:lnTo>
                <a:lnTo>
                  <a:pt x="7" y="59"/>
                </a:lnTo>
                <a:lnTo>
                  <a:pt x="23" y="45"/>
                </a:lnTo>
                <a:lnTo>
                  <a:pt x="72" y="34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2" name="Freeform 4">
            <a:extLst>
              <a:ext uri="{FF2B5EF4-FFF2-40B4-BE49-F238E27FC236}">
                <a16:creationId xmlns:a16="http://schemas.microsoft.com/office/drawing/2014/main" xmlns="" id="{58FD8B0F-97F4-4187-8225-4555DFC847A2}"/>
              </a:ext>
            </a:extLst>
          </p:cNvPr>
          <p:cNvSpPr>
            <a:spLocks/>
          </p:cNvSpPr>
          <p:nvPr/>
        </p:nvSpPr>
        <p:spPr bwMode="auto">
          <a:xfrm>
            <a:off x="3600450" y="6259513"/>
            <a:ext cx="1333500" cy="290512"/>
          </a:xfrm>
          <a:custGeom>
            <a:avLst/>
            <a:gdLst>
              <a:gd name="T0" fmla="*/ 2147483646 w 923"/>
              <a:gd name="T1" fmla="*/ 0 h 201"/>
              <a:gd name="T2" fmla="*/ 2147483646 w 923"/>
              <a:gd name="T3" fmla="*/ 2147483646 h 201"/>
              <a:gd name="T4" fmla="*/ 2147483646 w 923"/>
              <a:gd name="T5" fmla="*/ 2147483646 h 201"/>
              <a:gd name="T6" fmla="*/ 2147483646 w 923"/>
              <a:gd name="T7" fmla="*/ 2147483646 h 201"/>
              <a:gd name="T8" fmla="*/ 2147483646 w 923"/>
              <a:gd name="T9" fmla="*/ 2147483646 h 201"/>
              <a:gd name="T10" fmla="*/ 2147483646 w 923"/>
              <a:gd name="T11" fmla="*/ 2147483646 h 201"/>
              <a:gd name="T12" fmla="*/ 2147483646 w 923"/>
              <a:gd name="T13" fmla="*/ 2147483646 h 201"/>
              <a:gd name="T14" fmla="*/ 2147483646 w 923"/>
              <a:gd name="T15" fmla="*/ 2147483646 h 201"/>
              <a:gd name="T16" fmla="*/ 2147483646 w 923"/>
              <a:gd name="T17" fmla="*/ 2147483646 h 201"/>
              <a:gd name="T18" fmla="*/ 2147483646 w 923"/>
              <a:gd name="T19" fmla="*/ 2147483646 h 201"/>
              <a:gd name="T20" fmla="*/ 2147483646 w 923"/>
              <a:gd name="T21" fmla="*/ 2147483646 h 201"/>
              <a:gd name="T22" fmla="*/ 2147483646 w 923"/>
              <a:gd name="T23" fmla="*/ 2147483646 h 201"/>
              <a:gd name="T24" fmla="*/ 2147483646 w 923"/>
              <a:gd name="T25" fmla="*/ 2147483646 h 201"/>
              <a:gd name="T26" fmla="*/ 2147483646 w 923"/>
              <a:gd name="T27" fmla="*/ 2147483646 h 201"/>
              <a:gd name="T28" fmla="*/ 2147483646 w 923"/>
              <a:gd name="T29" fmla="*/ 2147483646 h 201"/>
              <a:gd name="T30" fmla="*/ 2147483646 w 923"/>
              <a:gd name="T31" fmla="*/ 2147483646 h 201"/>
              <a:gd name="T32" fmla="*/ 0 w 923"/>
              <a:gd name="T33" fmla="*/ 2147483646 h 201"/>
              <a:gd name="T34" fmla="*/ 2147483646 w 923"/>
              <a:gd name="T35" fmla="*/ 2147483646 h 201"/>
              <a:gd name="T36" fmla="*/ 2147483646 w 923"/>
              <a:gd name="T37" fmla="*/ 2147483646 h 201"/>
              <a:gd name="T38" fmla="*/ 2147483646 w 923"/>
              <a:gd name="T39" fmla="*/ 2147483646 h 201"/>
              <a:gd name="T40" fmla="*/ 2147483646 w 923"/>
              <a:gd name="T41" fmla="*/ 0 h 201"/>
              <a:gd name="T42" fmla="*/ 2147483646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3"/>
                </a:lnTo>
                <a:lnTo>
                  <a:pt x="621" y="32"/>
                </a:lnTo>
                <a:lnTo>
                  <a:pt x="818" y="32"/>
                </a:lnTo>
                <a:lnTo>
                  <a:pt x="865" y="40"/>
                </a:lnTo>
                <a:lnTo>
                  <a:pt x="897" y="59"/>
                </a:lnTo>
                <a:lnTo>
                  <a:pt x="923" y="117"/>
                </a:lnTo>
                <a:lnTo>
                  <a:pt x="916" y="149"/>
                </a:lnTo>
                <a:lnTo>
                  <a:pt x="897" y="175"/>
                </a:lnTo>
                <a:lnTo>
                  <a:pt x="865" y="194"/>
                </a:lnTo>
                <a:lnTo>
                  <a:pt x="818" y="201"/>
                </a:lnTo>
                <a:lnTo>
                  <a:pt x="621" y="201"/>
                </a:lnTo>
                <a:lnTo>
                  <a:pt x="357" y="192"/>
                </a:lnTo>
                <a:lnTo>
                  <a:pt x="93" y="168"/>
                </a:lnTo>
                <a:lnTo>
                  <a:pt x="49" y="158"/>
                </a:lnTo>
                <a:lnTo>
                  <a:pt x="19" y="136"/>
                </a:lnTo>
                <a:lnTo>
                  <a:pt x="0" y="76"/>
                </a:lnTo>
                <a:lnTo>
                  <a:pt x="10" y="45"/>
                </a:lnTo>
                <a:lnTo>
                  <a:pt x="33" y="19"/>
                </a:lnTo>
                <a:lnTo>
                  <a:pt x="68" y="4"/>
                </a:lnTo>
                <a:lnTo>
                  <a:pt x="114" y="0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3" name="Freeform 5">
            <a:extLst>
              <a:ext uri="{FF2B5EF4-FFF2-40B4-BE49-F238E27FC236}">
                <a16:creationId xmlns:a16="http://schemas.microsoft.com/office/drawing/2014/main" xmlns="" id="{A586E747-4D91-40D5-A303-C58B62B8D6B7}"/>
              </a:ext>
            </a:extLst>
          </p:cNvPr>
          <p:cNvSpPr>
            <a:spLocks/>
          </p:cNvSpPr>
          <p:nvPr/>
        </p:nvSpPr>
        <p:spPr bwMode="auto">
          <a:xfrm>
            <a:off x="5611813" y="6278563"/>
            <a:ext cx="1187450" cy="271462"/>
          </a:xfrm>
          <a:custGeom>
            <a:avLst/>
            <a:gdLst>
              <a:gd name="T0" fmla="*/ 2147483646 w 822"/>
              <a:gd name="T1" fmla="*/ 2147483646 h 188"/>
              <a:gd name="T2" fmla="*/ 2147483646 w 822"/>
              <a:gd name="T3" fmla="*/ 2147483646 h 188"/>
              <a:gd name="T4" fmla="*/ 2147483646 w 822"/>
              <a:gd name="T5" fmla="*/ 2147483646 h 188"/>
              <a:gd name="T6" fmla="*/ 2147483646 w 822"/>
              <a:gd name="T7" fmla="*/ 0 h 188"/>
              <a:gd name="T8" fmla="*/ 2147483646 w 822"/>
              <a:gd name="T9" fmla="*/ 2147483646 h 188"/>
              <a:gd name="T10" fmla="*/ 2147483646 w 822"/>
              <a:gd name="T11" fmla="*/ 2147483646 h 188"/>
              <a:gd name="T12" fmla="*/ 2147483646 w 822"/>
              <a:gd name="T13" fmla="*/ 2147483646 h 188"/>
              <a:gd name="T14" fmla="*/ 2147483646 w 822"/>
              <a:gd name="T15" fmla="*/ 2147483646 h 188"/>
              <a:gd name="T16" fmla="*/ 2147483646 w 822"/>
              <a:gd name="T17" fmla="*/ 2147483646 h 188"/>
              <a:gd name="T18" fmla="*/ 2147483646 w 822"/>
              <a:gd name="T19" fmla="*/ 2147483646 h 188"/>
              <a:gd name="T20" fmla="*/ 2147483646 w 822"/>
              <a:gd name="T21" fmla="*/ 2147483646 h 188"/>
              <a:gd name="T22" fmla="*/ 2147483646 w 822"/>
              <a:gd name="T23" fmla="*/ 2147483646 h 188"/>
              <a:gd name="T24" fmla="*/ 2147483646 w 822"/>
              <a:gd name="T25" fmla="*/ 2147483646 h 188"/>
              <a:gd name="T26" fmla="*/ 2147483646 w 822"/>
              <a:gd name="T27" fmla="*/ 2147483646 h 188"/>
              <a:gd name="T28" fmla="*/ 2147483646 w 822"/>
              <a:gd name="T29" fmla="*/ 2147483646 h 188"/>
              <a:gd name="T30" fmla="*/ 2147483646 w 822"/>
              <a:gd name="T31" fmla="*/ 2147483646 h 188"/>
              <a:gd name="T32" fmla="*/ 2147483646 w 822"/>
              <a:gd name="T33" fmla="*/ 2147483646 h 188"/>
              <a:gd name="T34" fmla="*/ 2147483646 w 822"/>
              <a:gd name="T35" fmla="*/ 2147483646 h 188"/>
              <a:gd name="T36" fmla="*/ 2147483646 w 822"/>
              <a:gd name="T37" fmla="*/ 2147483646 h 188"/>
              <a:gd name="T38" fmla="*/ 0 w 822"/>
              <a:gd name="T39" fmla="*/ 2147483646 h 188"/>
              <a:gd name="T40" fmla="*/ 2147483646 w 822"/>
              <a:gd name="T41" fmla="*/ 2147483646 h 188"/>
              <a:gd name="T42" fmla="*/ 2147483646 w 822"/>
              <a:gd name="T43" fmla="*/ 2147483646 h 188"/>
              <a:gd name="T44" fmla="*/ 2147483646 w 822"/>
              <a:gd name="T45" fmla="*/ 2147483646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2"/>
                </a:lnTo>
                <a:lnTo>
                  <a:pt x="352" y="7"/>
                </a:lnTo>
                <a:lnTo>
                  <a:pt x="461" y="0"/>
                </a:lnTo>
                <a:lnTo>
                  <a:pt x="616" y="9"/>
                </a:lnTo>
                <a:lnTo>
                  <a:pt x="764" y="41"/>
                </a:lnTo>
                <a:lnTo>
                  <a:pt x="799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1"/>
                </a:lnTo>
                <a:lnTo>
                  <a:pt x="780" y="178"/>
                </a:lnTo>
                <a:lnTo>
                  <a:pt x="746" y="188"/>
                </a:lnTo>
                <a:lnTo>
                  <a:pt x="706" y="184"/>
                </a:lnTo>
                <a:lnTo>
                  <a:pt x="583" y="163"/>
                </a:lnTo>
                <a:lnTo>
                  <a:pt x="458" y="160"/>
                </a:lnTo>
                <a:lnTo>
                  <a:pt x="252" y="143"/>
                </a:lnTo>
                <a:lnTo>
                  <a:pt x="157" y="130"/>
                </a:lnTo>
                <a:lnTo>
                  <a:pt x="46" y="120"/>
                </a:lnTo>
                <a:lnTo>
                  <a:pt x="9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4" name="Freeform 6">
            <a:extLst>
              <a:ext uri="{FF2B5EF4-FFF2-40B4-BE49-F238E27FC236}">
                <a16:creationId xmlns:a16="http://schemas.microsoft.com/office/drawing/2014/main" xmlns="" id="{F92793D7-4B8C-4605-97AE-A5B3B235490B}"/>
              </a:ext>
            </a:extLst>
          </p:cNvPr>
          <p:cNvSpPr>
            <a:spLocks/>
          </p:cNvSpPr>
          <p:nvPr/>
        </p:nvSpPr>
        <p:spPr bwMode="auto">
          <a:xfrm>
            <a:off x="8108950" y="1557338"/>
            <a:ext cx="344488" cy="898525"/>
          </a:xfrm>
          <a:custGeom>
            <a:avLst/>
            <a:gdLst>
              <a:gd name="T0" fmla="*/ 2147483646 w 239"/>
              <a:gd name="T1" fmla="*/ 2147483646 h 622"/>
              <a:gd name="T2" fmla="*/ 2147483646 w 239"/>
              <a:gd name="T3" fmla="*/ 2147483646 h 622"/>
              <a:gd name="T4" fmla="*/ 2147483646 w 239"/>
              <a:gd name="T5" fmla="*/ 2147483646 h 622"/>
              <a:gd name="T6" fmla="*/ 2147483646 w 239"/>
              <a:gd name="T7" fmla="*/ 2147483646 h 622"/>
              <a:gd name="T8" fmla="*/ 2147483646 w 239"/>
              <a:gd name="T9" fmla="*/ 2147483646 h 622"/>
              <a:gd name="T10" fmla="*/ 2147483646 w 239"/>
              <a:gd name="T11" fmla="*/ 2147483646 h 622"/>
              <a:gd name="T12" fmla="*/ 2147483646 w 239"/>
              <a:gd name="T13" fmla="*/ 2147483646 h 622"/>
              <a:gd name="T14" fmla="*/ 2147483646 w 239"/>
              <a:gd name="T15" fmla="*/ 2147483646 h 622"/>
              <a:gd name="T16" fmla="*/ 2147483646 w 239"/>
              <a:gd name="T17" fmla="*/ 2147483646 h 622"/>
              <a:gd name="T18" fmla="*/ 2147483646 w 239"/>
              <a:gd name="T19" fmla="*/ 2147483646 h 622"/>
              <a:gd name="T20" fmla="*/ 0 w 239"/>
              <a:gd name="T21" fmla="*/ 2147483646 h 622"/>
              <a:gd name="T22" fmla="*/ 2147483646 w 239"/>
              <a:gd name="T23" fmla="*/ 2147483646 h 622"/>
              <a:gd name="T24" fmla="*/ 2147483646 w 239"/>
              <a:gd name="T25" fmla="*/ 2147483646 h 622"/>
              <a:gd name="T26" fmla="*/ 2147483646 w 239"/>
              <a:gd name="T27" fmla="*/ 2147483646 h 622"/>
              <a:gd name="T28" fmla="*/ 2147483646 w 239"/>
              <a:gd name="T29" fmla="*/ 2147483646 h 622"/>
              <a:gd name="T30" fmla="*/ 2147483646 w 239"/>
              <a:gd name="T31" fmla="*/ 0 h 622"/>
              <a:gd name="T32" fmla="*/ 2147483646 w 239"/>
              <a:gd name="T33" fmla="*/ 2147483646 h 622"/>
              <a:gd name="T34" fmla="*/ 2147483646 w 239"/>
              <a:gd name="T35" fmla="*/ 2147483646 h 622"/>
              <a:gd name="T36" fmla="*/ 2147483646 w 239"/>
              <a:gd name="T37" fmla="*/ 2147483646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1" y="317"/>
                </a:lnTo>
                <a:lnTo>
                  <a:pt x="194" y="539"/>
                </a:lnTo>
                <a:lnTo>
                  <a:pt x="192" y="571"/>
                </a:lnTo>
                <a:lnTo>
                  <a:pt x="174" y="597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4"/>
                </a:lnTo>
                <a:lnTo>
                  <a:pt x="30" y="45"/>
                </a:lnTo>
                <a:lnTo>
                  <a:pt x="55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5" name="Freeform 7">
            <a:extLst>
              <a:ext uri="{FF2B5EF4-FFF2-40B4-BE49-F238E27FC236}">
                <a16:creationId xmlns:a16="http://schemas.microsoft.com/office/drawing/2014/main" xmlns="" id="{239ABE8C-D0EB-4F1C-A5CA-E557D0451B16}"/>
              </a:ext>
            </a:extLst>
          </p:cNvPr>
          <p:cNvSpPr>
            <a:spLocks/>
          </p:cNvSpPr>
          <p:nvPr/>
        </p:nvSpPr>
        <p:spPr bwMode="auto">
          <a:xfrm>
            <a:off x="8178800" y="4260850"/>
            <a:ext cx="342900" cy="782638"/>
          </a:xfrm>
          <a:custGeom>
            <a:avLst/>
            <a:gdLst>
              <a:gd name="T0" fmla="*/ 2147483646 w 238"/>
              <a:gd name="T1" fmla="*/ 2147483646 h 541"/>
              <a:gd name="T2" fmla="*/ 2147483646 w 238"/>
              <a:gd name="T3" fmla="*/ 2147483646 h 541"/>
              <a:gd name="T4" fmla="*/ 2147483646 w 238"/>
              <a:gd name="T5" fmla="*/ 2147483646 h 541"/>
              <a:gd name="T6" fmla="*/ 2147483646 w 238"/>
              <a:gd name="T7" fmla="*/ 2147483646 h 541"/>
              <a:gd name="T8" fmla="*/ 2147483646 w 238"/>
              <a:gd name="T9" fmla="*/ 2147483646 h 541"/>
              <a:gd name="T10" fmla="*/ 2147483646 w 238"/>
              <a:gd name="T11" fmla="*/ 2147483646 h 541"/>
              <a:gd name="T12" fmla="*/ 2147483646 w 238"/>
              <a:gd name="T13" fmla="*/ 2147483646 h 541"/>
              <a:gd name="T14" fmla="*/ 2147483646 w 238"/>
              <a:gd name="T15" fmla="*/ 2147483646 h 541"/>
              <a:gd name="T16" fmla="*/ 2147483646 w 238"/>
              <a:gd name="T17" fmla="*/ 2147483646 h 541"/>
              <a:gd name="T18" fmla="*/ 2147483646 w 238"/>
              <a:gd name="T19" fmla="*/ 2147483646 h 541"/>
              <a:gd name="T20" fmla="*/ 2147483646 w 238"/>
              <a:gd name="T21" fmla="*/ 2147483646 h 541"/>
              <a:gd name="T22" fmla="*/ 2147483646 w 238"/>
              <a:gd name="T23" fmla="*/ 2147483646 h 541"/>
              <a:gd name="T24" fmla="*/ 0 w 238"/>
              <a:gd name="T25" fmla="*/ 2147483646 h 541"/>
              <a:gd name="T26" fmla="*/ 2147483646 w 238"/>
              <a:gd name="T27" fmla="*/ 2147483646 h 541"/>
              <a:gd name="T28" fmla="*/ 2147483646 w 238"/>
              <a:gd name="T29" fmla="*/ 2147483646 h 541"/>
              <a:gd name="T30" fmla="*/ 2147483646 w 238"/>
              <a:gd name="T31" fmla="*/ 2147483646 h 541"/>
              <a:gd name="T32" fmla="*/ 2147483646 w 238"/>
              <a:gd name="T33" fmla="*/ 0 h 541"/>
              <a:gd name="T34" fmla="*/ 2147483646 w 238"/>
              <a:gd name="T35" fmla="*/ 2147483646 h 541"/>
              <a:gd name="T36" fmla="*/ 2147483646 w 238"/>
              <a:gd name="T37" fmla="*/ 2147483646 h 541"/>
              <a:gd name="T38" fmla="*/ 2147483646 w 238"/>
              <a:gd name="T39" fmla="*/ 2147483646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0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0" y="180"/>
                </a:lnTo>
                <a:lnTo>
                  <a:pt x="0" y="85"/>
                </a:lnTo>
                <a:lnTo>
                  <a:pt x="2" y="53"/>
                </a:lnTo>
                <a:lnTo>
                  <a:pt x="18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6" name="Freeform 8">
            <a:extLst>
              <a:ext uri="{FF2B5EF4-FFF2-40B4-BE49-F238E27FC236}">
                <a16:creationId xmlns:a16="http://schemas.microsoft.com/office/drawing/2014/main" xmlns="" id="{287C23F8-4C05-4F3F-9806-5AE6E65FF647}"/>
              </a:ext>
            </a:extLst>
          </p:cNvPr>
          <p:cNvSpPr>
            <a:spLocks/>
          </p:cNvSpPr>
          <p:nvPr/>
        </p:nvSpPr>
        <p:spPr bwMode="auto">
          <a:xfrm>
            <a:off x="5945188" y="598488"/>
            <a:ext cx="1054100" cy="234950"/>
          </a:xfrm>
          <a:custGeom>
            <a:avLst/>
            <a:gdLst>
              <a:gd name="T0" fmla="*/ 2147483646 w 730"/>
              <a:gd name="T1" fmla="*/ 2147483646 h 162"/>
              <a:gd name="T2" fmla="*/ 2147483646 w 730"/>
              <a:gd name="T3" fmla="*/ 2147483646 h 162"/>
              <a:gd name="T4" fmla="*/ 2147483646 w 730"/>
              <a:gd name="T5" fmla="*/ 2147483646 h 162"/>
              <a:gd name="T6" fmla="*/ 2147483646 w 730"/>
              <a:gd name="T7" fmla="*/ 0 h 162"/>
              <a:gd name="T8" fmla="*/ 2147483646 w 730"/>
              <a:gd name="T9" fmla="*/ 2147483646 h 162"/>
              <a:gd name="T10" fmla="*/ 2147483646 w 730"/>
              <a:gd name="T11" fmla="*/ 2147483646 h 162"/>
              <a:gd name="T12" fmla="*/ 2147483646 w 730"/>
              <a:gd name="T13" fmla="*/ 2147483646 h 162"/>
              <a:gd name="T14" fmla="*/ 2147483646 w 730"/>
              <a:gd name="T15" fmla="*/ 2147483646 h 162"/>
              <a:gd name="T16" fmla="*/ 2147483646 w 730"/>
              <a:gd name="T17" fmla="*/ 2147483646 h 162"/>
              <a:gd name="T18" fmla="*/ 2147483646 w 730"/>
              <a:gd name="T19" fmla="*/ 2147483646 h 162"/>
              <a:gd name="T20" fmla="*/ 2147483646 w 730"/>
              <a:gd name="T21" fmla="*/ 2147483646 h 162"/>
              <a:gd name="T22" fmla="*/ 2147483646 w 730"/>
              <a:gd name="T23" fmla="*/ 2147483646 h 162"/>
              <a:gd name="T24" fmla="*/ 2147483646 w 730"/>
              <a:gd name="T25" fmla="*/ 2147483646 h 162"/>
              <a:gd name="T26" fmla="*/ 0 w 730"/>
              <a:gd name="T27" fmla="*/ 2147483646 h 162"/>
              <a:gd name="T28" fmla="*/ 2147483646 w 730"/>
              <a:gd name="T29" fmla="*/ 2147483646 h 162"/>
              <a:gd name="T30" fmla="*/ 2147483646 w 730"/>
              <a:gd name="T31" fmla="*/ 2147483646 h 162"/>
              <a:gd name="T32" fmla="*/ 2147483646 w 730"/>
              <a:gd name="T33" fmla="*/ 2147483646 h 162"/>
              <a:gd name="T34" fmla="*/ 2147483646 w 730"/>
              <a:gd name="T35" fmla="*/ 2147483646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1"/>
                </a:lnTo>
                <a:lnTo>
                  <a:pt x="480" y="8"/>
                </a:lnTo>
                <a:lnTo>
                  <a:pt x="630" y="0"/>
                </a:lnTo>
                <a:lnTo>
                  <a:pt x="672" y="8"/>
                </a:lnTo>
                <a:lnTo>
                  <a:pt x="704" y="26"/>
                </a:lnTo>
                <a:lnTo>
                  <a:pt x="730" y="81"/>
                </a:lnTo>
                <a:lnTo>
                  <a:pt x="723" y="111"/>
                </a:lnTo>
                <a:lnTo>
                  <a:pt x="704" y="135"/>
                </a:lnTo>
                <a:lnTo>
                  <a:pt x="672" y="154"/>
                </a:lnTo>
                <a:lnTo>
                  <a:pt x="630" y="162"/>
                </a:lnTo>
                <a:lnTo>
                  <a:pt x="63" y="145"/>
                </a:lnTo>
                <a:lnTo>
                  <a:pt x="14" y="128"/>
                </a:lnTo>
                <a:lnTo>
                  <a:pt x="0" y="94"/>
                </a:lnTo>
                <a:lnTo>
                  <a:pt x="14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7" name="Freeform 9">
            <a:extLst>
              <a:ext uri="{FF2B5EF4-FFF2-40B4-BE49-F238E27FC236}">
                <a16:creationId xmlns:a16="http://schemas.microsoft.com/office/drawing/2014/main" xmlns="" id="{CF4EA901-2AC1-445C-96B1-177551B619C5}"/>
              </a:ext>
            </a:extLst>
          </p:cNvPr>
          <p:cNvSpPr>
            <a:spLocks/>
          </p:cNvSpPr>
          <p:nvPr/>
        </p:nvSpPr>
        <p:spPr bwMode="auto">
          <a:xfrm>
            <a:off x="2554288" y="574675"/>
            <a:ext cx="1244600" cy="277813"/>
          </a:xfrm>
          <a:custGeom>
            <a:avLst/>
            <a:gdLst>
              <a:gd name="T0" fmla="*/ 2147483646 w 862"/>
              <a:gd name="T1" fmla="*/ 2147483646 h 193"/>
              <a:gd name="T2" fmla="*/ 2147483646 w 862"/>
              <a:gd name="T3" fmla="*/ 2147483646 h 193"/>
              <a:gd name="T4" fmla="*/ 2147483646 w 862"/>
              <a:gd name="T5" fmla="*/ 0 h 193"/>
              <a:gd name="T6" fmla="*/ 2147483646 w 862"/>
              <a:gd name="T7" fmla="*/ 2147483646 h 193"/>
              <a:gd name="T8" fmla="*/ 2147483646 w 862"/>
              <a:gd name="T9" fmla="*/ 2147483646 h 193"/>
              <a:gd name="T10" fmla="*/ 2147483646 w 862"/>
              <a:gd name="T11" fmla="*/ 2147483646 h 193"/>
              <a:gd name="T12" fmla="*/ 2147483646 w 862"/>
              <a:gd name="T13" fmla="*/ 2147483646 h 193"/>
              <a:gd name="T14" fmla="*/ 2147483646 w 862"/>
              <a:gd name="T15" fmla="*/ 2147483646 h 193"/>
              <a:gd name="T16" fmla="*/ 2147483646 w 862"/>
              <a:gd name="T17" fmla="*/ 2147483646 h 193"/>
              <a:gd name="T18" fmla="*/ 2147483646 w 862"/>
              <a:gd name="T19" fmla="*/ 2147483646 h 193"/>
              <a:gd name="T20" fmla="*/ 2147483646 w 862"/>
              <a:gd name="T21" fmla="*/ 2147483646 h 193"/>
              <a:gd name="T22" fmla="*/ 2147483646 w 862"/>
              <a:gd name="T23" fmla="*/ 2147483646 h 193"/>
              <a:gd name="T24" fmla="*/ 2147483646 w 862"/>
              <a:gd name="T25" fmla="*/ 2147483646 h 193"/>
              <a:gd name="T26" fmla="*/ 2147483646 w 862"/>
              <a:gd name="T27" fmla="*/ 2147483646 h 193"/>
              <a:gd name="T28" fmla="*/ 2147483646 w 862"/>
              <a:gd name="T29" fmla="*/ 2147483646 h 193"/>
              <a:gd name="T30" fmla="*/ 2147483646 w 862"/>
              <a:gd name="T31" fmla="*/ 2147483646 h 193"/>
              <a:gd name="T32" fmla="*/ 2147483646 w 862"/>
              <a:gd name="T33" fmla="*/ 2147483646 h 193"/>
              <a:gd name="T34" fmla="*/ 2147483646 w 862"/>
              <a:gd name="T35" fmla="*/ 2147483646 h 193"/>
              <a:gd name="T36" fmla="*/ 0 w 862"/>
              <a:gd name="T37" fmla="*/ 2147483646 h 193"/>
              <a:gd name="T38" fmla="*/ 2147483646 w 862"/>
              <a:gd name="T39" fmla="*/ 2147483646 h 193"/>
              <a:gd name="T40" fmla="*/ 2147483646 w 862"/>
              <a:gd name="T41" fmla="*/ 2147483646 h 193"/>
              <a:gd name="T42" fmla="*/ 2147483646 w 862"/>
              <a:gd name="T43" fmla="*/ 2147483646 h 193"/>
              <a:gd name="T44" fmla="*/ 2147483646 w 862"/>
              <a:gd name="T45" fmla="*/ 2147483646 h 193"/>
              <a:gd name="T46" fmla="*/ 2147483646 w 862"/>
              <a:gd name="T47" fmla="*/ 2147483646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5"/>
                </a:moveTo>
                <a:lnTo>
                  <a:pt x="269" y="11"/>
                </a:lnTo>
                <a:lnTo>
                  <a:pt x="435" y="0"/>
                </a:lnTo>
                <a:lnTo>
                  <a:pt x="605" y="3"/>
                </a:lnTo>
                <a:lnTo>
                  <a:pt x="790" y="28"/>
                </a:lnTo>
                <a:lnTo>
                  <a:pt x="829" y="41"/>
                </a:lnTo>
                <a:lnTo>
                  <a:pt x="853" y="64"/>
                </a:lnTo>
                <a:lnTo>
                  <a:pt x="862" y="118"/>
                </a:lnTo>
                <a:lnTo>
                  <a:pt x="848" y="144"/>
                </a:lnTo>
                <a:lnTo>
                  <a:pt x="825" y="163"/>
                </a:lnTo>
                <a:lnTo>
                  <a:pt x="792" y="174"/>
                </a:lnTo>
                <a:lnTo>
                  <a:pt x="751" y="174"/>
                </a:lnTo>
                <a:lnTo>
                  <a:pt x="584" y="154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8"/>
                </a:lnTo>
                <a:lnTo>
                  <a:pt x="81" y="35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8" name="Freeform 10">
            <a:extLst>
              <a:ext uri="{FF2B5EF4-FFF2-40B4-BE49-F238E27FC236}">
                <a16:creationId xmlns:a16="http://schemas.microsoft.com/office/drawing/2014/main" xmlns="" id="{B9FF0B46-0734-4DE2-B61B-9431B3B329B6}"/>
              </a:ext>
            </a:extLst>
          </p:cNvPr>
          <p:cNvSpPr>
            <a:spLocks/>
          </p:cNvSpPr>
          <p:nvPr/>
        </p:nvSpPr>
        <p:spPr bwMode="auto">
          <a:xfrm>
            <a:off x="757238" y="1487488"/>
            <a:ext cx="338137" cy="1196975"/>
          </a:xfrm>
          <a:custGeom>
            <a:avLst/>
            <a:gdLst>
              <a:gd name="T0" fmla="*/ 2147483646 w 234"/>
              <a:gd name="T1" fmla="*/ 2147483646 h 829"/>
              <a:gd name="T2" fmla="*/ 2147483646 w 234"/>
              <a:gd name="T3" fmla="*/ 2147483646 h 829"/>
              <a:gd name="T4" fmla="*/ 2147483646 w 234"/>
              <a:gd name="T5" fmla="*/ 2147483646 h 829"/>
              <a:gd name="T6" fmla="*/ 2147483646 w 234"/>
              <a:gd name="T7" fmla="*/ 2147483646 h 829"/>
              <a:gd name="T8" fmla="*/ 2147483646 w 234"/>
              <a:gd name="T9" fmla="*/ 2147483646 h 829"/>
              <a:gd name="T10" fmla="*/ 2147483646 w 234"/>
              <a:gd name="T11" fmla="*/ 2147483646 h 829"/>
              <a:gd name="T12" fmla="*/ 2147483646 w 234"/>
              <a:gd name="T13" fmla="*/ 2147483646 h 829"/>
              <a:gd name="T14" fmla="*/ 2147483646 w 234"/>
              <a:gd name="T15" fmla="*/ 2147483646 h 829"/>
              <a:gd name="T16" fmla="*/ 2147483646 w 234"/>
              <a:gd name="T17" fmla="*/ 2147483646 h 829"/>
              <a:gd name="T18" fmla="*/ 0 w 234"/>
              <a:gd name="T19" fmla="*/ 2147483646 h 829"/>
              <a:gd name="T20" fmla="*/ 2147483646 w 234"/>
              <a:gd name="T21" fmla="*/ 2147483646 h 829"/>
              <a:gd name="T22" fmla="*/ 2147483646 w 234"/>
              <a:gd name="T23" fmla="*/ 2147483646 h 829"/>
              <a:gd name="T24" fmla="*/ 2147483646 w 234"/>
              <a:gd name="T25" fmla="*/ 2147483646 h 829"/>
              <a:gd name="T26" fmla="*/ 2147483646 w 234"/>
              <a:gd name="T27" fmla="*/ 2147483646 h 829"/>
              <a:gd name="T28" fmla="*/ 2147483646 w 234"/>
              <a:gd name="T29" fmla="*/ 2147483646 h 829"/>
              <a:gd name="T30" fmla="*/ 2147483646 w 234"/>
              <a:gd name="T31" fmla="*/ 0 h 829"/>
              <a:gd name="T32" fmla="*/ 2147483646 w 234"/>
              <a:gd name="T33" fmla="*/ 2147483646 h 829"/>
              <a:gd name="T34" fmla="*/ 2147483646 w 234"/>
              <a:gd name="T35" fmla="*/ 2147483646 h 829"/>
              <a:gd name="T36" fmla="*/ 2147483646 w 234"/>
              <a:gd name="T37" fmla="*/ 214748364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2"/>
                </a:lnTo>
                <a:lnTo>
                  <a:pt x="130" y="797"/>
                </a:lnTo>
                <a:lnTo>
                  <a:pt x="114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2"/>
                </a:lnTo>
                <a:lnTo>
                  <a:pt x="12" y="425"/>
                </a:lnTo>
                <a:lnTo>
                  <a:pt x="35" y="75"/>
                </a:lnTo>
                <a:lnTo>
                  <a:pt x="46" y="41"/>
                </a:lnTo>
                <a:lnTo>
                  <a:pt x="72" y="17"/>
                </a:lnTo>
                <a:lnTo>
                  <a:pt x="104" y="4"/>
                </a:lnTo>
                <a:lnTo>
                  <a:pt x="139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899" name="Freeform 11">
            <a:extLst>
              <a:ext uri="{FF2B5EF4-FFF2-40B4-BE49-F238E27FC236}">
                <a16:creationId xmlns:a16="http://schemas.microsoft.com/office/drawing/2014/main" xmlns="" id="{ACDE27F2-AD87-4270-91F2-9EC0A2833EFB}"/>
              </a:ext>
            </a:extLst>
          </p:cNvPr>
          <p:cNvSpPr>
            <a:spLocks/>
          </p:cNvSpPr>
          <p:nvPr/>
        </p:nvSpPr>
        <p:spPr bwMode="auto">
          <a:xfrm>
            <a:off x="411163" y="5626100"/>
            <a:ext cx="1171575" cy="923925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0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3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7"/>
                </a:lnTo>
                <a:lnTo>
                  <a:pt x="318" y="65"/>
                </a:lnTo>
                <a:lnTo>
                  <a:pt x="334" y="39"/>
                </a:lnTo>
                <a:lnTo>
                  <a:pt x="353" y="20"/>
                </a:lnTo>
                <a:lnTo>
                  <a:pt x="383" y="0"/>
                </a:lnTo>
                <a:lnTo>
                  <a:pt x="408" y="0"/>
                </a:lnTo>
                <a:lnTo>
                  <a:pt x="431" y="18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0" y="201"/>
                </a:lnTo>
                <a:lnTo>
                  <a:pt x="767" y="223"/>
                </a:lnTo>
                <a:lnTo>
                  <a:pt x="735" y="251"/>
                </a:lnTo>
                <a:lnTo>
                  <a:pt x="714" y="268"/>
                </a:lnTo>
                <a:lnTo>
                  <a:pt x="693" y="285"/>
                </a:lnTo>
                <a:lnTo>
                  <a:pt x="668" y="304"/>
                </a:lnTo>
                <a:lnTo>
                  <a:pt x="640" y="323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3" y="496"/>
                </a:lnTo>
                <a:lnTo>
                  <a:pt x="320" y="516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58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7"/>
                </a:lnTo>
                <a:lnTo>
                  <a:pt x="5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0" name="Freeform 12">
            <a:extLst>
              <a:ext uri="{FF2B5EF4-FFF2-40B4-BE49-F238E27FC236}">
                <a16:creationId xmlns:a16="http://schemas.microsoft.com/office/drawing/2014/main" xmlns="" id="{EF44C670-6316-4749-AAB1-A1B3EE04042E}"/>
              </a:ext>
            </a:extLst>
          </p:cNvPr>
          <p:cNvSpPr>
            <a:spLocks/>
          </p:cNvSpPr>
          <p:nvPr/>
        </p:nvSpPr>
        <p:spPr bwMode="auto">
          <a:xfrm>
            <a:off x="7561263" y="307975"/>
            <a:ext cx="1171575" cy="923925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2147483646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18" y="270"/>
                </a:moveTo>
                <a:lnTo>
                  <a:pt x="27" y="255"/>
                </a:lnTo>
                <a:lnTo>
                  <a:pt x="51" y="240"/>
                </a:lnTo>
                <a:lnTo>
                  <a:pt x="129" y="221"/>
                </a:lnTo>
                <a:lnTo>
                  <a:pt x="280" y="203"/>
                </a:lnTo>
                <a:lnTo>
                  <a:pt x="299" y="129"/>
                </a:lnTo>
                <a:lnTo>
                  <a:pt x="315" y="65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1"/>
                </a:lnTo>
                <a:lnTo>
                  <a:pt x="428" y="18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1"/>
                </a:lnTo>
                <a:lnTo>
                  <a:pt x="713" y="268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6"/>
                </a:lnTo>
                <a:lnTo>
                  <a:pt x="723" y="623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498" y="546"/>
                </a:lnTo>
                <a:lnTo>
                  <a:pt x="470" y="526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6"/>
                </a:lnTo>
                <a:lnTo>
                  <a:pt x="285" y="537"/>
                </a:lnTo>
                <a:lnTo>
                  <a:pt x="255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7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2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18" y="270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1" name="Freeform 13">
            <a:extLst>
              <a:ext uri="{FF2B5EF4-FFF2-40B4-BE49-F238E27FC236}">
                <a16:creationId xmlns:a16="http://schemas.microsoft.com/office/drawing/2014/main" xmlns="" id="{10173458-C7C8-4A56-9D4B-7D25E61553E9}"/>
              </a:ext>
            </a:extLst>
          </p:cNvPr>
          <p:cNvSpPr>
            <a:spLocks/>
          </p:cNvSpPr>
          <p:nvPr/>
        </p:nvSpPr>
        <p:spPr bwMode="auto">
          <a:xfrm>
            <a:off x="7561263" y="5440363"/>
            <a:ext cx="1171575" cy="922337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2147483646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2"/>
                </a:lnTo>
                <a:lnTo>
                  <a:pt x="130" y="222"/>
                </a:lnTo>
                <a:lnTo>
                  <a:pt x="283" y="203"/>
                </a:lnTo>
                <a:lnTo>
                  <a:pt x="299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0" y="0"/>
                </a:lnTo>
                <a:lnTo>
                  <a:pt x="406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1" y="182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2" y="635"/>
                </a:lnTo>
                <a:lnTo>
                  <a:pt x="693" y="639"/>
                </a:lnTo>
                <a:lnTo>
                  <a:pt x="591" y="601"/>
                </a:lnTo>
                <a:lnTo>
                  <a:pt x="559" y="584"/>
                </a:lnTo>
                <a:lnTo>
                  <a:pt x="528" y="566"/>
                </a:lnTo>
                <a:lnTo>
                  <a:pt x="501" y="547"/>
                </a:lnTo>
                <a:lnTo>
                  <a:pt x="471" y="528"/>
                </a:lnTo>
                <a:lnTo>
                  <a:pt x="445" y="509"/>
                </a:lnTo>
                <a:lnTo>
                  <a:pt x="422" y="494"/>
                </a:lnTo>
                <a:lnTo>
                  <a:pt x="389" y="475"/>
                </a:lnTo>
                <a:lnTo>
                  <a:pt x="352" y="496"/>
                </a:lnTo>
                <a:lnTo>
                  <a:pt x="318" y="519"/>
                </a:lnTo>
                <a:lnTo>
                  <a:pt x="285" y="537"/>
                </a:lnTo>
                <a:lnTo>
                  <a:pt x="257" y="556"/>
                </a:lnTo>
                <a:lnTo>
                  <a:pt x="230" y="571"/>
                </a:lnTo>
                <a:lnTo>
                  <a:pt x="206" y="584"/>
                </a:lnTo>
                <a:lnTo>
                  <a:pt x="169" y="599"/>
                </a:lnTo>
                <a:lnTo>
                  <a:pt x="149" y="592"/>
                </a:lnTo>
                <a:lnTo>
                  <a:pt x="146" y="560"/>
                </a:lnTo>
                <a:lnTo>
                  <a:pt x="160" y="498"/>
                </a:lnTo>
                <a:lnTo>
                  <a:pt x="176" y="453"/>
                </a:lnTo>
                <a:lnTo>
                  <a:pt x="199" y="398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89"/>
                </a:lnTo>
                <a:lnTo>
                  <a:pt x="21" y="271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2" name="Freeform 14">
            <a:extLst>
              <a:ext uri="{FF2B5EF4-FFF2-40B4-BE49-F238E27FC236}">
                <a16:creationId xmlns:a16="http://schemas.microsoft.com/office/drawing/2014/main" xmlns="" id="{EE4BA1A6-AC96-4701-9972-47431AA7DCD9}"/>
              </a:ext>
            </a:extLst>
          </p:cNvPr>
          <p:cNvSpPr>
            <a:spLocks/>
          </p:cNvSpPr>
          <p:nvPr/>
        </p:nvSpPr>
        <p:spPr bwMode="auto">
          <a:xfrm>
            <a:off x="411163" y="307975"/>
            <a:ext cx="1171575" cy="923925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0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69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4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3" y="201"/>
                </a:lnTo>
                <a:lnTo>
                  <a:pt x="767" y="224"/>
                </a:lnTo>
                <a:lnTo>
                  <a:pt x="735" y="252"/>
                </a:lnTo>
                <a:lnTo>
                  <a:pt x="714" y="269"/>
                </a:lnTo>
                <a:lnTo>
                  <a:pt x="693" y="286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5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7" y="509"/>
                </a:lnTo>
                <a:lnTo>
                  <a:pt x="424" y="494"/>
                </a:lnTo>
                <a:lnTo>
                  <a:pt x="390" y="474"/>
                </a:lnTo>
                <a:lnTo>
                  <a:pt x="353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69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3" name="Freeform 15">
            <a:extLst>
              <a:ext uri="{FF2B5EF4-FFF2-40B4-BE49-F238E27FC236}">
                <a16:creationId xmlns:a16="http://schemas.microsoft.com/office/drawing/2014/main" xmlns="" id="{A4427848-3AA8-4D03-B557-DA7CF1207705}"/>
              </a:ext>
            </a:extLst>
          </p:cNvPr>
          <p:cNvSpPr>
            <a:spLocks/>
          </p:cNvSpPr>
          <p:nvPr/>
        </p:nvSpPr>
        <p:spPr bwMode="auto">
          <a:xfrm>
            <a:off x="677863" y="3013075"/>
            <a:ext cx="341312" cy="781050"/>
          </a:xfrm>
          <a:custGeom>
            <a:avLst/>
            <a:gdLst>
              <a:gd name="T0" fmla="*/ 2147483646 w 236"/>
              <a:gd name="T1" fmla="*/ 2147483646 h 541"/>
              <a:gd name="T2" fmla="*/ 2147483646 w 236"/>
              <a:gd name="T3" fmla="*/ 2147483646 h 541"/>
              <a:gd name="T4" fmla="*/ 2147483646 w 236"/>
              <a:gd name="T5" fmla="*/ 2147483646 h 541"/>
              <a:gd name="T6" fmla="*/ 2147483646 w 236"/>
              <a:gd name="T7" fmla="*/ 2147483646 h 541"/>
              <a:gd name="T8" fmla="*/ 2147483646 w 236"/>
              <a:gd name="T9" fmla="*/ 2147483646 h 541"/>
              <a:gd name="T10" fmla="*/ 2147483646 w 236"/>
              <a:gd name="T11" fmla="*/ 2147483646 h 541"/>
              <a:gd name="T12" fmla="*/ 2147483646 w 236"/>
              <a:gd name="T13" fmla="*/ 2147483646 h 541"/>
              <a:gd name="T14" fmla="*/ 2147483646 w 236"/>
              <a:gd name="T15" fmla="*/ 2147483646 h 541"/>
              <a:gd name="T16" fmla="*/ 2147483646 w 236"/>
              <a:gd name="T17" fmla="*/ 2147483646 h 541"/>
              <a:gd name="T18" fmla="*/ 2147483646 w 236"/>
              <a:gd name="T19" fmla="*/ 2147483646 h 541"/>
              <a:gd name="T20" fmla="*/ 2147483646 w 236"/>
              <a:gd name="T21" fmla="*/ 2147483646 h 541"/>
              <a:gd name="T22" fmla="*/ 2147483646 w 236"/>
              <a:gd name="T23" fmla="*/ 2147483646 h 541"/>
              <a:gd name="T24" fmla="*/ 0 w 236"/>
              <a:gd name="T25" fmla="*/ 2147483646 h 541"/>
              <a:gd name="T26" fmla="*/ 0 w 236"/>
              <a:gd name="T27" fmla="*/ 2147483646 h 541"/>
              <a:gd name="T28" fmla="*/ 2147483646 w 236"/>
              <a:gd name="T29" fmla="*/ 2147483646 h 541"/>
              <a:gd name="T30" fmla="*/ 2147483646 w 236"/>
              <a:gd name="T31" fmla="*/ 2147483646 h 541"/>
              <a:gd name="T32" fmla="*/ 2147483646 w 236"/>
              <a:gd name="T33" fmla="*/ 0 h 541"/>
              <a:gd name="T34" fmla="*/ 2147483646 w 236"/>
              <a:gd name="T35" fmla="*/ 2147483646 h 541"/>
              <a:gd name="T36" fmla="*/ 2147483646 w 236"/>
              <a:gd name="T37" fmla="*/ 2147483646 h 541"/>
              <a:gd name="T38" fmla="*/ 2147483646 w 236"/>
              <a:gd name="T39" fmla="*/ 2147483646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7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2" y="441"/>
                </a:lnTo>
                <a:lnTo>
                  <a:pt x="46" y="347"/>
                </a:lnTo>
                <a:lnTo>
                  <a:pt x="39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4" name="Freeform 16">
            <a:extLst>
              <a:ext uri="{FF2B5EF4-FFF2-40B4-BE49-F238E27FC236}">
                <a16:creationId xmlns:a16="http://schemas.microsoft.com/office/drawing/2014/main" xmlns="" id="{156CF3D7-4D14-42EB-BFE0-713F0B4FFC35}"/>
              </a:ext>
            </a:extLst>
          </p:cNvPr>
          <p:cNvSpPr>
            <a:spLocks/>
          </p:cNvSpPr>
          <p:nvPr/>
        </p:nvSpPr>
        <p:spPr bwMode="auto">
          <a:xfrm>
            <a:off x="619125" y="4192588"/>
            <a:ext cx="368300" cy="814387"/>
          </a:xfrm>
          <a:custGeom>
            <a:avLst/>
            <a:gdLst>
              <a:gd name="T0" fmla="*/ 2147483646 w 255"/>
              <a:gd name="T1" fmla="*/ 2147483646 h 564"/>
              <a:gd name="T2" fmla="*/ 2147483646 w 255"/>
              <a:gd name="T3" fmla="*/ 2147483646 h 564"/>
              <a:gd name="T4" fmla="*/ 2147483646 w 255"/>
              <a:gd name="T5" fmla="*/ 2147483646 h 564"/>
              <a:gd name="T6" fmla="*/ 2147483646 w 255"/>
              <a:gd name="T7" fmla="*/ 2147483646 h 564"/>
              <a:gd name="T8" fmla="*/ 2147483646 w 255"/>
              <a:gd name="T9" fmla="*/ 2147483646 h 564"/>
              <a:gd name="T10" fmla="*/ 2147483646 w 255"/>
              <a:gd name="T11" fmla="*/ 2147483646 h 564"/>
              <a:gd name="T12" fmla="*/ 2147483646 w 255"/>
              <a:gd name="T13" fmla="*/ 2147483646 h 564"/>
              <a:gd name="T14" fmla="*/ 2147483646 w 255"/>
              <a:gd name="T15" fmla="*/ 2147483646 h 564"/>
              <a:gd name="T16" fmla="*/ 0 w 255"/>
              <a:gd name="T17" fmla="*/ 2147483646 h 564"/>
              <a:gd name="T18" fmla="*/ 2147483646 w 255"/>
              <a:gd name="T19" fmla="*/ 2147483646 h 564"/>
              <a:gd name="T20" fmla="*/ 2147483646 w 255"/>
              <a:gd name="T21" fmla="*/ 2147483646 h 564"/>
              <a:gd name="T22" fmla="*/ 2147483646 w 255"/>
              <a:gd name="T23" fmla="*/ 2147483646 h 564"/>
              <a:gd name="T24" fmla="*/ 2147483646 w 255"/>
              <a:gd name="T25" fmla="*/ 2147483646 h 564"/>
              <a:gd name="T26" fmla="*/ 2147483646 w 255"/>
              <a:gd name="T27" fmla="*/ 2147483646 h 564"/>
              <a:gd name="T28" fmla="*/ 2147483646 w 255"/>
              <a:gd name="T29" fmla="*/ 2147483646 h 564"/>
              <a:gd name="T30" fmla="*/ 2147483646 w 255"/>
              <a:gd name="T31" fmla="*/ 2147483646 h 564"/>
              <a:gd name="T32" fmla="*/ 2147483646 w 255"/>
              <a:gd name="T33" fmla="*/ 0 h 564"/>
              <a:gd name="T34" fmla="*/ 2147483646 w 255"/>
              <a:gd name="T35" fmla="*/ 2147483646 h 564"/>
              <a:gd name="T36" fmla="*/ 2147483646 w 255"/>
              <a:gd name="T37" fmla="*/ 2147483646 h 564"/>
              <a:gd name="T38" fmla="*/ 2147483646 w 255"/>
              <a:gd name="T39" fmla="*/ 2147483646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564"/>
              <a:gd name="T62" fmla="*/ 255 w 255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564">
                <a:moveTo>
                  <a:pt x="255" y="79"/>
                </a:moveTo>
                <a:lnTo>
                  <a:pt x="241" y="378"/>
                </a:lnTo>
                <a:lnTo>
                  <a:pt x="220" y="478"/>
                </a:lnTo>
                <a:lnTo>
                  <a:pt x="208" y="517"/>
                </a:lnTo>
                <a:lnTo>
                  <a:pt x="181" y="543"/>
                </a:lnTo>
                <a:lnTo>
                  <a:pt x="146" y="560"/>
                </a:lnTo>
                <a:lnTo>
                  <a:pt x="104" y="564"/>
                </a:lnTo>
                <a:lnTo>
                  <a:pt x="30" y="538"/>
                </a:lnTo>
                <a:lnTo>
                  <a:pt x="0" y="468"/>
                </a:lnTo>
                <a:lnTo>
                  <a:pt x="9" y="357"/>
                </a:lnTo>
                <a:lnTo>
                  <a:pt x="23" y="280"/>
                </a:lnTo>
                <a:lnTo>
                  <a:pt x="42" y="215"/>
                </a:lnTo>
                <a:lnTo>
                  <a:pt x="72" y="72"/>
                </a:lnTo>
                <a:lnTo>
                  <a:pt x="81" y="38"/>
                </a:lnTo>
                <a:lnTo>
                  <a:pt x="104" y="15"/>
                </a:lnTo>
                <a:lnTo>
                  <a:pt x="134" y="4"/>
                </a:lnTo>
                <a:lnTo>
                  <a:pt x="169" y="0"/>
                </a:lnTo>
                <a:lnTo>
                  <a:pt x="229" y="21"/>
                </a:lnTo>
                <a:lnTo>
                  <a:pt x="255" y="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5" name="Freeform 17">
            <a:extLst>
              <a:ext uri="{FF2B5EF4-FFF2-40B4-BE49-F238E27FC236}">
                <a16:creationId xmlns:a16="http://schemas.microsoft.com/office/drawing/2014/main" xmlns="" id="{89D7B689-6BE7-49D7-97FC-8F39172837A7}"/>
              </a:ext>
            </a:extLst>
          </p:cNvPr>
          <p:cNvSpPr>
            <a:spLocks/>
          </p:cNvSpPr>
          <p:nvPr/>
        </p:nvSpPr>
        <p:spPr bwMode="auto">
          <a:xfrm>
            <a:off x="1866900" y="6226175"/>
            <a:ext cx="1233488" cy="244475"/>
          </a:xfrm>
          <a:custGeom>
            <a:avLst/>
            <a:gdLst>
              <a:gd name="T0" fmla="*/ 2147483646 w 853"/>
              <a:gd name="T1" fmla="*/ 2147483646 h 169"/>
              <a:gd name="T2" fmla="*/ 2147483646 w 853"/>
              <a:gd name="T3" fmla="*/ 2147483646 h 169"/>
              <a:gd name="T4" fmla="*/ 2147483646 w 853"/>
              <a:gd name="T5" fmla="*/ 2147483646 h 169"/>
              <a:gd name="T6" fmla="*/ 2147483646 w 853"/>
              <a:gd name="T7" fmla="*/ 2147483646 h 169"/>
              <a:gd name="T8" fmla="*/ 2147483646 w 853"/>
              <a:gd name="T9" fmla="*/ 0 h 169"/>
              <a:gd name="T10" fmla="*/ 2147483646 w 853"/>
              <a:gd name="T11" fmla="*/ 2147483646 h 169"/>
              <a:gd name="T12" fmla="*/ 2147483646 w 853"/>
              <a:gd name="T13" fmla="*/ 2147483646 h 169"/>
              <a:gd name="T14" fmla="*/ 2147483646 w 853"/>
              <a:gd name="T15" fmla="*/ 2147483646 h 169"/>
              <a:gd name="T16" fmla="*/ 2147483646 w 853"/>
              <a:gd name="T17" fmla="*/ 2147483646 h 169"/>
              <a:gd name="T18" fmla="*/ 2147483646 w 853"/>
              <a:gd name="T19" fmla="*/ 2147483646 h 169"/>
              <a:gd name="T20" fmla="*/ 2147483646 w 853"/>
              <a:gd name="T21" fmla="*/ 2147483646 h 169"/>
              <a:gd name="T22" fmla="*/ 2147483646 w 853"/>
              <a:gd name="T23" fmla="*/ 2147483646 h 169"/>
              <a:gd name="T24" fmla="*/ 2147483646 w 853"/>
              <a:gd name="T25" fmla="*/ 2147483646 h 169"/>
              <a:gd name="T26" fmla="*/ 2147483646 w 853"/>
              <a:gd name="T27" fmla="*/ 2147483646 h 169"/>
              <a:gd name="T28" fmla="*/ 2147483646 w 853"/>
              <a:gd name="T29" fmla="*/ 2147483646 h 169"/>
              <a:gd name="T30" fmla="*/ 0 w 853"/>
              <a:gd name="T31" fmla="*/ 2147483646 h 169"/>
              <a:gd name="T32" fmla="*/ 2147483646 w 853"/>
              <a:gd name="T33" fmla="*/ 2147483646 h 169"/>
              <a:gd name="T34" fmla="*/ 2147483646 w 853"/>
              <a:gd name="T35" fmla="*/ 2147483646 h 169"/>
              <a:gd name="T36" fmla="*/ 2147483646 w 853"/>
              <a:gd name="T37" fmla="*/ 2147483646 h 169"/>
              <a:gd name="T38" fmla="*/ 2147483646 w 853"/>
              <a:gd name="T39" fmla="*/ 2147483646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3"/>
                </a:moveTo>
                <a:lnTo>
                  <a:pt x="253" y="41"/>
                </a:lnTo>
                <a:lnTo>
                  <a:pt x="410" y="28"/>
                </a:lnTo>
                <a:lnTo>
                  <a:pt x="570" y="9"/>
                </a:lnTo>
                <a:lnTo>
                  <a:pt x="748" y="0"/>
                </a:lnTo>
                <a:lnTo>
                  <a:pt x="795" y="7"/>
                </a:lnTo>
                <a:lnTo>
                  <a:pt x="827" y="26"/>
                </a:lnTo>
                <a:lnTo>
                  <a:pt x="853" y="84"/>
                </a:lnTo>
                <a:lnTo>
                  <a:pt x="846" y="114"/>
                </a:lnTo>
                <a:lnTo>
                  <a:pt x="827" y="142"/>
                </a:lnTo>
                <a:lnTo>
                  <a:pt x="795" y="161"/>
                </a:lnTo>
                <a:lnTo>
                  <a:pt x="748" y="169"/>
                </a:lnTo>
                <a:lnTo>
                  <a:pt x="401" y="163"/>
                </a:lnTo>
                <a:lnTo>
                  <a:pt x="56" y="135"/>
                </a:lnTo>
                <a:lnTo>
                  <a:pt x="12" y="112"/>
                </a:lnTo>
                <a:lnTo>
                  <a:pt x="0" y="77"/>
                </a:lnTo>
                <a:lnTo>
                  <a:pt x="9" y="60"/>
                </a:lnTo>
                <a:lnTo>
                  <a:pt x="23" y="45"/>
                </a:lnTo>
                <a:lnTo>
                  <a:pt x="72" y="3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6" name="Freeform 18">
            <a:extLst>
              <a:ext uri="{FF2B5EF4-FFF2-40B4-BE49-F238E27FC236}">
                <a16:creationId xmlns:a16="http://schemas.microsoft.com/office/drawing/2014/main" xmlns="" id="{705C35D3-EAD8-4CBD-AF12-727D634DD84A}"/>
              </a:ext>
            </a:extLst>
          </p:cNvPr>
          <p:cNvSpPr>
            <a:spLocks/>
          </p:cNvSpPr>
          <p:nvPr/>
        </p:nvSpPr>
        <p:spPr bwMode="auto">
          <a:xfrm>
            <a:off x="3532188" y="6170613"/>
            <a:ext cx="1333500" cy="290512"/>
          </a:xfrm>
          <a:custGeom>
            <a:avLst/>
            <a:gdLst>
              <a:gd name="T0" fmla="*/ 2147483646 w 923"/>
              <a:gd name="T1" fmla="*/ 0 h 201"/>
              <a:gd name="T2" fmla="*/ 2147483646 w 923"/>
              <a:gd name="T3" fmla="*/ 2147483646 h 201"/>
              <a:gd name="T4" fmla="*/ 2147483646 w 923"/>
              <a:gd name="T5" fmla="*/ 2147483646 h 201"/>
              <a:gd name="T6" fmla="*/ 2147483646 w 923"/>
              <a:gd name="T7" fmla="*/ 2147483646 h 201"/>
              <a:gd name="T8" fmla="*/ 2147483646 w 923"/>
              <a:gd name="T9" fmla="*/ 2147483646 h 201"/>
              <a:gd name="T10" fmla="*/ 2147483646 w 923"/>
              <a:gd name="T11" fmla="*/ 2147483646 h 201"/>
              <a:gd name="T12" fmla="*/ 2147483646 w 923"/>
              <a:gd name="T13" fmla="*/ 2147483646 h 201"/>
              <a:gd name="T14" fmla="*/ 2147483646 w 923"/>
              <a:gd name="T15" fmla="*/ 2147483646 h 201"/>
              <a:gd name="T16" fmla="*/ 2147483646 w 923"/>
              <a:gd name="T17" fmla="*/ 2147483646 h 201"/>
              <a:gd name="T18" fmla="*/ 2147483646 w 923"/>
              <a:gd name="T19" fmla="*/ 2147483646 h 201"/>
              <a:gd name="T20" fmla="*/ 2147483646 w 923"/>
              <a:gd name="T21" fmla="*/ 2147483646 h 201"/>
              <a:gd name="T22" fmla="*/ 2147483646 w 923"/>
              <a:gd name="T23" fmla="*/ 2147483646 h 201"/>
              <a:gd name="T24" fmla="*/ 2147483646 w 923"/>
              <a:gd name="T25" fmla="*/ 2147483646 h 201"/>
              <a:gd name="T26" fmla="*/ 2147483646 w 923"/>
              <a:gd name="T27" fmla="*/ 2147483646 h 201"/>
              <a:gd name="T28" fmla="*/ 2147483646 w 923"/>
              <a:gd name="T29" fmla="*/ 2147483646 h 201"/>
              <a:gd name="T30" fmla="*/ 2147483646 w 923"/>
              <a:gd name="T31" fmla="*/ 2147483646 h 201"/>
              <a:gd name="T32" fmla="*/ 0 w 923"/>
              <a:gd name="T33" fmla="*/ 2147483646 h 201"/>
              <a:gd name="T34" fmla="*/ 2147483646 w 923"/>
              <a:gd name="T35" fmla="*/ 2147483646 h 201"/>
              <a:gd name="T36" fmla="*/ 2147483646 w 923"/>
              <a:gd name="T37" fmla="*/ 2147483646 h 201"/>
              <a:gd name="T38" fmla="*/ 2147483646 w 923"/>
              <a:gd name="T39" fmla="*/ 2147483646 h 201"/>
              <a:gd name="T40" fmla="*/ 2147483646 w 923"/>
              <a:gd name="T41" fmla="*/ 0 h 201"/>
              <a:gd name="T42" fmla="*/ 2147483646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2"/>
                </a:lnTo>
                <a:lnTo>
                  <a:pt x="621" y="31"/>
                </a:lnTo>
                <a:lnTo>
                  <a:pt x="818" y="31"/>
                </a:lnTo>
                <a:lnTo>
                  <a:pt x="865" y="39"/>
                </a:lnTo>
                <a:lnTo>
                  <a:pt x="897" y="58"/>
                </a:lnTo>
                <a:lnTo>
                  <a:pt x="923" y="116"/>
                </a:lnTo>
                <a:lnTo>
                  <a:pt x="916" y="148"/>
                </a:lnTo>
                <a:lnTo>
                  <a:pt x="897" y="174"/>
                </a:lnTo>
                <a:lnTo>
                  <a:pt x="865" y="193"/>
                </a:lnTo>
                <a:lnTo>
                  <a:pt x="818" y="201"/>
                </a:lnTo>
                <a:lnTo>
                  <a:pt x="621" y="201"/>
                </a:lnTo>
                <a:lnTo>
                  <a:pt x="357" y="191"/>
                </a:lnTo>
                <a:lnTo>
                  <a:pt x="93" y="169"/>
                </a:lnTo>
                <a:lnTo>
                  <a:pt x="49" y="157"/>
                </a:lnTo>
                <a:lnTo>
                  <a:pt x="19" y="135"/>
                </a:lnTo>
                <a:lnTo>
                  <a:pt x="0" y="75"/>
                </a:lnTo>
                <a:lnTo>
                  <a:pt x="10" y="45"/>
                </a:lnTo>
                <a:lnTo>
                  <a:pt x="33" y="20"/>
                </a:lnTo>
                <a:lnTo>
                  <a:pt x="68" y="3"/>
                </a:lnTo>
                <a:lnTo>
                  <a:pt x="11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7" name="Freeform 19">
            <a:extLst>
              <a:ext uri="{FF2B5EF4-FFF2-40B4-BE49-F238E27FC236}">
                <a16:creationId xmlns:a16="http://schemas.microsoft.com/office/drawing/2014/main" xmlns="" id="{F1E54199-94FA-4E9C-BBE7-181242AA753A}"/>
              </a:ext>
            </a:extLst>
          </p:cNvPr>
          <p:cNvSpPr>
            <a:spLocks/>
          </p:cNvSpPr>
          <p:nvPr/>
        </p:nvSpPr>
        <p:spPr bwMode="auto">
          <a:xfrm>
            <a:off x="5473700" y="6215063"/>
            <a:ext cx="1187450" cy="271462"/>
          </a:xfrm>
          <a:custGeom>
            <a:avLst/>
            <a:gdLst>
              <a:gd name="T0" fmla="*/ 2147483646 w 822"/>
              <a:gd name="T1" fmla="*/ 2147483646 h 188"/>
              <a:gd name="T2" fmla="*/ 2147483646 w 822"/>
              <a:gd name="T3" fmla="*/ 2147483646 h 188"/>
              <a:gd name="T4" fmla="*/ 2147483646 w 822"/>
              <a:gd name="T5" fmla="*/ 2147483646 h 188"/>
              <a:gd name="T6" fmla="*/ 2147483646 w 822"/>
              <a:gd name="T7" fmla="*/ 0 h 188"/>
              <a:gd name="T8" fmla="*/ 2147483646 w 822"/>
              <a:gd name="T9" fmla="*/ 2147483646 h 188"/>
              <a:gd name="T10" fmla="*/ 2147483646 w 822"/>
              <a:gd name="T11" fmla="*/ 2147483646 h 188"/>
              <a:gd name="T12" fmla="*/ 2147483646 w 822"/>
              <a:gd name="T13" fmla="*/ 2147483646 h 188"/>
              <a:gd name="T14" fmla="*/ 2147483646 w 822"/>
              <a:gd name="T15" fmla="*/ 2147483646 h 188"/>
              <a:gd name="T16" fmla="*/ 2147483646 w 822"/>
              <a:gd name="T17" fmla="*/ 2147483646 h 188"/>
              <a:gd name="T18" fmla="*/ 2147483646 w 822"/>
              <a:gd name="T19" fmla="*/ 2147483646 h 188"/>
              <a:gd name="T20" fmla="*/ 2147483646 w 822"/>
              <a:gd name="T21" fmla="*/ 2147483646 h 188"/>
              <a:gd name="T22" fmla="*/ 2147483646 w 822"/>
              <a:gd name="T23" fmla="*/ 2147483646 h 188"/>
              <a:gd name="T24" fmla="*/ 2147483646 w 822"/>
              <a:gd name="T25" fmla="*/ 2147483646 h 188"/>
              <a:gd name="T26" fmla="*/ 2147483646 w 822"/>
              <a:gd name="T27" fmla="*/ 2147483646 h 188"/>
              <a:gd name="T28" fmla="*/ 2147483646 w 822"/>
              <a:gd name="T29" fmla="*/ 2147483646 h 188"/>
              <a:gd name="T30" fmla="*/ 2147483646 w 822"/>
              <a:gd name="T31" fmla="*/ 2147483646 h 188"/>
              <a:gd name="T32" fmla="*/ 2147483646 w 822"/>
              <a:gd name="T33" fmla="*/ 2147483646 h 188"/>
              <a:gd name="T34" fmla="*/ 2147483646 w 822"/>
              <a:gd name="T35" fmla="*/ 2147483646 h 188"/>
              <a:gd name="T36" fmla="*/ 2147483646 w 822"/>
              <a:gd name="T37" fmla="*/ 2147483646 h 188"/>
              <a:gd name="T38" fmla="*/ 0 w 822"/>
              <a:gd name="T39" fmla="*/ 2147483646 h 188"/>
              <a:gd name="T40" fmla="*/ 2147483646 w 822"/>
              <a:gd name="T41" fmla="*/ 2147483646 h 188"/>
              <a:gd name="T42" fmla="*/ 2147483646 w 822"/>
              <a:gd name="T43" fmla="*/ 2147483646 h 188"/>
              <a:gd name="T44" fmla="*/ 2147483646 w 822"/>
              <a:gd name="T45" fmla="*/ 2147483646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3"/>
                </a:lnTo>
                <a:lnTo>
                  <a:pt x="354" y="8"/>
                </a:lnTo>
                <a:lnTo>
                  <a:pt x="463" y="0"/>
                </a:lnTo>
                <a:lnTo>
                  <a:pt x="616" y="9"/>
                </a:lnTo>
                <a:lnTo>
                  <a:pt x="764" y="41"/>
                </a:lnTo>
                <a:lnTo>
                  <a:pt x="801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2"/>
                </a:lnTo>
                <a:lnTo>
                  <a:pt x="780" y="179"/>
                </a:lnTo>
                <a:lnTo>
                  <a:pt x="748" y="188"/>
                </a:lnTo>
                <a:lnTo>
                  <a:pt x="706" y="184"/>
                </a:lnTo>
                <a:lnTo>
                  <a:pt x="586" y="164"/>
                </a:lnTo>
                <a:lnTo>
                  <a:pt x="461" y="160"/>
                </a:lnTo>
                <a:lnTo>
                  <a:pt x="254" y="143"/>
                </a:lnTo>
                <a:lnTo>
                  <a:pt x="157" y="130"/>
                </a:lnTo>
                <a:lnTo>
                  <a:pt x="48" y="120"/>
                </a:lnTo>
                <a:lnTo>
                  <a:pt x="11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8" name="Freeform 20">
            <a:extLst>
              <a:ext uri="{FF2B5EF4-FFF2-40B4-BE49-F238E27FC236}">
                <a16:creationId xmlns:a16="http://schemas.microsoft.com/office/drawing/2014/main" xmlns="" id="{95858441-FEAA-439A-A80B-AF5221F36B27}"/>
              </a:ext>
            </a:extLst>
          </p:cNvPr>
          <p:cNvSpPr>
            <a:spLocks/>
          </p:cNvSpPr>
          <p:nvPr/>
        </p:nvSpPr>
        <p:spPr bwMode="auto">
          <a:xfrm>
            <a:off x="8178800" y="1557338"/>
            <a:ext cx="344488" cy="898525"/>
          </a:xfrm>
          <a:custGeom>
            <a:avLst/>
            <a:gdLst>
              <a:gd name="T0" fmla="*/ 2147483646 w 239"/>
              <a:gd name="T1" fmla="*/ 2147483646 h 622"/>
              <a:gd name="T2" fmla="*/ 2147483646 w 239"/>
              <a:gd name="T3" fmla="*/ 2147483646 h 622"/>
              <a:gd name="T4" fmla="*/ 2147483646 w 239"/>
              <a:gd name="T5" fmla="*/ 2147483646 h 622"/>
              <a:gd name="T6" fmla="*/ 2147483646 w 239"/>
              <a:gd name="T7" fmla="*/ 2147483646 h 622"/>
              <a:gd name="T8" fmla="*/ 2147483646 w 239"/>
              <a:gd name="T9" fmla="*/ 2147483646 h 622"/>
              <a:gd name="T10" fmla="*/ 2147483646 w 239"/>
              <a:gd name="T11" fmla="*/ 2147483646 h 622"/>
              <a:gd name="T12" fmla="*/ 2147483646 w 239"/>
              <a:gd name="T13" fmla="*/ 2147483646 h 622"/>
              <a:gd name="T14" fmla="*/ 2147483646 w 239"/>
              <a:gd name="T15" fmla="*/ 2147483646 h 622"/>
              <a:gd name="T16" fmla="*/ 2147483646 w 239"/>
              <a:gd name="T17" fmla="*/ 2147483646 h 622"/>
              <a:gd name="T18" fmla="*/ 2147483646 w 239"/>
              <a:gd name="T19" fmla="*/ 2147483646 h 622"/>
              <a:gd name="T20" fmla="*/ 0 w 239"/>
              <a:gd name="T21" fmla="*/ 2147483646 h 622"/>
              <a:gd name="T22" fmla="*/ 2147483646 w 239"/>
              <a:gd name="T23" fmla="*/ 2147483646 h 622"/>
              <a:gd name="T24" fmla="*/ 2147483646 w 239"/>
              <a:gd name="T25" fmla="*/ 2147483646 h 622"/>
              <a:gd name="T26" fmla="*/ 2147483646 w 239"/>
              <a:gd name="T27" fmla="*/ 2147483646 h 622"/>
              <a:gd name="T28" fmla="*/ 2147483646 w 239"/>
              <a:gd name="T29" fmla="*/ 2147483646 h 622"/>
              <a:gd name="T30" fmla="*/ 2147483646 w 239"/>
              <a:gd name="T31" fmla="*/ 0 h 622"/>
              <a:gd name="T32" fmla="*/ 2147483646 w 239"/>
              <a:gd name="T33" fmla="*/ 2147483646 h 622"/>
              <a:gd name="T34" fmla="*/ 2147483646 w 239"/>
              <a:gd name="T35" fmla="*/ 2147483646 h 622"/>
              <a:gd name="T36" fmla="*/ 2147483646 w 239"/>
              <a:gd name="T37" fmla="*/ 2147483646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4" y="318"/>
                </a:lnTo>
                <a:lnTo>
                  <a:pt x="195" y="539"/>
                </a:lnTo>
                <a:lnTo>
                  <a:pt x="192" y="571"/>
                </a:lnTo>
                <a:lnTo>
                  <a:pt x="174" y="598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5"/>
                </a:lnTo>
                <a:lnTo>
                  <a:pt x="30" y="45"/>
                </a:lnTo>
                <a:lnTo>
                  <a:pt x="56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09" name="Freeform 21">
            <a:extLst>
              <a:ext uri="{FF2B5EF4-FFF2-40B4-BE49-F238E27FC236}">
                <a16:creationId xmlns:a16="http://schemas.microsoft.com/office/drawing/2014/main" xmlns="" id="{70299D70-FF66-4691-9CC9-6B767B2CC05D}"/>
              </a:ext>
            </a:extLst>
          </p:cNvPr>
          <p:cNvSpPr>
            <a:spLocks/>
          </p:cNvSpPr>
          <p:nvPr/>
        </p:nvSpPr>
        <p:spPr bwMode="auto">
          <a:xfrm>
            <a:off x="8247063" y="2874963"/>
            <a:ext cx="288925" cy="1022350"/>
          </a:xfrm>
          <a:custGeom>
            <a:avLst/>
            <a:gdLst>
              <a:gd name="T0" fmla="*/ 2147483646 w 200"/>
              <a:gd name="T1" fmla="*/ 2147483646 h 708"/>
              <a:gd name="T2" fmla="*/ 2147483646 w 200"/>
              <a:gd name="T3" fmla="*/ 2147483646 h 708"/>
              <a:gd name="T4" fmla="*/ 2147483646 w 200"/>
              <a:gd name="T5" fmla="*/ 2147483646 h 708"/>
              <a:gd name="T6" fmla="*/ 2147483646 w 200"/>
              <a:gd name="T7" fmla="*/ 2147483646 h 708"/>
              <a:gd name="T8" fmla="*/ 2147483646 w 200"/>
              <a:gd name="T9" fmla="*/ 2147483646 h 708"/>
              <a:gd name="T10" fmla="*/ 2147483646 w 200"/>
              <a:gd name="T11" fmla="*/ 2147483646 h 708"/>
              <a:gd name="T12" fmla="*/ 2147483646 w 200"/>
              <a:gd name="T13" fmla="*/ 2147483646 h 708"/>
              <a:gd name="T14" fmla="*/ 2147483646 w 200"/>
              <a:gd name="T15" fmla="*/ 2147483646 h 708"/>
              <a:gd name="T16" fmla="*/ 2147483646 w 200"/>
              <a:gd name="T17" fmla="*/ 2147483646 h 708"/>
              <a:gd name="T18" fmla="*/ 2147483646 w 200"/>
              <a:gd name="T19" fmla="*/ 2147483646 h 708"/>
              <a:gd name="T20" fmla="*/ 0 w 200"/>
              <a:gd name="T21" fmla="*/ 2147483646 h 708"/>
              <a:gd name="T22" fmla="*/ 2147483646 w 200"/>
              <a:gd name="T23" fmla="*/ 2147483646 h 708"/>
              <a:gd name="T24" fmla="*/ 2147483646 w 200"/>
              <a:gd name="T25" fmla="*/ 2147483646 h 708"/>
              <a:gd name="T26" fmla="*/ 2147483646 w 200"/>
              <a:gd name="T27" fmla="*/ 2147483646 h 708"/>
              <a:gd name="T28" fmla="*/ 2147483646 w 200"/>
              <a:gd name="T29" fmla="*/ 0 h 708"/>
              <a:gd name="T30" fmla="*/ 2147483646 w 200"/>
              <a:gd name="T31" fmla="*/ 2147483646 h 708"/>
              <a:gd name="T32" fmla="*/ 2147483646 w 200"/>
              <a:gd name="T33" fmla="*/ 2147483646 h 708"/>
              <a:gd name="T34" fmla="*/ 2147483646 w 200"/>
              <a:gd name="T35" fmla="*/ 2147483646 h 7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"/>
              <a:gd name="T55" fmla="*/ 0 h 708"/>
              <a:gd name="T56" fmla="*/ 200 w 200"/>
              <a:gd name="T57" fmla="*/ 708 h 7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" h="708">
                <a:moveTo>
                  <a:pt x="174" y="69"/>
                </a:moveTo>
                <a:lnTo>
                  <a:pt x="200" y="637"/>
                </a:lnTo>
                <a:lnTo>
                  <a:pt x="188" y="669"/>
                </a:lnTo>
                <a:lnTo>
                  <a:pt x="167" y="691"/>
                </a:lnTo>
                <a:lnTo>
                  <a:pt x="137" y="704"/>
                </a:lnTo>
                <a:lnTo>
                  <a:pt x="102" y="708"/>
                </a:lnTo>
                <a:lnTo>
                  <a:pt x="40" y="687"/>
                </a:lnTo>
                <a:lnTo>
                  <a:pt x="14" y="629"/>
                </a:lnTo>
                <a:lnTo>
                  <a:pt x="19" y="481"/>
                </a:lnTo>
                <a:lnTo>
                  <a:pt x="14" y="351"/>
                </a:lnTo>
                <a:lnTo>
                  <a:pt x="0" y="71"/>
                </a:lnTo>
                <a:lnTo>
                  <a:pt x="7" y="41"/>
                </a:lnTo>
                <a:lnTo>
                  <a:pt x="26" y="18"/>
                </a:lnTo>
                <a:lnTo>
                  <a:pt x="54" y="3"/>
                </a:lnTo>
                <a:lnTo>
                  <a:pt x="86" y="0"/>
                </a:lnTo>
                <a:lnTo>
                  <a:pt x="146" y="16"/>
                </a:lnTo>
                <a:lnTo>
                  <a:pt x="174" y="6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0" name="Freeform 22">
            <a:extLst>
              <a:ext uri="{FF2B5EF4-FFF2-40B4-BE49-F238E27FC236}">
                <a16:creationId xmlns:a16="http://schemas.microsoft.com/office/drawing/2014/main" xmlns="" id="{E8DE19C3-9A1F-4EFB-9625-C65A624F3B5A}"/>
              </a:ext>
            </a:extLst>
          </p:cNvPr>
          <p:cNvSpPr>
            <a:spLocks/>
          </p:cNvSpPr>
          <p:nvPr/>
        </p:nvSpPr>
        <p:spPr bwMode="auto">
          <a:xfrm>
            <a:off x="8388350" y="4260850"/>
            <a:ext cx="344488" cy="782638"/>
          </a:xfrm>
          <a:custGeom>
            <a:avLst/>
            <a:gdLst>
              <a:gd name="T0" fmla="*/ 2147483646 w 238"/>
              <a:gd name="T1" fmla="*/ 2147483646 h 541"/>
              <a:gd name="T2" fmla="*/ 2147483646 w 238"/>
              <a:gd name="T3" fmla="*/ 2147483646 h 541"/>
              <a:gd name="T4" fmla="*/ 2147483646 w 238"/>
              <a:gd name="T5" fmla="*/ 2147483646 h 541"/>
              <a:gd name="T6" fmla="*/ 2147483646 w 238"/>
              <a:gd name="T7" fmla="*/ 2147483646 h 541"/>
              <a:gd name="T8" fmla="*/ 2147483646 w 238"/>
              <a:gd name="T9" fmla="*/ 2147483646 h 541"/>
              <a:gd name="T10" fmla="*/ 2147483646 w 238"/>
              <a:gd name="T11" fmla="*/ 2147483646 h 541"/>
              <a:gd name="T12" fmla="*/ 2147483646 w 238"/>
              <a:gd name="T13" fmla="*/ 2147483646 h 541"/>
              <a:gd name="T14" fmla="*/ 2147483646 w 238"/>
              <a:gd name="T15" fmla="*/ 2147483646 h 541"/>
              <a:gd name="T16" fmla="*/ 2147483646 w 238"/>
              <a:gd name="T17" fmla="*/ 2147483646 h 541"/>
              <a:gd name="T18" fmla="*/ 2147483646 w 238"/>
              <a:gd name="T19" fmla="*/ 2147483646 h 541"/>
              <a:gd name="T20" fmla="*/ 2147483646 w 238"/>
              <a:gd name="T21" fmla="*/ 2147483646 h 541"/>
              <a:gd name="T22" fmla="*/ 2147483646 w 238"/>
              <a:gd name="T23" fmla="*/ 2147483646 h 541"/>
              <a:gd name="T24" fmla="*/ 0 w 238"/>
              <a:gd name="T25" fmla="*/ 2147483646 h 541"/>
              <a:gd name="T26" fmla="*/ 2147483646 w 238"/>
              <a:gd name="T27" fmla="*/ 2147483646 h 541"/>
              <a:gd name="T28" fmla="*/ 2147483646 w 238"/>
              <a:gd name="T29" fmla="*/ 2147483646 h 541"/>
              <a:gd name="T30" fmla="*/ 2147483646 w 238"/>
              <a:gd name="T31" fmla="*/ 2147483646 h 541"/>
              <a:gd name="T32" fmla="*/ 2147483646 w 238"/>
              <a:gd name="T33" fmla="*/ 0 h 541"/>
              <a:gd name="T34" fmla="*/ 2147483646 w 238"/>
              <a:gd name="T35" fmla="*/ 2147483646 h 541"/>
              <a:gd name="T36" fmla="*/ 2147483646 w 238"/>
              <a:gd name="T37" fmla="*/ 2147483646 h 541"/>
              <a:gd name="T38" fmla="*/ 2147483646 w 238"/>
              <a:gd name="T39" fmla="*/ 2147483646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3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3" y="181"/>
                </a:lnTo>
                <a:lnTo>
                  <a:pt x="0" y="85"/>
                </a:lnTo>
                <a:lnTo>
                  <a:pt x="2" y="53"/>
                </a:lnTo>
                <a:lnTo>
                  <a:pt x="18" y="27"/>
                </a:lnTo>
                <a:lnTo>
                  <a:pt x="44" y="10"/>
                </a:lnTo>
                <a:lnTo>
                  <a:pt x="76" y="0"/>
                </a:lnTo>
                <a:lnTo>
                  <a:pt x="143" y="10"/>
                </a:lnTo>
                <a:lnTo>
                  <a:pt x="183" y="6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1" name="Freeform 23">
            <a:extLst>
              <a:ext uri="{FF2B5EF4-FFF2-40B4-BE49-F238E27FC236}">
                <a16:creationId xmlns:a16="http://schemas.microsoft.com/office/drawing/2014/main" xmlns="" id="{572F5B61-A4B3-41FF-9ACB-986EDA0E0FB1}"/>
              </a:ext>
            </a:extLst>
          </p:cNvPr>
          <p:cNvSpPr>
            <a:spLocks/>
          </p:cNvSpPr>
          <p:nvPr/>
        </p:nvSpPr>
        <p:spPr bwMode="auto">
          <a:xfrm>
            <a:off x="5797550" y="512763"/>
            <a:ext cx="1054100" cy="233362"/>
          </a:xfrm>
          <a:custGeom>
            <a:avLst/>
            <a:gdLst>
              <a:gd name="T0" fmla="*/ 2147483646 w 730"/>
              <a:gd name="T1" fmla="*/ 2147483646 h 162"/>
              <a:gd name="T2" fmla="*/ 2147483646 w 730"/>
              <a:gd name="T3" fmla="*/ 2147483646 h 162"/>
              <a:gd name="T4" fmla="*/ 2147483646 w 730"/>
              <a:gd name="T5" fmla="*/ 2147483646 h 162"/>
              <a:gd name="T6" fmla="*/ 2147483646 w 730"/>
              <a:gd name="T7" fmla="*/ 0 h 162"/>
              <a:gd name="T8" fmla="*/ 2147483646 w 730"/>
              <a:gd name="T9" fmla="*/ 2147483646 h 162"/>
              <a:gd name="T10" fmla="*/ 2147483646 w 730"/>
              <a:gd name="T11" fmla="*/ 2147483646 h 162"/>
              <a:gd name="T12" fmla="*/ 2147483646 w 730"/>
              <a:gd name="T13" fmla="*/ 2147483646 h 162"/>
              <a:gd name="T14" fmla="*/ 2147483646 w 730"/>
              <a:gd name="T15" fmla="*/ 2147483646 h 162"/>
              <a:gd name="T16" fmla="*/ 2147483646 w 730"/>
              <a:gd name="T17" fmla="*/ 2147483646 h 162"/>
              <a:gd name="T18" fmla="*/ 2147483646 w 730"/>
              <a:gd name="T19" fmla="*/ 2147483646 h 162"/>
              <a:gd name="T20" fmla="*/ 2147483646 w 730"/>
              <a:gd name="T21" fmla="*/ 2147483646 h 162"/>
              <a:gd name="T22" fmla="*/ 2147483646 w 730"/>
              <a:gd name="T23" fmla="*/ 2147483646 h 162"/>
              <a:gd name="T24" fmla="*/ 2147483646 w 730"/>
              <a:gd name="T25" fmla="*/ 2147483646 h 162"/>
              <a:gd name="T26" fmla="*/ 0 w 730"/>
              <a:gd name="T27" fmla="*/ 2147483646 h 162"/>
              <a:gd name="T28" fmla="*/ 2147483646 w 730"/>
              <a:gd name="T29" fmla="*/ 2147483646 h 162"/>
              <a:gd name="T30" fmla="*/ 2147483646 w 730"/>
              <a:gd name="T31" fmla="*/ 2147483646 h 162"/>
              <a:gd name="T32" fmla="*/ 2147483646 w 730"/>
              <a:gd name="T33" fmla="*/ 2147483646 h 162"/>
              <a:gd name="T34" fmla="*/ 2147483646 w 730"/>
              <a:gd name="T35" fmla="*/ 2147483646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3"/>
                </a:lnTo>
                <a:lnTo>
                  <a:pt x="480" y="8"/>
                </a:lnTo>
                <a:lnTo>
                  <a:pt x="630" y="0"/>
                </a:lnTo>
                <a:lnTo>
                  <a:pt x="674" y="8"/>
                </a:lnTo>
                <a:lnTo>
                  <a:pt x="704" y="27"/>
                </a:lnTo>
                <a:lnTo>
                  <a:pt x="730" y="81"/>
                </a:lnTo>
                <a:lnTo>
                  <a:pt x="723" y="111"/>
                </a:lnTo>
                <a:lnTo>
                  <a:pt x="704" y="136"/>
                </a:lnTo>
                <a:lnTo>
                  <a:pt x="674" y="154"/>
                </a:lnTo>
                <a:lnTo>
                  <a:pt x="630" y="162"/>
                </a:lnTo>
                <a:lnTo>
                  <a:pt x="63" y="145"/>
                </a:lnTo>
                <a:lnTo>
                  <a:pt x="16" y="128"/>
                </a:lnTo>
                <a:lnTo>
                  <a:pt x="0" y="94"/>
                </a:lnTo>
                <a:lnTo>
                  <a:pt x="16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2" name="Freeform 24">
            <a:extLst>
              <a:ext uri="{FF2B5EF4-FFF2-40B4-BE49-F238E27FC236}">
                <a16:creationId xmlns:a16="http://schemas.microsoft.com/office/drawing/2014/main" xmlns="" id="{B7932086-80F4-4AD3-964B-DE18D0542E09}"/>
              </a:ext>
            </a:extLst>
          </p:cNvPr>
          <p:cNvSpPr>
            <a:spLocks/>
          </p:cNvSpPr>
          <p:nvPr/>
        </p:nvSpPr>
        <p:spPr bwMode="auto">
          <a:xfrm>
            <a:off x="2406650" y="503238"/>
            <a:ext cx="1244600" cy="279400"/>
          </a:xfrm>
          <a:custGeom>
            <a:avLst/>
            <a:gdLst>
              <a:gd name="T0" fmla="*/ 2147483646 w 862"/>
              <a:gd name="T1" fmla="*/ 2147483646 h 193"/>
              <a:gd name="T2" fmla="*/ 2147483646 w 862"/>
              <a:gd name="T3" fmla="*/ 2147483646 h 193"/>
              <a:gd name="T4" fmla="*/ 2147483646 w 862"/>
              <a:gd name="T5" fmla="*/ 0 h 193"/>
              <a:gd name="T6" fmla="*/ 2147483646 w 862"/>
              <a:gd name="T7" fmla="*/ 2147483646 h 193"/>
              <a:gd name="T8" fmla="*/ 2147483646 w 862"/>
              <a:gd name="T9" fmla="*/ 2147483646 h 193"/>
              <a:gd name="T10" fmla="*/ 2147483646 w 862"/>
              <a:gd name="T11" fmla="*/ 2147483646 h 193"/>
              <a:gd name="T12" fmla="*/ 2147483646 w 862"/>
              <a:gd name="T13" fmla="*/ 2147483646 h 193"/>
              <a:gd name="T14" fmla="*/ 2147483646 w 862"/>
              <a:gd name="T15" fmla="*/ 2147483646 h 193"/>
              <a:gd name="T16" fmla="*/ 2147483646 w 862"/>
              <a:gd name="T17" fmla="*/ 2147483646 h 193"/>
              <a:gd name="T18" fmla="*/ 2147483646 w 862"/>
              <a:gd name="T19" fmla="*/ 2147483646 h 193"/>
              <a:gd name="T20" fmla="*/ 2147483646 w 862"/>
              <a:gd name="T21" fmla="*/ 2147483646 h 193"/>
              <a:gd name="T22" fmla="*/ 2147483646 w 862"/>
              <a:gd name="T23" fmla="*/ 2147483646 h 193"/>
              <a:gd name="T24" fmla="*/ 2147483646 w 862"/>
              <a:gd name="T25" fmla="*/ 2147483646 h 193"/>
              <a:gd name="T26" fmla="*/ 2147483646 w 862"/>
              <a:gd name="T27" fmla="*/ 2147483646 h 193"/>
              <a:gd name="T28" fmla="*/ 2147483646 w 862"/>
              <a:gd name="T29" fmla="*/ 2147483646 h 193"/>
              <a:gd name="T30" fmla="*/ 2147483646 w 862"/>
              <a:gd name="T31" fmla="*/ 2147483646 h 193"/>
              <a:gd name="T32" fmla="*/ 2147483646 w 862"/>
              <a:gd name="T33" fmla="*/ 2147483646 h 193"/>
              <a:gd name="T34" fmla="*/ 2147483646 w 862"/>
              <a:gd name="T35" fmla="*/ 2147483646 h 193"/>
              <a:gd name="T36" fmla="*/ 0 w 862"/>
              <a:gd name="T37" fmla="*/ 2147483646 h 193"/>
              <a:gd name="T38" fmla="*/ 2147483646 w 862"/>
              <a:gd name="T39" fmla="*/ 2147483646 h 193"/>
              <a:gd name="T40" fmla="*/ 2147483646 w 862"/>
              <a:gd name="T41" fmla="*/ 2147483646 h 193"/>
              <a:gd name="T42" fmla="*/ 2147483646 w 862"/>
              <a:gd name="T43" fmla="*/ 2147483646 h 193"/>
              <a:gd name="T44" fmla="*/ 2147483646 w 862"/>
              <a:gd name="T45" fmla="*/ 2147483646 h 193"/>
              <a:gd name="T46" fmla="*/ 2147483646 w 862"/>
              <a:gd name="T47" fmla="*/ 2147483646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6"/>
                </a:moveTo>
                <a:lnTo>
                  <a:pt x="269" y="11"/>
                </a:lnTo>
                <a:lnTo>
                  <a:pt x="438" y="0"/>
                </a:lnTo>
                <a:lnTo>
                  <a:pt x="605" y="4"/>
                </a:lnTo>
                <a:lnTo>
                  <a:pt x="792" y="30"/>
                </a:lnTo>
                <a:lnTo>
                  <a:pt x="829" y="43"/>
                </a:lnTo>
                <a:lnTo>
                  <a:pt x="853" y="64"/>
                </a:lnTo>
                <a:lnTo>
                  <a:pt x="862" y="118"/>
                </a:lnTo>
                <a:lnTo>
                  <a:pt x="848" y="145"/>
                </a:lnTo>
                <a:lnTo>
                  <a:pt x="825" y="163"/>
                </a:lnTo>
                <a:lnTo>
                  <a:pt x="792" y="176"/>
                </a:lnTo>
                <a:lnTo>
                  <a:pt x="753" y="175"/>
                </a:lnTo>
                <a:lnTo>
                  <a:pt x="584" y="156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9"/>
                </a:lnTo>
                <a:lnTo>
                  <a:pt x="81" y="3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3" name="Freeform 25">
            <a:extLst>
              <a:ext uri="{FF2B5EF4-FFF2-40B4-BE49-F238E27FC236}">
                <a16:creationId xmlns:a16="http://schemas.microsoft.com/office/drawing/2014/main" xmlns="" id="{F17682B8-774E-4DF9-B044-1F58CD6FBFD8}"/>
              </a:ext>
            </a:extLst>
          </p:cNvPr>
          <p:cNvSpPr>
            <a:spLocks/>
          </p:cNvSpPr>
          <p:nvPr/>
        </p:nvSpPr>
        <p:spPr bwMode="auto">
          <a:xfrm>
            <a:off x="4033838" y="527050"/>
            <a:ext cx="1236662" cy="242888"/>
          </a:xfrm>
          <a:custGeom>
            <a:avLst/>
            <a:gdLst>
              <a:gd name="T0" fmla="*/ 2147483646 w 857"/>
              <a:gd name="T1" fmla="*/ 0 h 168"/>
              <a:gd name="T2" fmla="*/ 2147483646 w 857"/>
              <a:gd name="T3" fmla="*/ 2147483646 h 168"/>
              <a:gd name="T4" fmla="*/ 2147483646 w 857"/>
              <a:gd name="T5" fmla="*/ 2147483646 h 168"/>
              <a:gd name="T6" fmla="*/ 2147483646 w 857"/>
              <a:gd name="T7" fmla="*/ 2147483646 h 168"/>
              <a:gd name="T8" fmla="*/ 2147483646 w 857"/>
              <a:gd name="T9" fmla="*/ 2147483646 h 168"/>
              <a:gd name="T10" fmla="*/ 2147483646 w 857"/>
              <a:gd name="T11" fmla="*/ 2147483646 h 168"/>
              <a:gd name="T12" fmla="*/ 2147483646 w 857"/>
              <a:gd name="T13" fmla="*/ 2147483646 h 168"/>
              <a:gd name="T14" fmla="*/ 2147483646 w 857"/>
              <a:gd name="T15" fmla="*/ 2147483646 h 168"/>
              <a:gd name="T16" fmla="*/ 2147483646 w 857"/>
              <a:gd name="T17" fmla="*/ 2147483646 h 168"/>
              <a:gd name="T18" fmla="*/ 2147483646 w 857"/>
              <a:gd name="T19" fmla="*/ 2147483646 h 168"/>
              <a:gd name="T20" fmla="*/ 2147483646 w 857"/>
              <a:gd name="T21" fmla="*/ 2147483646 h 168"/>
              <a:gd name="T22" fmla="*/ 2147483646 w 857"/>
              <a:gd name="T23" fmla="*/ 2147483646 h 168"/>
              <a:gd name="T24" fmla="*/ 2147483646 w 857"/>
              <a:gd name="T25" fmla="*/ 2147483646 h 168"/>
              <a:gd name="T26" fmla="*/ 2147483646 w 857"/>
              <a:gd name="T27" fmla="*/ 2147483646 h 168"/>
              <a:gd name="T28" fmla="*/ 0 w 857"/>
              <a:gd name="T29" fmla="*/ 2147483646 h 168"/>
              <a:gd name="T30" fmla="*/ 2147483646 w 857"/>
              <a:gd name="T31" fmla="*/ 2147483646 h 168"/>
              <a:gd name="T32" fmla="*/ 2147483646 w 857"/>
              <a:gd name="T33" fmla="*/ 2147483646 h 168"/>
              <a:gd name="T34" fmla="*/ 2147483646 w 857"/>
              <a:gd name="T35" fmla="*/ 2147483646 h 168"/>
              <a:gd name="T36" fmla="*/ 2147483646 w 857"/>
              <a:gd name="T37" fmla="*/ 0 h 168"/>
              <a:gd name="T38" fmla="*/ 2147483646 w 857"/>
              <a:gd name="T39" fmla="*/ 0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7"/>
              <a:gd name="T61" fmla="*/ 0 h 168"/>
              <a:gd name="T62" fmla="*/ 857 w 857"/>
              <a:gd name="T63" fmla="*/ 168 h 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7" h="168">
                <a:moveTo>
                  <a:pt x="93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4" y="42"/>
                </a:lnTo>
                <a:lnTo>
                  <a:pt x="857" y="94"/>
                </a:lnTo>
                <a:lnTo>
                  <a:pt x="850" y="121"/>
                </a:lnTo>
                <a:lnTo>
                  <a:pt x="834" y="145"/>
                </a:lnTo>
                <a:lnTo>
                  <a:pt x="804" y="162"/>
                </a:lnTo>
                <a:lnTo>
                  <a:pt x="765" y="168"/>
                </a:lnTo>
                <a:lnTo>
                  <a:pt x="429" y="158"/>
                </a:lnTo>
                <a:lnTo>
                  <a:pt x="93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3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4" name="Freeform 26">
            <a:extLst>
              <a:ext uri="{FF2B5EF4-FFF2-40B4-BE49-F238E27FC236}">
                <a16:creationId xmlns:a16="http://schemas.microsoft.com/office/drawing/2014/main" xmlns="" id="{31EE55B9-1817-4FCA-8BC0-8AB0C788EE02}"/>
              </a:ext>
            </a:extLst>
          </p:cNvPr>
          <p:cNvSpPr>
            <a:spLocks/>
          </p:cNvSpPr>
          <p:nvPr/>
        </p:nvSpPr>
        <p:spPr bwMode="auto">
          <a:xfrm>
            <a:off x="688975" y="1487488"/>
            <a:ext cx="338138" cy="1196975"/>
          </a:xfrm>
          <a:custGeom>
            <a:avLst/>
            <a:gdLst>
              <a:gd name="T0" fmla="*/ 2147483646 w 234"/>
              <a:gd name="T1" fmla="*/ 2147483646 h 829"/>
              <a:gd name="T2" fmla="*/ 2147483646 w 234"/>
              <a:gd name="T3" fmla="*/ 2147483646 h 829"/>
              <a:gd name="T4" fmla="*/ 2147483646 w 234"/>
              <a:gd name="T5" fmla="*/ 2147483646 h 829"/>
              <a:gd name="T6" fmla="*/ 2147483646 w 234"/>
              <a:gd name="T7" fmla="*/ 2147483646 h 829"/>
              <a:gd name="T8" fmla="*/ 2147483646 w 234"/>
              <a:gd name="T9" fmla="*/ 2147483646 h 829"/>
              <a:gd name="T10" fmla="*/ 2147483646 w 234"/>
              <a:gd name="T11" fmla="*/ 2147483646 h 829"/>
              <a:gd name="T12" fmla="*/ 2147483646 w 234"/>
              <a:gd name="T13" fmla="*/ 2147483646 h 829"/>
              <a:gd name="T14" fmla="*/ 2147483646 w 234"/>
              <a:gd name="T15" fmla="*/ 2147483646 h 829"/>
              <a:gd name="T16" fmla="*/ 2147483646 w 234"/>
              <a:gd name="T17" fmla="*/ 2147483646 h 829"/>
              <a:gd name="T18" fmla="*/ 0 w 234"/>
              <a:gd name="T19" fmla="*/ 2147483646 h 829"/>
              <a:gd name="T20" fmla="*/ 2147483646 w 234"/>
              <a:gd name="T21" fmla="*/ 2147483646 h 829"/>
              <a:gd name="T22" fmla="*/ 2147483646 w 234"/>
              <a:gd name="T23" fmla="*/ 2147483646 h 829"/>
              <a:gd name="T24" fmla="*/ 2147483646 w 234"/>
              <a:gd name="T25" fmla="*/ 2147483646 h 829"/>
              <a:gd name="T26" fmla="*/ 2147483646 w 234"/>
              <a:gd name="T27" fmla="*/ 2147483646 h 829"/>
              <a:gd name="T28" fmla="*/ 2147483646 w 234"/>
              <a:gd name="T29" fmla="*/ 2147483646 h 829"/>
              <a:gd name="T30" fmla="*/ 2147483646 w 234"/>
              <a:gd name="T31" fmla="*/ 0 h 829"/>
              <a:gd name="T32" fmla="*/ 2147483646 w 234"/>
              <a:gd name="T33" fmla="*/ 2147483646 h 829"/>
              <a:gd name="T34" fmla="*/ 2147483646 w 234"/>
              <a:gd name="T35" fmla="*/ 2147483646 h 829"/>
              <a:gd name="T36" fmla="*/ 2147483646 w 234"/>
              <a:gd name="T37" fmla="*/ 214748364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3"/>
                </a:lnTo>
                <a:lnTo>
                  <a:pt x="130" y="797"/>
                </a:lnTo>
                <a:lnTo>
                  <a:pt x="116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3"/>
                </a:lnTo>
                <a:lnTo>
                  <a:pt x="12" y="425"/>
                </a:lnTo>
                <a:lnTo>
                  <a:pt x="37" y="75"/>
                </a:lnTo>
                <a:lnTo>
                  <a:pt x="46" y="42"/>
                </a:lnTo>
                <a:lnTo>
                  <a:pt x="72" y="17"/>
                </a:lnTo>
                <a:lnTo>
                  <a:pt x="104" y="4"/>
                </a:lnTo>
                <a:lnTo>
                  <a:pt x="141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5" name="Freeform 27">
            <a:extLst>
              <a:ext uri="{FF2B5EF4-FFF2-40B4-BE49-F238E27FC236}">
                <a16:creationId xmlns:a16="http://schemas.microsoft.com/office/drawing/2014/main" xmlns="" id="{4210AFBE-FC4C-435B-A3F2-558E0DD7B090}"/>
              </a:ext>
            </a:extLst>
          </p:cNvPr>
          <p:cNvSpPr>
            <a:spLocks/>
          </p:cNvSpPr>
          <p:nvPr/>
        </p:nvSpPr>
        <p:spPr bwMode="auto">
          <a:xfrm>
            <a:off x="411163" y="5440363"/>
            <a:ext cx="1176337" cy="922337"/>
          </a:xfrm>
          <a:custGeom>
            <a:avLst/>
            <a:gdLst>
              <a:gd name="T0" fmla="*/ 2147483646 w 814"/>
              <a:gd name="T1" fmla="*/ 2147483646 h 639"/>
              <a:gd name="T2" fmla="*/ 2147483646 w 814"/>
              <a:gd name="T3" fmla="*/ 2147483646 h 639"/>
              <a:gd name="T4" fmla="*/ 2147483646 w 814"/>
              <a:gd name="T5" fmla="*/ 2147483646 h 639"/>
              <a:gd name="T6" fmla="*/ 2147483646 w 814"/>
              <a:gd name="T7" fmla="*/ 2147483646 h 639"/>
              <a:gd name="T8" fmla="*/ 2147483646 w 814"/>
              <a:gd name="T9" fmla="*/ 2147483646 h 639"/>
              <a:gd name="T10" fmla="*/ 2147483646 w 814"/>
              <a:gd name="T11" fmla="*/ 2147483646 h 639"/>
              <a:gd name="T12" fmla="*/ 2147483646 w 814"/>
              <a:gd name="T13" fmla="*/ 2147483646 h 639"/>
              <a:gd name="T14" fmla="*/ 2147483646 w 814"/>
              <a:gd name="T15" fmla="*/ 2147483646 h 639"/>
              <a:gd name="T16" fmla="*/ 2147483646 w 814"/>
              <a:gd name="T17" fmla="*/ 2147483646 h 639"/>
              <a:gd name="T18" fmla="*/ 2147483646 w 814"/>
              <a:gd name="T19" fmla="*/ 0 h 639"/>
              <a:gd name="T20" fmla="*/ 2147483646 w 814"/>
              <a:gd name="T21" fmla="*/ 0 h 639"/>
              <a:gd name="T22" fmla="*/ 2147483646 w 814"/>
              <a:gd name="T23" fmla="*/ 2147483646 h 639"/>
              <a:gd name="T24" fmla="*/ 2147483646 w 814"/>
              <a:gd name="T25" fmla="*/ 2147483646 h 639"/>
              <a:gd name="T26" fmla="*/ 2147483646 w 814"/>
              <a:gd name="T27" fmla="*/ 2147483646 h 639"/>
              <a:gd name="T28" fmla="*/ 2147483646 w 814"/>
              <a:gd name="T29" fmla="*/ 2147483646 h 639"/>
              <a:gd name="T30" fmla="*/ 2147483646 w 814"/>
              <a:gd name="T31" fmla="*/ 2147483646 h 639"/>
              <a:gd name="T32" fmla="*/ 2147483646 w 814"/>
              <a:gd name="T33" fmla="*/ 2147483646 h 639"/>
              <a:gd name="T34" fmla="*/ 2147483646 w 814"/>
              <a:gd name="T35" fmla="*/ 2147483646 h 639"/>
              <a:gd name="T36" fmla="*/ 2147483646 w 814"/>
              <a:gd name="T37" fmla="*/ 2147483646 h 639"/>
              <a:gd name="T38" fmla="*/ 2147483646 w 814"/>
              <a:gd name="T39" fmla="*/ 2147483646 h 639"/>
              <a:gd name="T40" fmla="*/ 2147483646 w 814"/>
              <a:gd name="T41" fmla="*/ 2147483646 h 639"/>
              <a:gd name="T42" fmla="*/ 2147483646 w 814"/>
              <a:gd name="T43" fmla="*/ 2147483646 h 639"/>
              <a:gd name="T44" fmla="*/ 2147483646 w 814"/>
              <a:gd name="T45" fmla="*/ 2147483646 h 639"/>
              <a:gd name="T46" fmla="*/ 2147483646 w 814"/>
              <a:gd name="T47" fmla="*/ 2147483646 h 639"/>
              <a:gd name="T48" fmla="*/ 2147483646 w 814"/>
              <a:gd name="T49" fmla="*/ 2147483646 h 639"/>
              <a:gd name="T50" fmla="*/ 2147483646 w 814"/>
              <a:gd name="T51" fmla="*/ 2147483646 h 639"/>
              <a:gd name="T52" fmla="*/ 2147483646 w 814"/>
              <a:gd name="T53" fmla="*/ 2147483646 h 639"/>
              <a:gd name="T54" fmla="*/ 2147483646 w 814"/>
              <a:gd name="T55" fmla="*/ 2147483646 h 639"/>
              <a:gd name="T56" fmla="*/ 2147483646 w 814"/>
              <a:gd name="T57" fmla="*/ 2147483646 h 639"/>
              <a:gd name="T58" fmla="*/ 2147483646 w 814"/>
              <a:gd name="T59" fmla="*/ 2147483646 h 639"/>
              <a:gd name="T60" fmla="*/ 2147483646 w 814"/>
              <a:gd name="T61" fmla="*/ 2147483646 h 639"/>
              <a:gd name="T62" fmla="*/ 2147483646 w 814"/>
              <a:gd name="T63" fmla="*/ 2147483646 h 639"/>
              <a:gd name="T64" fmla="*/ 2147483646 w 814"/>
              <a:gd name="T65" fmla="*/ 2147483646 h 639"/>
              <a:gd name="T66" fmla="*/ 2147483646 w 814"/>
              <a:gd name="T67" fmla="*/ 2147483646 h 639"/>
              <a:gd name="T68" fmla="*/ 2147483646 w 814"/>
              <a:gd name="T69" fmla="*/ 2147483646 h 639"/>
              <a:gd name="T70" fmla="*/ 2147483646 w 814"/>
              <a:gd name="T71" fmla="*/ 2147483646 h 639"/>
              <a:gd name="T72" fmla="*/ 2147483646 w 814"/>
              <a:gd name="T73" fmla="*/ 2147483646 h 639"/>
              <a:gd name="T74" fmla="*/ 2147483646 w 814"/>
              <a:gd name="T75" fmla="*/ 2147483646 h 639"/>
              <a:gd name="T76" fmla="*/ 2147483646 w 814"/>
              <a:gd name="T77" fmla="*/ 2147483646 h 639"/>
              <a:gd name="T78" fmla="*/ 2147483646 w 814"/>
              <a:gd name="T79" fmla="*/ 2147483646 h 639"/>
              <a:gd name="T80" fmla="*/ 2147483646 w 814"/>
              <a:gd name="T81" fmla="*/ 2147483646 h 639"/>
              <a:gd name="T82" fmla="*/ 2147483646 w 814"/>
              <a:gd name="T83" fmla="*/ 2147483646 h 639"/>
              <a:gd name="T84" fmla="*/ 2147483646 w 814"/>
              <a:gd name="T85" fmla="*/ 2147483646 h 639"/>
              <a:gd name="T86" fmla="*/ 2147483646 w 814"/>
              <a:gd name="T87" fmla="*/ 2147483646 h 639"/>
              <a:gd name="T88" fmla="*/ 2147483646 w 814"/>
              <a:gd name="T89" fmla="*/ 2147483646 h 639"/>
              <a:gd name="T90" fmla="*/ 2147483646 w 814"/>
              <a:gd name="T91" fmla="*/ 2147483646 h 639"/>
              <a:gd name="T92" fmla="*/ 2147483646 w 814"/>
              <a:gd name="T93" fmla="*/ 2147483646 h 639"/>
              <a:gd name="T94" fmla="*/ 2147483646 w 814"/>
              <a:gd name="T95" fmla="*/ 2147483646 h 639"/>
              <a:gd name="T96" fmla="*/ 2147483646 w 814"/>
              <a:gd name="T97" fmla="*/ 2147483646 h 639"/>
              <a:gd name="T98" fmla="*/ 2147483646 w 814"/>
              <a:gd name="T99" fmla="*/ 2147483646 h 639"/>
              <a:gd name="T100" fmla="*/ 2147483646 w 814"/>
              <a:gd name="T101" fmla="*/ 2147483646 h 639"/>
              <a:gd name="T102" fmla="*/ 2147483646 w 814"/>
              <a:gd name="T103" fmla="*/ 2147483646 h 639"/>
              <a:gd name="T104" fmla="*/ 2147483646 w 814"/>
              <a:gd name="T105" fmla="*/ 2147483646 h 639"/>
              <a:gd name="T106" fmla="*/ 2147483646 w 814"/>
              <a:gd name="T107" fmla="*/ 2147483646 h 639"/>
              <a:gd name="T108" fmla="*/ 2147483646 w 814"/>
              <a:gd name="T109" fmla="*/ 2147483646 h 639"/>
              <a:gd name="T110" fmla="*/ 0 w 814"/>
              <a:gd name="T111" fmla="*/ 2147483646 h 639"/>
              <a:gd name="T112" fmla="*/ 2147483646 w 814"/>
              <a:gd name="T113" fmla="*/ 2147483646 h 639"/>
              <a:gd name="T114" fmla="*/ 2147483646 w 814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0"/>
                </a:moveTo>
                <a:lnTo>
                  <a:pt x="31" y="254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39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67" y="223"/>
                </a:lnTo>
                <a:lnTo>
                  <a:pt x="735" y="252"/>
                </a:lnTo>
                <a:lnTo>
                  <a:pt x="716" y="269"/>
                </a:lnTo>
                <a:lnTo>
                  <a:pt x="693" y="285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6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5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4"/>
                </a:lnTo>
                <a:lnTo>
                  <a:pt x="232" y="571"/>
                </a:lnTo>
                <a:lnTo>
                  <a:pt x="209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6" name="Freeform 28">
            <a:extLst>
              <a:ext uri="{FF2B5EF4-FFF2-40B4-BE49-F238E27FC236}">
                <a16:creationId xmlns:a16="http://schemas.microsoft.com/office/drawing/2014/main" xmlns="" id="{0D745A10-62C9-401F-A6B5-2D97513912E2}"/>
              </a:ext>
            </a:extLst>
          </p:cNvPr>
          <p:cNvSpPr>
            <a:spLocks/>
          </p:cNvSpPr>
          <p:nvPr/>
        </p:nvSpPr>
        <p:spPr bwMode="auto">
          <a:xfrm>
            <a:off x="7345363" y="307975"/>
            <a:ext cx="1171575" cy="923925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2147483646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5"/>
                </a:lnTo>
                <a:lnTo>
                  <a:pt x="51" y="242"/>
                </a:lnTo>
                <a:lnTo>
                  <a:pt x="129" y="222"/>
                </a:lnTo>
                <a:lnTo>
                  <a:pt x="280" y="203"/>
                </a:lnTo>
                <a:lnTo>
                  <a:pt x="299" y="129"/>
                </a:lnTo>
                <a:lnTo>
                  <a:pt x="315" y="67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2"/>
                </a:lnTo>
                <a:lnTo>
                  <a:pt x="428" y="19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3"/>
                </a:lnTo>
                <a:lnTo>
                  <a:pt x="713" y="269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500" y="547"/>
                </a:lnTo>
                <a:lnTo>
                  <a:pt x="470" y="528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7"/>
                </a:lnTo>
                <a:lnTo>
                  <a:pt x="285" y="537"/>
                </a:lnTo>
                <a:lnTo>
                  <a:pt x="257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9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3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7" name="Freeform 29">
            <a:extLst>
              <a:ext uri="{FF2B5EF4-FFF2-40B4-BE49-F238E27FC236}">
                <a16:creationId xmlns:a16="http://schemas.microsoft.com/office/drawing/2014/main" xmlns="" id="{38121D67-F82D-4DE8-A4F5-AD44EC343639}"/>
              </a:ext>
            </a:extLst>
          </p:cNvPr>
          <p:cNvSpPr>
            <a:spLocks/>
          </p:cNvSpPr>
          <p:nvPr/>
        </p:nvSpPr>
        <p:spPr bwMode="auto">
          <a:xfrm>
            <a:off x="7561263" y="5626100"/>
            <a:ext cx="1171575" cy="923925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2147483646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3"/>
                </a:lnTo>
                <a:lnTo>
                  <a:pt x="130" y="222"/>
                </a:lnTo>
                <a:lnTo>
                  <a:pt x="283" y="203"/>
                </a:lnTo>
                <a:lnTo>
                  <a:pt x="301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3" y="0"/>
                </a:lnTo>
                <a:lnTo>
                  <a:pt x="408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3" y="183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8" y="305"/>
                </a:lnTo>
                <a:lnTo>
                  <a:pt x="637" y="325"/>
                </a:lnTo>
                <a:lnTo>
                  <a:pt x="675" y="385"/>
                </a:lnTo>
                <a:lnTo>
                  <a:pt x="702" y="447"/>
                </a:lnTo>
                <a:lnTo>
                  <a:pt x="735" y="579"/>
                </a:lnTo>
                <a:lnTo>
                  <a:pt x="725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7"/>
                </a:lnTo>
                <a:lnTo>
                  <a:pt x="473" y="528"/>
                </a:lnTo>
                <a:lnTo>
                  <a:pt x="445" y="509"/>
                </a:lnTo>
                <a:lnTo>
                  <a:pt x="424" y="494"/>
                </a:lnTo>
                <a:lnTo>
                  <a:pt x="390" y="476"/>
                </a:lnTo>
                <a:lnTo>
                  <a:pt x="352" y="496"/>
                </a:lnTo>
                <a:lnTo>
                  <a:pt x="318" y="519"/>
                </a:lnTo>
                <a:lnTo>
                  <a:pt x="288" y="538"/>
                </a:lnTo>
                <a:lnTo>
                  <a:pt x="257" y="556"/>
                </a:lnTo>
                <a:lnTo>
                  <a:pt x="230" y="573"/>
                </a:lnTo>
                <a:lnTo>
                  <a:pt x="206" y="585"/>
                </a:lnTo>
                <a:lnTo>
                  <a:pt x="169" y="600"/>
                </a:lnTo>
                <a:lnTo>
                  <a:pt x="149" y="592"/>
                </a:lnTo>
                <a:lnTo>
                  <a:pt x="146" y="560"/>
                </a:lnTo>
                <a:lnTo>
                  <a:pt x="162" y="498"/>
                </a:lnTo>
                <a:lnTo>
                  <a:pt x="176" y="453"/>
                </a:lnTo>
                <a:lnTo>
                  <a:pt x="200" y="399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8" name="Freeform 30">
            <a:extLst>
              <a:ext uri="{FF2B5EF4-FFF2-40B4-BE49-F238E27FC236}">
                <a16:creationId xmlns:a16="http://schemas.microsoft.com/office/drawing/2014/main" xmlns="" id="{51EE6138-FB48-487B-A9E1-4CC5ECFFC1E2}"/>
              </a:ext>
            </a:extLst>
          </p:cNvPr>
          <p:cNvSpPr>
            <a:spLocks/>
          </p:cNvSpPr>
          <p:nvPr/>
        </p:nvSpPr>
        <p:spPr bwMode="auto">
          <a:xfrm>
            <a:off x="411163" y="515938"/>
            <a:ext cx="1176337" cy="923925"/>
          </a:xfrm>
          <a:custGeom>
            <a:avLst/>
            <a:gdLst>
              <a:gd name="T0" fmla="*/ 2147483646 w 814"/>
              <a:gd name="T1" fmla="*/ 2147483646 h 639"/>
              <a:gd name="T2" fmla="*/ 2147483646 w 814"/>
              <a:gd name="T3" fmla="*/ 2147483646 h 639"/>
              <a:gd name="T4" fmla="*/ 2147483646 w 814"/>
              <a:gd name="T5" fmla="*/ 2147483646 h 639"/>
              <a:gd name="T6" fmla="*/ 2147483646 w 814"/>
              <a:gd name="T7" fmla="*/ 2147483646 h 639"/>
              <a:gd name="T8" fmla="*/ 2147483646 w 814"/>
              <a:gd name="T9" fmla="*/ 2147483646 h 639"/>
              <a:gd name="T10" fmla="*/ 2147483646 w 814"/>
              <a:gd name="T11" fmla="*/ 2147483646 h 639"/>
              <a:gd name="T12" fmla="*/ 2147483646 w 814"/>
              <a:gd name="T13" fmla="*/ 2147483646 h 639"/>
              <a:gd name="T14" fmla="*/ 2147483646 w 814"/>
              <a:gd name="T15" fmla="*/ 2147483646 h 639"/>
              <a:gd name="T16" fmla="*/ 2147483646 w 814"/>
              <a:gd name="T17" fmla="*/ 2147483646 h 639"/>
              <a:gd name="T18" fmla="*/ 2147483646 w 814"/>
              <a:gd name="T19" fmla="*/ 0 h 639"/>
              <a:gd name="T20" fmla="*/ 2147483646 w 814"/>
              <a:gd name="T21" fmla="*/ 0 h 639"/>
              <a:gd name="T22" fmla="*/ 2147483646 w 814"/>
              <a:gd name="T23" fmla="*/ 2147483646 h 639"/>
              <a:gd name="T24" fmla="*/ 2147483646 w 814"/>
              <a:gd name="T25" fmla="*/ 2147483646 h 639"/>
              <a:gd name="T26" fmla="*/ 2147483646 w 814"/>
              <a:gd name="T27" fmla="*/ 2147483646 h 639"/>
              <a:gd name="T28" fmla="*/ 2147483646 w 814"/>
              <a:gd name="T29" fmla="*/ 2147483646 h 639"/>
              <a:gd name="T30" fmla="*/ 2147483646 w 814"/>
              <a:gd name="T31" fmla="*/ 2147483646 h 639"/>
              <a:gd name="T32" fmla="*/ 2147483646 w 814"/>
              <a:gd name="T33" fmla="*/ 2147483646 h 639"/>
              <a:gd name="T34" fmla="*/ 2147483646 w 814"/>
              <a:gd name="T35" fmla="*/ 2147483646 h 639"/>
              <a:gd name="T36" fmla="*/ 2147483646 w 814"/>
              <a:gd name="T37" fmla="*/ 2147483646 h 639"/>
              <a:gd name="T38" fmla="*/ 2147483646 w 814"/>
              <a:gd name="T39" fmla="*/ 2147483646 h 639"/>
              <a:gd name="T40" fmla="*/ 2147483646 w 814"/>
              <a:gd name="T41" fmla="*/ 2147483646 h 639"/>
              <a:gd name="T42" fmla="*/ 2147483646 w 814"/>
              <a:gd name="T43" fmla="*/ 2147483646 h 639"/>
              <a:gd name="T44" fmla="*/ 2147483646 w 814"/>
              <a:gd name="T45" fmla="*/ 2147483646 h 639"/>
              <a:gd name="T46" fmla="*/ 2147483646 w 814"/>
              <a:gd name="T47" fmla="*/ 2147483646 h 639"/>
              <a:gd name="T48" fmla="*/ 2147483646 w 814"/>
              <a:gd name="T49" fmla="*/ 2147483646 h 639"/>
              <a:gd name="T50" fmla="*/ 2147483646 w 814"/>
              <a:gd name="T51" fmla="*/ 2147483646 h 639"/>
              <a:gd name="T52" fmla="*/ 2147483646 w 814"/>
              <a:gd name="T53" fmla="*/ 2147483646 h 639"/>
              <a:gd name="T54" fmla="*/ 2147483646 w 814"/>
              <a:gd name="T55" fmla="*/ 2147483646 h 639"/>
              <a:gd name="T56" fmla="*/ 2147483646 w 814"/>
              <a:gd name="T57" fmla="*/ 2147483646 h 639"/>
              <a:gd name="T58" fmla="*/ 2147483646 w 814"/>
              <a:gd name="T59" fmla="*/ 2147483646 h 639"/>
              <a:gd name="T60" fmla="*/ 2147483646 w 814"/>
              <a:gd name="T61" fmla="*/ 2147483646 h 639"/>
              <a:gd name="T62" fmla="*/ 2147483646 w 814"/>
              <a:gd name="T63" fmla="*/ 2147483646 h 639"/>
              <a:gd name="T64" fmla="*/ 2147483646 w 814"/>
              <a:gd name="T65" fmla="*/ 2147483646 h 639"/>
              <a:gd name="T66" fmla="*/ 2147483646 w 814"/>
              <a:gd name="T67" fmla="*/ 2147483646 h 639"/>
              <a:gd name="T68" fmla="*/ 2147483646 w 814"/>
              <a:gd name="T69" fmla="*/ 2147483646 h 639"/>
              <a:gd name="T70" fmla="*/ 2147483646 w 814"/>
              <a:gd name="T71" fmla="*/ 2147483646 h 639"/>
              <a:gd name="T72" fmla="*/ 2147483646 w 814"/>
              <a:gd name="T73" fmla="*/ 2147483646 h 639"/>
              <a:gd name="T74" fmla="*/ 2147483646 w 814"/>
              <a:gd name="T75" fmla="*/ 2147483646 h 639"/>
              <a:gd name="T76" fmla="*/ 2147483646 w 814"/>
              <a:gd name="T77" fmla="*/ 2147483646 h 639"/>
              <a:gd name="T78" fmla="*/ 2147483646 w 814"/>
              <a:gd name="T79" fmla="*/ 2147483646 h 639"/>
              <a:gd name="T80" fmla="*/ 2147483646 w 814"/>
              <a:gd name="T81" fmla="*/ 2147483646 h 639"/>
              <a:gd name="T82" fmla="*/ 2147483646 w 814"/>
              <a:gd name="T83" fmla="*/ 2147483646 h 639"/>
              <a:gd name="T84" fmla="*/ 2147483646 w 814"/>
              <a:gd name="T85" fmla="*/ 2147483646 h 639"/>
              <a:gd name="T86" fmla="*/ 2147483646 w 814"/>
              <a:gd name="T87" fmla="*/ 2147483646 h 639"/>
              <a:gd name="T88" fmla="*/ 2147483646 w 814"/>
              <a:gd name="T89" fmla="*/ 2147483646 h 639"/>
              <a:gd name="T90" fmla="*/ 2147483646 w 814"/>
              <a:gd name="T91" fmla="*/ 2147483646 h 639"/>
              <a:gd name="T92" fmla="*/ 2147483646 w 814"/>
              <a:gd name="T93" fmla="*/ 2147483646 h 639"/>
              <a:gd name="T94" fmla="*/ 2147483646 w 814"/>
              <a:gd name="T95" fmla="*/ 2147483646 h 639"/>
              <a:gd name="T96" fmla="*/ 2147483646 w 814"/>
              <a:gd name="T97" fmla="*/ 2147483646 h 639"/>
              <a:gd name="T98" fmla="*/ 2147483646 w 814"/>
              <a:gd name="T99" fmla="*/ 2147483646 h 639"/>
              <a:gd name="T100" fmla="*/ 2147483646 w 814"/>
              <a:gd name="T101" fmla="*/ 2147483646 h 639"/>
              <a:gd name="T102" fmla="*/ 2147483646 w 814"/>
              <a:gd name="T103" fmla="*/ 2147483646 h 639"/>
              <a:gd name="T104" fmla="*/ 2147483646 w 814"/>
              <a:gd name="T105" fmla="*/ 2147483646 h 639"/>
              <a:gd name="T106" fmla="*/ 2147483646 w 814"/>
              <a:gd name="T107" fmla="*/ 2147483646 h 639"/>
              <a:gd name="T108" fmla="*/ 2147483646 w 814"/>
              <a:gd name="T109" fmla="*/ 2147483646 h 639"/>
              <a:gd name="T110" fmla="*/ 0 w 814"/>
              <a:gd name="T111" fmla="*/ 2147483646 h 639"/>
              <a:gd name="T112" fmla="*/ 2147483646 w 814"/>
              <a:gd name="T113" fmla="*/ 2147483646 h 639"/>
              <a:gd name="T114" fmla="*/ 2147483646 w 814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1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6"/>
                </a:lnTo>
                <a:lnTo>
                  <a:pt x="533" y="181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70" y="224"/>
                </a:lnTo>
                <a:lnTo>
                  <a:pt x="735" y="252"/>
                </a:lnTo>
                <a:lnTo>
                  <a:pt x="716" y="269"/>
                </a:lnTo>
                <a:lnTo>
                  <a:pt x="693" y="286"/>
                </a:lnTo>
                <a:lnTo>
                  <a:pt x="668" y="305"/>
                </a:lnTo>
                <a:lnTo>
                  <a:pt x="640" y="323"/>
                </a:lnTo>
                <a:lnTo>
                  <a:pt x="675" y="384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4"/>
                </a:lnTo>
                <a:lnTo>
                  <a:pt x="355" y="496"/>
                </a:lnTo>
                <a:lnTo>
                  <a:pt x="320" y="517"/>
                </a:lnTo>
                <a:lnTo>
                  <a:pt x="288" y="538"/>
                </a:lnTo>
                <a:lnTo>
                  <a:pt x="258" y="556"/>
                </a:lnTo>
                <a:lnTo>
                  <a:pt x="232" y="571"/>
                </a:lnTo>
                <a:lnTo>
                  <a:pt x="209" y="585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sp>
        <p:nvSpPr>
          <p:cNvPr id="37919" name="Freeform 31">
            <a:extLst>
              <a:ext uri="{FF2B5EF4-FFF2-40B4-BE49-F238E27FC236}">
                <a16:creationId xmlns:a16="http://schemas.microsoft.com/office/drawing/2014/main" xmlns="" id="{7C94D6CF-2C40-4F4B-8646-5FE532AFE7DD}"/>
              </a:ext>
            </a:extLst>
          </p:cNvPr>
          <p:cNvSpPr>
            <a:spLocks/>
          </p:cNvSpPr>
          <p:nvPr/>
        </p:nvSpPr>
        <p:spPr bwMode="auto">
          <a:xfrm>
            <a:off x="609600" y="2943225"/>
            <a:ext cx="339725" cy="782638"/>
          </a:xfrm>
          <a:custGeom>
            <a:avLst/>
            <a:gdLst>
              <a:gd name="T0" fmla="*/ 2147483646 w 236"/>
              <a:gd name="T1" fmla="*/ 2147483646 h 541"/>
              <a:gd name="T2" fmla="*/ 2147483646 w 236"/>
              <a:gd name="T3" fmla="*/ 2147483646 h 541"/>
              <a:gd name="T4" fmla="*/ 2147483646 w 236"/>
              <a:gd name="T5" fmla="*/ 2147483646 h 541"/>
              <a:gd name="T6" fmla="*/ 2147483646 w 236"/>
              <a:gd name="T7" fmla="*/ 2147483646 h 541"/>
              <a:gd name="T8" fmla="*/ 2147483646 w 236"/>
              <a:gd name="T9" fmla="*/ 2147483646 h 541"/>
              <a:gd name="T10" fmla="*/ 2147483646 w 236"/>
              <a:gd name="T11" fmla="*/ 2147483646 h 541"/>
              <a:gd name="T12" fmla="*/ 2147483646 w 236"/>
              <a:gd name="T13" fmla="*/ 2147483646 h 541"/>
              <a:gd name="T14" fmla="*/ 2147483646 w 236"/>
              <a:gd name="T15" fmla="*/ 2147483646 h 541"/>
              <a:gd name="T16" fmla="*/ 2147483646 w 236"/>
              <a:gd name="T17" fmla="*/ 2147483646 h 541"/>
              <a:gd name="T18" fmla="*/ 2147483646 w 236"/>
              <a:gd name="T19" fmla="*/ 2147483646 h 541"/>
              <a:gd name="T20" fmla="*/ 2147483646 w 236"/>
              <a:gd name="T21" fmla="*/ 2147483646 h 541"/>
              <a:gd name="T22" fmla="*/ 2147483646 w 236"/>
              <a:gd name="T23" fmla="*/ 2147483646 h 541"/>
              <a:gd name="T24" fmla="*/ 0 w 236"/>
              <a:gd name="T25" fmla="*/ 2147483646 h 541"/>
              <a:gd name="T26" fmla="*/ 0 w 236"/>
              <a:gd name="T27" fmla="*/ 2147483646 h 541"/>
              <a:gd name="T28" fmla="*/ 2147483646 w 236"/>
              <a:gd name="T29" fmla="*/ 2147483646 h 541"/>
              <a:gd name="T30" fmla="*/ 2147483646 w 236"/>
              <a:gd name="T31" fmla="*/ 2147483646 h 541"/>
              <a:gd name="T32" fmla="*/ 2147483646 w 236"/>
              <a:gd name="T33" fmla="*/ 0 h 541"/>
              <a:gd name="T34" fmla="*/ 2147483646 w 236"/>
              <a:gd name="T35" fmla="*/ 2147483646 h 541"/>
              <a:gd name="T36" fmla="*/ 2147483646 w 236"/>
              <a:gd name="T37" fmla="*/ 2147483646 h 541"/>
              <a:gd name="T38" fmla="*/ 2147483646 w 236"/>
              <a:gd name="T39" fmla="*/ 2147483646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8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4" y="441"/>
                </a:lnTo>
                <a:lnTo>
                  <a:pt x="48" y="347"/>
                </a:lnTo>
                <a:lnTo>
                  <a:pt x="41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 sz="2548"/>
          </a:p>
        </p:txBody>
      </p:sp>
      <p:pic>
        <p:nvPicPr>
          <p:cNvPr id="27680" name="Picture 34" descr="phcanh 960">
            <a:extLst>
              <a:ext uri="{FF2B5EF4-FFF2-40B4-BE49-F238E27FC236}">
                <a16:creationId xmlns:a16="http://schemas.microsoft.com/office/drawing/2014/main" xmlns="" id="{A5791A01-9D94-4938-AEDC-1F33DE967C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106">
            <a:off x="6999288" y="863600"/>
            <a:ext cx="8493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5" descr="sunflower">
            <a:extLst>
              <a:ext uri="{FF2B5EF4-FFF2-40B4-BE49-F238E27FC236}">
                <a16:creationId xmlns:a16="http://schemas.microsoft.com/office/drawing/2014/main" xmlns="" id="{45DCC4B0-6391-48A4-90F5-943ACD172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400550"/>
            <a:ext cx="201136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2" name="Text Box 37">
            <a:extLst>
              <a:ext uri="{FF2B5EF4-FFF2-40B4-BE49-F238E27FC236}">
                <a16:creationId xmlns:a16="http://schemas.microsoft.com/office/drawing/2014/main" xmlns="" id="{FCBF8F4F-4828-4CD4-AB13-A59EE0750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1487488"/>
            <a:ext cx="68278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19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34.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59"/>
          <p:cNvSpPr txBox="1">
            <a:spLocks noGrp="1"/>
          </p:cNvSpPr>
          <p:nvPr>
            <p:ph type="subTitle" idx="1"/>
          </p:nvPr>
        </p:nvSpPr>
        <p:spPr>
          <a:xfrm flipH="1">
            <a:off x="5897899" y="3717400"/>
            <a:ext cx="26169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645CA7"/>
              </a:solidFill>
            </a:endParaRPr>
          </a:p>
        </p:txBody>
      </p:sp>
      <p:sp>
        <p:nvSpPr>
          <p:cNvPr id="1418" name="Google Shape;1418;p59"/>
          <p:cNvSpPr txBox="1">
            <a:spLocks noGrp="1"/>
          </p:cNvSpPr>
          <p:nvPr>
            <p:ph type="ctrTitle"/>
          </p:nvPr>
        </p:nvSpPr>
        <p:spPr>
          <a:xfrm flipH="1">
            <a:off x="3348275" y="2823400"/>
            <a:ext cx="77163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45CA7"/>
                </a:solidFill>
              </a:rPr>
              <a:t>THANKS</a:t>
            </a:r>
            <a:endParaRPr>
              <a:solidFill>
                <a:srgbClr val="645CA7"/>
              </a:solidFill>
            </a:endParaRPr>
          </a:p>
        </p:txBody>
      </p:sp>
      <p:grpSp>
        <p:nvGrpSpPr>
          <p:cNvPr id="1419" name="Google Shape;1419;p59"/>
          <p:cNvGrpSpPr/>
          <p:nvPr/>
        </p:nvGrpSpPr>
        <p:grpSpPr>
          <a:xfrm>
            <a:off x="6470264" y="4931154"/>
            <a:ext cx="225865" cy="301153"/>
            <a:chOff x="1190625" y="238125"/>
            <a:chExt cx="5228350" cy="5228350"/>
          </a:xfrm>
        </p:grpSpPr>
        <p:sp>
          <p:nvSpPr>
            <p:cNvPr id="1420" name="Google Shape;1420;p59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24" name="Google Shape;1424;p59"/>
          <p:cNvGrpSpPr/>
          <p:nvPr/>
        </p:nvGrpSpPr>
        <p:grpSpPr>
          <a:xfrm>
            <a:off x="7716735" y="4931360"/>
            <a:ext cx="225865" cy="301153"/>
            <a:chOff x="1190625" y="238125"/>
            <a:chExt cx="5228350" cy="5228350"/>
          </a:xfrm>
        </p:grpSpPr>
        <p:sp>
          <p:nvSpPr>
            <p:cNvPr id="1425" name="Google Shape;1425;p59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7" name="Google Shape;1427;p59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8" name="Google Shape;1428;p59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0" name="Google Shape;1430;p59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1" name="Google Shape;1431;p59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59"/>
          <p:cNvGrpSpPr/>
          <p:nvPr/>
        </p:nvGrpSpPr>
        <p:grpSpPr>
          <a:xfrm>
            <a:off x="7302055" y="4931380"/>
            <a:ext cx="224806" cy="301153"/>
            <a:chOff x="1204700" y="238125"/>
            <a:chExt cx="5203850" cy="5228350"/>
          </a:xfrm>
        </p:grpSpPr>
        <p:sp>
          <p:nvSpPr>
            <p:cNvPr id="1433" name="Google Shape;1433;p59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59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59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59"/>
          <p:cNvGrpSpPr/>
          <p:nvPr/>
        </p:nvGrpSpPr>
        <p:grpSpPr>
          <a:xfrm>
            <a:off x="6886009" y="4958943"/>
            <a:ext cx="226209" cy="245991"/>
            <a:chOff x="1180800" y="717250"/>
            <a:chExt cx="5236325" cy="4270675"/>
          </a:xfrm>
        </p:grpSpPr>
        <p:sp>
          <p:nvSpPr>
            <p:cNvPr id="1439" name="Google Shape;1439;p59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4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6" y="4365104"/>
            <a:ext cx="2828131" cy="23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gtbrd013a">
            <a:extLst>
              <a:ext uri="{FF2B5EF4-FFF2-40B4-BE49-F238E27FC236}">
                <a16:creationId xmlns:a16="http://schemas.microsoft.com/office/drawing/2014/main" xmlns="" id="{D4E61B83-A876-472B-A011-237996BC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ubtitle 2">
            <a:extLst>
              <a:ext uri="{FF2B5EF4-FFF2-40B4-BE49-F238E27FC236}">
                <a16:creationId xmlns:a16="http://schemas.microsoft.com/office/drawing/2014/main" xmlns="" id="{3AB73255-39AF-45B0-9F70-F4E455CA922B}"/>
              </a:ext>
            </a:extLst>
          </p:cNvPr>
          <p:cNvSpPr txBox="1">
            <a:spLocks/>
          </p:cNvSpPr>
          <p:nvPr/>
        </p:nvSpPr>
        <p:spPr bwMode="auto">
          <a:xfrm>
            <a:off x="1828800" y="2514600"/>
            <a:ext cx="610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Luyện đọc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576064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phép,câu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gtbrd013a">
            <a:extLst>
              <a:ext uri="{FF2B5EF4-FFF2-40B4-BE49-F238E27FC236}">
                <a16:creationId xmlns:a16="http://schemas.microsoft.com/office/drawing/2014/main" xmlns="" id="{CB5CBEFF-38D6-4376-B1E9-E87568A6B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154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ubtitle 2">
            <a:extLst>
              <a:ext uri="{FF2B5EF4-FFF2-40B4-BE49-F238E27FC236}">
                <a16:creationId xmlns:a16="http://schemas.microsoft.com/office/drawing/2014/main" xmlns="" id="{30F15E62-0DC1-4366-B899-1780AC803005}"/>
              </a:ext>
            </a:extLst>
          </p:cNvPr>
          <p:cNvSpPr txBox="1">
            <a:spLocks/>
          </p:cNvSpPr>
          <p:nvPr/>
        </p:nvSpPr>
        <p:spPr bwMode="auto">
          <a:xfrm>
            <a:off x="1912938" y="2649538"/>
            <a:ext cx="5780087" cy="9175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655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II.Tìm hiểu bài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3639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Truyện kể dưới thời đại nào?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        A.Thời vua Lê - chúa Trịnh</a:t>
            </a:r>
            <a:br>
              <a:rPr lang="vi-VN" sz="4400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         B.Triều đại Nguyễn Ánh</a:t>
            </a:r>
            <a:br>
              <a:rPr lang="vi-VN" sz="4400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         C.Thời Hồ Quý Ly</a:t>
            </a:r>
            <a:br>
              <a:rPr lang="vi-VN" sz="4400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         D.Thời nhà Nguyễn</a:t>
            </a:r>
          </a:p>
          <a:p>
            <a:pPr marL="0" indent="0">
              <a:buNone/>
            </a:pP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99592" y="2451621"/>
            <a:ext cx="100811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  - </a:t>
            </a:r>
            <a:r>
              <a:rPr lang="vi-VN" sz="4400" dirty="0">
                <a:latin typeface="+mj-lt"/>
              </a:rPr>
              <a:t>Ai là người nổi tiếng thông minh và có tài châm biếm hài hước?</a:t>
            </a:r>
          </a:p>
          <a:p>
            <a:pPr marL="0" indent="0">
              <a:buNone/>
            </a:pPr>
            <a:r>
              <a:rPr lang="vi-VN" sz="4400" dirty="0">
                <a:latin typeface="+mj-lt"/>
              </a:rPr>
              <a:t>A.  Trạng Bùng </a:t>
            </a:r>
            <a:br>
              <a:rPr lang="vi-VN" sz="4400" dirty="0">
                <a:latin typeface="+mj-lt"/>
              </a:rPr>
            </a:br>
            <a:r>
              <a:rPr lang="vi-VN" sz="4400" dirty="0">
                <a:latin typeface="+mj-lt"/>
              </a:rPr>
              <a:t>B.  Trạng Lường</a:t>
            </a:r>
            <a:br>
              <a:rPr lang="vi-VN" sz="4400" dirty="0">
                <a:latin typeface="+mj-lt"/>
              </a:rPr>
            </a:br>
            <a:r>
              <a:rPr lang="vi-VN" sz="4400" dirty="0">
                <a:latin typeface="+mj-lt"/>
              </a:rPr>
              <a:t>C.  Trạng Lợn</a:t>
            </a:r>
            <a:br>
              <a:rPr lang="vi-VN" sz="4400" dirty="0">
                <a:latin typeface="+mj-lt"/>
              </a:rPr>
            </a:br>
            <a:r>
              <a:rPr lang="vi-VN" sz="4400" dirty="0">
                <a:latin typeface="+mj-lt"/>
              </a:rPr>
              <a:t>D. Trạng Quỳnh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48909" y="3933056"/>
            <a:ext cx="1080120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126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2491975"/>
            <a:ext cx="324036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Giới thiệu Trạng Quỳnh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80856" y="440668"/>
            <a:ext cx="2880320" cy="93610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Thông minh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80856" y="2167939"/>
            <a:ext cx="414096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Thường dùng lời hài hước châm biếm thói xấu của vua chúa và quan lại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80856" y="4653136"/>
            <a:ext cx="396044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Yêu thương dân lành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56248" y="906877"/>
            <a:ext cx="1632992" cy="2195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7864" y="3102199"/>
            <a:ext cx="1641376" cy="2090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56248" y="3102199"/>
            <a:ext cx="1719808" cy="1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1061</Words>
  <Application>Microsoft Office PowerPoint</Application>
  <PresentationFormat>On-screen Show (4:3)</PresentationFormat>
  <Paragraphs>116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Back to School Social Media by Slidesgo</vt:lpstr>
      <vt:lpstr>2_Office Theme</vt:lpstr>
      <vt:lpstr>PowerPoint Presentation</vt:lpstr>
      <vt:lpstr>PowerPoint Presentation</vt:lpstr>
      <vt:lpstr>Bài chia làm 4 đoạn: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thầm đoạn 2 :Trả lời câu hỏi dưới đây</vt:lpstr>
      <vt:lpstr>Đúng ghi (Đ), sai ghi (S) vào ô vuông</vt:lpstr>
      <vt:lpstr>Em có nhận xét gì về Chúa Trịnh</vt:lpstr>
      <vt:lpstr> - Trạng Quỳnh chuẩn bị món ăn cho chúa Trịnh như thế nào? </vt:lpstr>
      <vt:lpstr>PowerPoint Presentation</vt:lpstr>
      <vt:lpstr>-Em có nhận xét gì về Chúa Trịnh</vt:lpstr>
      <vt:lpstr>Chọn từ ngữ thích hợp trong ngoặc đơn điền vào chỗ trống trong câu sau: </vt:lpstr>
      <vt:lpstr>Câu ‘‘Lúc đói ăn cơm muối cũng ngon, no thì chẳng gì vừa miệng’’ Trạng Quỳnh muốn nói điều gì?</vt:lpstr>
      <vt:lpstr>PowerPoint Presentation</vt:lpstr>
      <vt:lpstr>Câu chuyện về ăn mầm đá đã giúp em hiểu được điều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64</cp:revision>
  <dcterms:created xsi:type="dcterms:W3CDTF">2021-01-06T13:11:07Z</dcterms:created>
  <dcterms:modified xsi:type="dcterms:W3CDTF">2021-05-13T05:54:16Z</dcterms:modified>
</cp:coreProperties>
</file>