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5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t>31/12/2019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t>31/12/2019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t>31/12/2019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t>31/12/2019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t>31/12/2019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t>31/12/2019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t>31/12/2019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t>31/12/2019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t>31/12/2019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t>31/12/2019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t>31/12/2019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F53A48-38A6-47D9-A144-465208F26A28}" type="datetimeFigureOut">
              <a:rPr lang="en-US" smtClean="0"/>
              <a:t>31/12/2019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AD2FBC-6BE3-4096-A6B9-7BA56C1BF8A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randomBar dir="vert"/>
  </p:transition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841375"/>
          </a:xfrm>
        </p:spPr>
        <p:txBody>
          <a:bodyPr anchor="t">
            <a:no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PHÒNG GIÁO DỤC VÀ ĐÀO TẠO QUẬN LONG BIÊN</a:t>
            </a:r>
            <a:br>
              <a:rPr lang="en-US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TRƯỜNG TIỂU HỌC ÁI MỘ B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95186" y="2589074"/>
            <a:ext cx="7963014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ÔN TẬP CUỐI HỌC KÌ 1</a:t>
            </a:r>
          </a:p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( TIẾT 1 )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495186" y="2589074"/>
            <a:ext cx="8136138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914400" indent="-914400" algn="ctr">
              <a:buAutoNum type="arabicPeriod"/>
            </a:pP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ÔN LUYỆN TẬP ĐỌC </a:t>
            </a:r>
          </a:p>
          <a:p>
            <a:pPr marL="914400" indent="-914400"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VÀ HỌC THUỘC LÒNG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-533400" y="1093887"/>
            <a:ext cx="9144000" cy="507831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914400" indent="-914400"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	2. 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LẬP BẢNG TỔNG KẾT CÁC BÀI TẬP ĐỌC LÀ TRUYỆN KỂ THUỘC CHỦ ĐIỂM “CÓ CHÍ THÌ NÊN” VÀ “TIẾNG SÁO DIỀU”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667000" y="892314"/>
            <a:ext cx="432233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nên</a:t>
            </a:r>
            <a:endParaRPr lang="en-US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400" y="178588"/>
          <a:ext cx="8839200" cy="6527012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209800"/>
                <a:gridCol w="2209800"/>
                <a:gridCol w="2590800"/>
                <a:gridCol w="1828800"/>
              </a:tblGrid>
              <a:tr h="79370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TÊN</a:t>
                      </a:r>
                      <a:r>
                        <a:rPr lang="en-US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BÀI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TÁC</a:t>
                      </a:r>
                      <a:r>
                        <a:rPr lang="en-US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GiẢ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NỘI</a:t>
                      </a:r>
                      <a:r>
                        <a:rPr lang="en-US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DUNG CHÍNH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NHÂN</a:t>
                      </a:r>
                      <a:r>
                        <a:rPr lang="en-US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VẬT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6662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Ông</a:t>
                      </a:r>
                      <a:r>
                        <a:rPr lang="en-US" sz="20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Trạng</a:t>
                      </a:r>
                      <a:r>
                        <a:rPr lang="en-US" sz="20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thả</a:t>
                      </a:r>
                      <a:r>
                        <a:rPr lang="en-US" sz="20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diều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6662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“</a:t>
                      </a:r>
                      <a:r>
                        <a:rPr lang="en-US" sz="2000" b="1" dirty="0" err="1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Vua</a:t>
                      </a:r>
                      <a:r>
                        <a:rPr lang="en-US" sz="20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dirty="0" err="1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tàu</a:t>
                      </a:r>
                      <a:r>
                        <a:rPr lang="en-US" sz="2000" b="1" baseline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thuỷ</a:t>
                      </a:r>
                      <a:r>
                        <a:rPr lang="en-US" sz="2000" b="1" baseline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” </a:t>
                      </a:r>
                      <a:r>
                        <a:rPr lang="en-US" sz="2000" b="1" baseline="0" dirty="0" err="1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Bạch</a:t>
                      </a:r>
                      <a:r>
                        <a:rPr lang="en-US" sz="2000" b="1" baseline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Thái</a:t>
                      </a:r>
                      <a:r>
                        <a:rPr lang="en-US" sz="2000" b="1" baseline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Bưởi</a:t>
                      </a:r>
                      <a:endParaRPr lang="en-US" sz="2000" b="1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6662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Vẽ</a:t>
                      </a:r>
                      <a:r>
                        <a:rPr lang="en-US" sz="2000" b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trứng</a:t>
                      </a:r>
                      <a:endParaRPr lang="en-US" sz="20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6662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Người</a:t>
                      </a:r>
                      <a:r>
                        <a:rPr lang="en-US" sz="2000" b="1" baseline="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tìm</a:t>
                      </a:r>
                      <a:r>
                        <a:rPr lang="en-US" sz="2000" b="1" baseline="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đường</a:t>
                      </a:r>
                      <a:r>
                        <a:rPr lang="en-US" sz="2000" b="1" baseline="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lên</a:t>
                      </a:r>
                      <a:r>
                        <a:rPr lang="en-US" sz="2000" b="1" baseline="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các</a:t>
                      </a:r>
                      <a:r>
                        <a:rPr lang="en-US" sz="2000" b="1" baseline="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vì</a:t>
                      </a:r>
                      <a:r>
                        <a:rPr lang="en-US" sz="2000" b="1" baseline="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sao</a:t>
                      </a:r>
                      <a:endParaRPr lang="en-US" sz="2000" b="1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6662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 smtClean="0">
                          <a:solidFill>
                            <a:srgbClr val="660066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Văn</a:t>
                      </a:r>
                      <a:r>
                        <a:rPr lang="en-US" sz="2000" b="1" baseline="0" dirty="0" smtClean="0">
                          <a:solidFill>
                            <a:srgbClr val="660066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hay </a:t>
                      </a:r>
                      <a:r>
                        <a:rPr lang="en-US" sz="2000" b="1" baseline="0" dirty="0" err="1" smtClean="0">
                          <a:solidFill>
                            <a:srgbClr val="660066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chữ</a:t>
                      </a:r>
                      <a:r>
                        <a:rPr lang="en-US" sz="2000" b="1" baseline="0" dirty="0" smtClean="0">
                          <a:solidFill>
                            <a:srgbClr val="660066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 smtClean="0">
                          <a:solidFill>
                            <a:srgbClr val="660066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tốt</a:t>
                      </a:r>
                      <a:endParaRPr lang="en-US" sz="2000" b="1" dirty="0">
                        <a:solidFill>
                          <a:srgbClr val="660066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667000" y="1352490"/>
            <a:ext cx="16243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Trinh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62200" y="2438400"/>
            <a:ext cx="2209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điển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Nam</a:t>
            </a:r>
            <a:endParaRPr lang="en-US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19400" y="3638490"/>
            <a:ext cx="12812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Yến</a:t>
            </a:r>
            <a:endParaRPr lang="en-US" sz="20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438400" y="4705290"/>
            <a:ext cx="205287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Quang</a:t>
            </a:r>
            <a:r>
              <a:rPr lang="en-US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Long</a:t>
            </a:r>
          </a:p>
          <a:p>
            <a:r>
              <a:rPr lang="en-US" sz="2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Ngọc</a:t>
            </a:r>
            <a:r>
              <a:rPr lang="en-US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Toàn</a:t>
            </a:r>
            <a:endParaRPr lang="en-US" sz="20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362200" y="5715000"/>
            <a:ext cx="2209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2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1</a:t>
            </a:r>
          </a:p>
          <a:p>
            <a:pPr algn="ctr"/>
            <a:r>
              <a:rPr lang="en-US" sz="2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( 1995 )</a:t>
            </a:r>
            <a:endParaRPr lang="en-US" sz="2000" b="1" dirty="0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47845" y="1041737"/>
            <a:ext cx="20815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Hiền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nghèo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hiếu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239000" y="1352490"/>
            <a:ext cx="17525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Hiền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72000" y="2209800"/>
            <a:ext cx="2514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Bạch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Bưởi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nghiệp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162800" y="2438400"/>
            <a:ext cx="182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Bạch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Bưởi</a:t>
            </a:r>
            <a:endParaRPr lang="en-US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86152" y="3352800"/>
            <a:ext cx="25766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-ô-</a:t>
            </a:r>
            <a:r>
              <a:rPr lang="en-US" sz="20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nác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Vin-xi </a:t>
            </a:r>
            <a:r>
              <a:rPr lang="en-US" sz="20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danh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hoạ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vĩ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162800" y="3505200"/>
            <a:ext cx="182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-ô-</a:t>
            </a:r>
            <a:r>
              <a:rPr lang="en-US" sz="20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nác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Vin-xi</a:t>
            </a:r>
            <a:endParaRPr lang="en-US" sz="20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652730" y="4495800"/>
            <a:ext cx="24338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Xi-</a:t>
            </a:r>
            <a:r>
              <a:rPr lang="en-US" sz="2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cốp</a:t>
            </a:r>
            <a:r>
              <a:rPr lang="en-US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xki</a:t>
            </a:r>
            <a:r>
              <a:rPr lang="en-US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kiên</a:t>
            </a:r>
            <a:r>
              <a:rPr lang="en-US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trì</a:t>
            </a:r>
            <a:r>
              <a:rPr lang="en-US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đuổi</a:t>
            </a:r>
            <a:r>
              <a:rPr lang="en-US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mơ</a:t>
            </a:r>
            <a:r>
              <a:rPr lang="en-US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222308" y="4800600"/>
            <a:ext cx="16930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Xi-</a:t>
            </a:r>
            <a:r>
              <a:rPr lang="en-US" sz="2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cốp</a:t>
            </a:r>
            <a:r>
              <a:rPr lang="en-US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xki</a:t>
            </a:r>
            <a:endParaRPr lang="en-US" sz="20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495800" y="5486400"/>
            <a:ext cx="2819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Cao </a:t>
            </a:r>
            <a:r>
              <a:rPr lang="en-US" sz="2000" b="1" dirty="0" err="1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Bá</a:t>
            </a:r>
            <a:r>
              <a:rPr lang="en-US" sz="2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Quát</a:t>
            </a:r>
            <a:r>
              <a:rPr lang="en-US" sz="2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kiên</a:t>
            </a:r>
            <a:r>
              <a:rPr lang="en-US" sz="2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trì</a:t>
            </a:r>
            <a:r>
              <a:rPr lang="en-US" sz="2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2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000" b="1" dirty="0" err="1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2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b="1" dirty="0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305664" y="5924490"/>
            <a:ext cx="16097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Cao </a:t>
            </a:r>
            <a:r>
              <a:rPr lang="en-US" sz="2000" b="1" dirty="0" err="1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Bá</a:t>
            </a:r>
            <a:r>
              <a:rPr lang="en-US" sz="2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Quát</a:t>
            </a:r>
            <a:endParaRPr lang="en-US" sz="2000" b="1" dirty="0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959991" y="1524000"/>
            <a:ext cx="5279009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SÁO </a:t>
            </a:r>
            <a:r>
              <a:rPr lang="en-US" sz="48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DiỀU</a:t>
            </a:r>
            <a:endParaRPr lang="en-US" sz="4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8600" y="152400"/>
          <a:ext cx="8686800" cy="6477001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171700"/>
                <a:gridCol w="2171700"/>
                <a:gridCol w="2667000"/>
                <a:gridCol w="1676400"/>
              </a:tblGrid>
              <a:tr h="95313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TÊN</a:t>
                      </a:r>
                      <a:r>
                        <a:rPr lang="en-US" sz="2400" baseline="0" dirty="0" smtClean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BÀI</a:t>
                      </a:r>
                      <a:endParaRPr lang="en-US" sz="2400" dirty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TÁC</a:t>
                      </a:r>
                      <a:r>
                        <a:rPr lang="en-US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GIẢ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NỘI</a:t>
                      </a:r>
                      <a:r>
                        <a:rPr lang="en-US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DUNG CHÍNH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NHÂN</a:t>
                      </a:r>
                      <a:r>
                        <a:rPr lang="en-US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VẬT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1288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Chú</a:t>
                      </a:r>
                      <a:r>
                        <a:rPr lang="en-US" sz="24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Đất</a:t>
                      </a:r>
                      <a:r>
                        <a:rPr lang="en-US" sz="24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Nung</a:t>
                      </a:r>
                      <a:endParaRPr lang="en-US" sz="2400" b="1" baseline="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4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( 2 </a:t>
                      </a:r>
                      <a:r>
                        <a:rPr lang="en-US" sz="2400" b="1" baseline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phần</a:t>
                      </a:r>
                      <a:r>
                        <a:rPr lang="en-US" sz="24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)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1288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Trong</a:t>
                      </a:r>
                      <a:r>
                        <a:rPr lang="en-US" sz="24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quán</a:t>
                      </a:r>
                      <a:r>
                        <a:rPr lang="en-US" sz="2400" b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ăn</a:t>
                      </a:r>
                      <a:r>
                        <a:rPr lang="en-US" sz="2400" b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“</a:t>
                      </a:r>
                      <a:r>
                        <a:rPr lang="en-US" sz="2400" b="1" baseline="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Ba</a:t>
                      </a:r>
                      <a:r>
                        <a:rPr lang="en-US" sz="2400" b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cá</a:t>
                      </a:r>
                      <a:r>
                        <a:rPr lang="en-US" sz="2400" b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bống</a:t>
                      </a:r>
                      <a:r>
                        <a:rPr lang="en-US" sz="2400" b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” </a:t>
                      </a:r>
                      <a:endParaRPr lang="en-US" sz="24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1288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Rất</a:t>
                      </a:r>
                      <a:r>
                        <a:rPr lang="en-US" sz="2400" b="1" baseline="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nhiều</a:t>
                      </a:r>
                      <a:r>
                        <a:rPr lang="en-US" sz="2400" b="1" baseline="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mặt</a:t>
                      </a:r>
                      <a:r>
                        <a:rPr lang="en-US" sz="2400" b="1" baseline="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trăng</a:t>
                      </a:r>
                      <a:r>
                        <a:rPr lang="en-US" sz="2400" b="1" baseline="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2400" b="1" baseline="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( 2 </a:t>
                      </a:r>
                      <a:r>
                        <a:rPr lang="en-US" sz="2400" b="1" baseline="0" dirty="0" err="1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phần</a:t>
                      </a:r>
                      <a:r>
                        <a:rPr lang="en-US" sz="2400" b="1" baseline="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)</a:t>
                      </a:r>
                      <a:endParaRPr lang="en-US" sz="2400" b="1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514600" y="1676400"/>
            <a:ext cx="19030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Kiên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48200" y="1219200"/>
            <a:ext cx="25146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dám</a:t>
            </a: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nung</a:t>
            </a: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lửa</a:t>
            </a: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mẽ</a:t>
            </a: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ích</a:t>
            </a: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391400" y="1524000"/>
            <a:ext cx="1371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Nung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38401" y="3505200"/>
            <a:ext cx="198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A-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lếch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Tôn-xtôi</a:t>
            </a:r>
            <a:endParaRPr lang="en-US" sz="24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0" y="2971800"/>
            <a:ext cx="26670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Bu-</a:t>
            </a:r>
            <a:r>
              <a:rPr lang="en-US" sz="22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2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ti</a:t>
            </a:r>
            <a:r>
              <a:rPr lang="en-US" sz="2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2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nô</a:t>
            </a:r>
            <a:r>
              <a:rPr lang="en-US" sz="2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minh, </a:t>
            </a:r>
            <a:r>
              <a:rPr lang="en-US" sz="22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mưu</a:t>
            </a:r>
            <a:r>
              <a:rPr lang="en-US" sz="2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moi</a:t>
            </a:r>
            <a:r>
              <a:rPr lang="en-US" sz="2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bí</a:t>
            </a:r>
            <a:r>
              <a:rPr lang="en-US" sz="2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mật</a:t>
            </a:r>
            <a:r>
              <a:rPr lang="en-US" sz="2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kho</a:t>
            </a:r>
            <a:r>
              <a:rPr lang="en-US" sz="2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báu</a:t>
            </a:r>
            <a:r>
              <a:rPr lang="en-US" sz="2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2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độc</a:t>
            </a:r>
            <a:r>
              <a:rPr lang="en-US" sz="2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ác</a:t>
            </a:r>
            <a:r>
              <a:rPr lang="en-US" sz="2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2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239000" y="3581400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Bu-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ti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nô</a:t>
            </a:r>
            <a:endParaRPr lang="en-US" sz="24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38400" y="5360313"/>
            <a:ext cx="213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Phơ-bo</a:t>
            </a:r>
            <a:endParaRPr lang="en-US" sz="2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48200" y="5030450"/>
            <a:ext cx="2514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2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2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239000" y="5360313"/>
            <a:ext cx="1676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chúa</a:t>
            </a:r>
            <a:r>
              <a:rPr lang="en-US" sz="2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endParaRPr lang="en-US" sz="2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" y="3048000"/>
            <a:ext cx="914400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CHÚC CÁC EM CHĂM NGOAN,</a:t>
            </a:r>
          </a:p>
          <a:p>
            <a:pPr algn="ctr"/>
            <a:r>
              <a:rPr lang="en-US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HỌC GIỎI!</a:t>
            </a:r>
            <a:endParaRPr lang="en-US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10.0&quot;&gt;&lt;object type=&quot;1&quot; unique_id=&quot;10001&quot;&gt;&lt;object type=&quot;2&quot; unique_id=&quot;10215&quot;&gt;&lt;object type=&quot;3&quot; unique_id=&quot;10216&quot;&gt;&lt;property id=&quot;20148&quot; value=&quot;5&quot;/&gt;&lt;property id=&quot;20300&quot; value=&quot;Slide 1 - &amp;quot;PHÒNG GIÁO DỤC VÀ ĐÀO TẠO QUẬN LONG BIÊN TRƯỜNG TIỂU HỌC ÁI MỘ B&amp;quot;&quot;/&gt;&lt;property id=&quot;20307&quot; value=&quot;256&quot;/&gt;&lt;/object&gt;&lt;object type=&quot;3&quot; unique_id=&quot;10217&quot;&gt;&lt;property id=&quot;20148&quot; value=&quot;5&quot;/&gt;&lt;property id=&quot;20300&quot; value=&quot;Slide 2&quot;/&gt;&lt;property id=&quot;20307&quot; value=&quot;257&quot;/&gt;&lt;/object&gt;&lt;object type=&quot;3&quot; unique_id=&quot;10218&quot;&gt;&lt;property id=&quot;20148&quot; value=&quot;5&quot;/&gt;&lt;property id=&quot;20300&quot; value=&quot;Slide 3&quot;/&gt;&lt;property id=&quot;20307&quot; value=&quot;258&quot;/&gt;&lt;/object&gt;&lt;object type=&quot;3&quot; unique_id=&quot;10219&quot;&gt;&lt;property id=&quot;20148&quot; value=&quot;5&quot;/&gt;&lt;property id=&quot;20300&quot; value=&quot;Slide 4&quot;/&gt;&lt;property id=&quot;20307&quot; value=&quot;259&quot;/&gt;&lt;/object&gt;&lt;object type=&quot;3&quot; unique_id=&quot;10220&quot;&gt;&lt;property id=&quot;20148&quot; value=&quot;5&quot;/&gt;&lt;property id=&quot;20300&quot; value=&quot;Slide 5&quot;/&gt;&lt;property id=&quot;20307&quot; value=&quot;260&quot;/&gt;&lt;/object&gt;&lt;object type=&quot;3&quot; unique_id=&quot;10221&quot;&gt;&lt;property id=&quot;20148&quot; value=&quot;5&quot;/&gt;&lt;property id=&quot;20300&quot; value=&quot;Slide 6&quot;/&gt;&lt;property id=&quot;20307&quot; value=&quot;261&quot;/&gt;&lt;/object&gt;&lt;/object&gt;&lt;object type=&quot;8&quot; unique_id=&quot;10229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271</Words>
  <Application>Microsoft Office PowerPoint</Application>
  <PresentationFormat>On-screen Show (4:3)</PresentationFormat>
  <Paragraphs>54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PHÒNG GIÁO DỤC VÀ ĐÀO TẠO QUẬN LONG BIÊN TRƯỜNG TIỂU HỌC ÁI MỘ B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VÀ ĐÀO TẠO QUẬN LONG BIÊN TRƯỜNG TIỂU HỌC ÁI MỘ B</dc:title>
  <dc:creator>THAMB - LOP HOC</dc:creator>
  <cp:lastModifiedBy>MTC</cp:lastModifiedBy>
  <cp:revision>5</cp:revision>
  <dcterms:created xsi:type="dcterms:W3CDTF">2018-12-28T01:48:37Z</dcterms:created>
  <dcterms:modified xsi:type="dcterms:W3CDTF">2019-12-31T10:04:42Z</dcterms:modified>
</cp:coreProperties>
</file>