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310" r:id="rId2"/>
    <p:sldId id="311" r:id="rId3"/>
    <p:sldId id="292" r:id="rId4"/>
    <p:sldId id="305" r:id="rId5"/>
    <p:sldId id="289" r:id="rId6"/>
    <p:sldId id="298" r:id="rId7"/>
    <p:sldId id="30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  <a:srgbClr val="FFCCCC"/>
    <a:srgbClr val="990033"/>
    <a:srgbClr val="FF0000"/>
    <a:srgbClr val="D60093"/>
    <a:srgbClr val="00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0" autoAdjust="0"/>
    <p:restoredTop sz="94660"/>
  </p:normalViewPr>
  <p:slideViewPr>
    <p:cSldViewPr>
      <p:cViewPr varScale="1">
        <p:scale>
          <a:sx n="83" d="100"/>
          <a:sy n="83" d="100"/>
        </p:scale>
        <p:origin x="4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DC98A-8DA8-4801-9653-D27CCA2FA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82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D833B-4078-4FFC-89C8-2B1ADDD8D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6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7F5B3-D958-403D-8227-48F3B9AC7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73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1D2CD-E3F9-47E2-96AE-92E6ECA39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5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035C0-BE39-4181-956B-8EC18C8E2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0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E578A-4223-4541-B51F-AEBD2E251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96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4E0C7-59C0-4363-91C1-094A77A4E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10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60C03-1E08-4322-8B6B-7A8AA3057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87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98458-3E7B-4C9A-8BA9-8D52BE7B7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2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7C785-CCE4-42D2-B680-AE8E5F892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8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288B6-AC24-45EB-9B7A-881AAB04D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1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3D28-AFD1-448C-9A20-3A7CEBD42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6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65430E0-C296-450E-AA68-CC93607749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304800" y="417513"/>
            <a:ext cx="7924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 </a:t>
            </a:r>
            <a:endParaRPr lang="en-US" sz="3600" kern="1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WordArt 5"/>
          <p:cNvSpPr>
            <a:spLocks noChangeArrowheads="1" noChangeShapeType="1" noTextEdit="1"/>
          </p:cNvSpPr>
          <p:nvPr/>
        </p:nvSpPr>
        <p:spPr bwMode="auto">
          <a:xfrm>
            <a:off x="2438400" y="1333500"/>
            <a:ext cx="4038600" cy="952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WordArt 6"/>
          <p:cNvSpPr>
            <a:spLocks noChangeArrowheads="1" noChangeShapeType="1" noTextEdit="1"/>
          </p:cNvSpPr>
          <p:nvPr/>
        </p:nvSpPr>
        <p:spPr bwMode="auto">
          <a:xfrm>
            <a:off x="1828800" y="2819400"/>
            <a:ext cx="5638800" cy="850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36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81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" name="Rectangle 49"/>
          <p:cNvSpPr>
            <a:spLocks noChangeArrowheads="1"/>
          </p:cNvSpPr>
          <p:nvPr/>
        </p:nvSpPr>
        <p:spPr bwMode="auto">
          <a:xfrm>
            <a:off x="328611" y="1572516"/>
            <a:ext cx="8943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nl-NL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 : 2 + 6 </a:t>
            </a:r>
            <a:r>
              <a:rPr lang="nl-NL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nl-NL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9 - 10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9" name="Text Box 70"/>
          <p:cNvSpPr txBox="1">
            <a:spLocks noChangeArrowheads="1"/>
          </p:cNvSpPr>
          <p:nvPr/>
        </p:nvSpPr>
        <p:spPr bwMode="auto">
          <a:xfrm>
            <a:off x="5937250" y="240792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b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</a:p>
          <a:p>
            <a:pPr eaLnBrk="1" hangingPunct="1"/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585787" y="990600"/>
            <a:ext cx="449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601002" y="2079985"/>
            <a:ext cx="464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10    + 6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01002" y="2659423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4684357" y="2051745"/>
            <a:ext cx="43211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4829033" y="213193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  - 10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4876800" y="2627986"/>
            <a:ext cx="17907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20" name="Picture 24" descr="D:\Tây Úc\hih\raise-your-hand-clipart-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102" y="4054158"/>
            <a:ext cx="1465923" cy="2583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959392" y="260205"/>
            <a:ext cx="30364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9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/>
      <p:bldP spid="4114" grpId="0"/>
      <p:bldP spid="4115" grpId="0"/>
      <p:bldP spid="4118" grpId="0"/>
      <p:bldP spid="41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65" name="Text Box 81"/>
          <p:cNvSpPr txBox="1">
            <a:spLocks noChangeArrowheads="1"/>
          </p:cNvSpPr>
          <p:nvPr/>
        </p:nvSpPr>
        <p:spPr bwMode="auto">
          <a:xfrm>
            <a:off x="0" y="1981200"/>
            <a:ext cx="2057400" cy="588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1. Tính: </a:t>
            </a:r>
          </a:p>
        </p:txBody>
      </p:sp>
      <p:sp>
        <p:nvSpPr>
          <p:cNvPr id="67671" name="Text Box 87"/>
          <p:cNvSpPr txBox="1">
            <a:spLocks noChangeArrowheads="1"/>
          </p:cNvSpPr>
          <p:nvPr/>
        </p:nvSpPr>
        <p:spPr bwMode="auto">
          <a:xfrm>
            <a:off x="0" y="265681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a) 5 x3 + 132     b)32 : 4 + 106          c) 20 x 3 : 2</a:t>
            </a:r>
          </a:p>
        </p:txBody>
      </p:sp>
      <p:sp>
        <p:nvSpPr>
          <p:cNvPr id="67672" name="Text Box 88"/>
          <p:cNvSpPr txBox="1">
            <a:spLocks noChangeArrowheads="1"/>
          </p:cNvSpPr>
          <p:nvPr/>
        </p:nvSpPr>
        <p:spPr bwMode="auto">
          <a:xfrm>
            <a:off x="0" y="3253308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15    + 132</a:t>
            </a:r>
          </a:p>
        </p:txBody>
      </p:sp>
      <p:sp>
        <p:nvSpPr>
          <p:cNvPr id="67673" name="Text Box 89"/>
          <p:cNvSpPr txBox="1">
            <a:spLocks noChangeArrowheads="1"/>
          </p:cNvSpPr>
          <p:nvPr/>
        </p:nvSpPr>
        <p:spPr bwMode="auto">
          <a:xfrm>
            <a:off x="0" y="3810000"/>
            <a:ext cx="243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sz="32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147</a:t>
            </a:r>
            <a:endParaRPr lang="en-US" sz="32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674" name="Text Box 90"/>
          <p:cNvSpPr txBox="1">
            <a:spLocks noChangeArrowheads="1"/>
          </p:cNvSpPr>
          <p:nvPr/>
        </p:nvSpPr>
        <p:spPr bwMode="auto">
          <a:xfrm>
            <a:off x="3068472" y="3253308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+ 106</a:t>
            </a:r>
          </a:p>
        </p:txBody>
      </p:sp>
      <p:sp>
        <p:nvSpPr>
          <p:cNvPr id="67675" name="Text Box 91"/>
          <p:cNvSpPr txBox="1">
            <a:spLocks noChangeArrowheads="1"/>
          </p:cNvSpPr>
          <p:nvPr/>
        </p:nvSpPr>
        <p:spPr bwMode="auto">
          <a:xfrm>
            <a:off x="3068472" y="3832746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114</a:t>
            </a:r>
            <a:endParaRPr lang="en-US" sz="32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676" name="Text Box 92"/>
          <p:cNvSpPr txBox="1">
            <a:spLocks noChangeArrowheads="1"/>
          </p:cNvSpPr>
          <p:nvPr/>
        </p:nvSpPr>
        <p:spPr bwMode="auto">
          <a:xfrm>
            <a:off x="6595280" y="3265819"/>
            <a:ext cx="2362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</a:t>
            </a:r>
          </a:p>
        </p:txBody>
      </p:sp>
      <p:sp>
        <p:nvSpPr>
          <p:cNvPr id="67677" name="Text Box 93"/>
          <p:cNvSpPr txBox="1">
            <a:spLocks noChangeArrowheads="1"/>
          </p:cNvSpPr>
          <p:nvPr/>
        </p:nvSpPr>
        <p:spPr bwMode="auto">
          <a:xfrm>
            <a:off x="6553200" y="3832746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 </a:t>
            </a:r>
            <a:r>
              <a:rPr lang="en-US" sz="32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en-US" sz="32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8200" y="143627"/>
            <a:ext cx="7696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Thứ</a:t>
            </a:r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sáu</a:t>
            </a:r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ngày</a:t>
            </a:r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17 </a:t>
            </a:r>
            <a:r>
              <a:rPr lang="en-US" sz="28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tháng</a:t>
            </a:r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9 </a:t>
            </a:r>
            <a:r>
              <a:rPr lang="en-US" sz="28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năm</a:t>
            </a:r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2021</a:t>
            </a:r>
          </a:p>
          <a:p>
            <a:pPr algn="ctr"/>
            <a:r>
              <a:rPr lang="en-US" sz="28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Toán</a:t>
            </a:r>
            <a:endParaRPr lang="en-US" sz="2800" b="1" kern="10" dirty="0" smtClean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/>
            <a:r>
              <a:rPr lang="en-US" sz="28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Luyện</a:t>
            </a:r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tập</a:t>
            </a:r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en-US" sz="28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trang</a:t>
            </a:r>
            <a:r>
              <a:rPr lang="en-US" sz="28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10)</a:t>
            </a:r>
            <a:endParaRPr lang="en-US" sz="2800" b="1" u="sng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33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76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76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76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76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76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76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676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676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676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676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676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676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65" grpId="0" animBg="1"/>
      <p:bldP spid="67671" grpId="0"/>
      <p:bldP spid="67672" grpId="0"/>
      <p:bldP spid="67673" grpId="0"/>
      <p:bldP spid="67674" grpId="0"/>
      <p:bldP spid="67675" grpId="0"/>
      <p:bldP spid="67676" grpId="0"/>
      <p:bldP spid="676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6990" y="2364547"/>
            <a:ext cx="4572000" cy="4191000"/>
            <a:chOff x="0" y="1296"/>
            <a:chExt cx="2880" cy="2880"/>
          </a:xfrm>
        </p:grpSpPr>
        <p:sp>
          <p:nvSpPr>
            <p:cNvPr id="5166" name="AutoShape 46"/>
            <p:cNvSpPr>
              <a:spLocks noChangeArrowheads="1"/>
            </p:cNvSpPr>
            <p:nvPr/>
          </p:nvSpPr>
          <p:spPr bwMode="auto">
            <a:xfrm>
              <a:off x="0" y="1296"/>
              <a:ext cx="2880" cy="2880"/>
            </a:xfrm>
            <a:prstGeom prst="flowChartAlternateProcess">
              <a:avLst/>
            </a:prstGeom>
            <a:solidFill>
              <a:srgbClr val="F5CBE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148" name="Picture 15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9" name="Picture 16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18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0" name="Picture 17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18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1" name="Picture 18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8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2" name="Picture 19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3" name="Picture 20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4" name="Picture 21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21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5" name="Picture 22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1824"/>
              <a:ext cx="768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6" name="Picture 23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4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7" name="Picture 24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249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8" name="Picture 25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249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59" name="Picture 26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2496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39"/>
            <p:cNvSpPr txBox="1">
              <a:spLocks noChangeArrowheads="1"/>
            </p:cNvSpPr>
            <p:nvPr/>
          </p:nvSpPr>
          <p:spPr bwMode="auto">
            <a:xfrm>
              <a:off x="960" y="1392"/>
              <a:ext cx="624" cy="3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5162" name="AutoShape 42"/>
            <p:cNvSpPr>
              <a:spLocks noChangeArrowheads="1"/>
            </p:cNvSpPr>
            <p:nvPr/>
          </p:nvSpPr>
          <p:spPr bwMode="auto">
            <a:xfrm>
              <a:off x="37" y="1680"/>
              <a:ext cx="720" cy="2352"/>
            </a:xfrm>
            <a:prstGeom prst="roundRect">
              <a:avLst>
                <a:gd name="adj" fmla="val 16667"/>
              </a:avLst>
            </a:prstGeom>
            <a:noFill/>
            <a:ln w="38100" algn="ctr">
              <a:solidFill>
                <a:srgbClr val="0000CC"/>
              </a:solidFill>
              <a:round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4686300" y="2289934"/>
            <a:ext cx="4495800" cy="4265613"/>
            <a:chOff x="2928" y="1296"/>
            <a:chExt cx="2832" cy="2832"/>
          </a:xfrm>
        </p:grpSpPr>
        <p:sp>
          <p:nvSpPr>
            <p:cNvPr id="5167" name="AutoShape 47"/>
            <p:cNvSpPr>
              <a:spLocks noChangeArrowheads="1"/>
            </p:cNvSpPr>
            <p:nvPr/>
          </p:nvSpPr>
          <p:spPr bwMode="auto">
            <a:xfrm>
              <a:off x="2928" y="1296"/>
              <a:ext cx="2832" cy="2832"/>
            </a:xfrm>
            <a:prstGeom prst="flowChartAlternateProcess">
              <a:avLst/>
            </a:prstGeom>
            <a:solidFill>
              <a:srgbClr val="FFCCFF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133" name="Picture 27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6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4" name="Picture 28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6" y="230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5" name="Picture 29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6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6" name="Picture 30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7" name="Picture 31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2352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8" name="Picture 32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9" name="Picture 33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0" name="Picture 34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2352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1" name="Picture 35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2" name="Picture 36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1680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3" name="Picture 37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2352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4" name="Picture 38" descr="con 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3024"/>
              <a:ext cx="74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63" name="AutoShape 43"/>
            <p:cNvSpPr>
              <a:spLocks noChangeArrowheads="1"/>
            </p:cNvSpPr>
            <p:nvPr/>
          </p:nvSpPr>
          <p:spPr bwMode="auto">
            <a:xfrm>
              <a:off x="3016" y="1680"/>
              <a:ext cx="2688" cy="672"/>
            </a:xfrm>
            <a:prstGeom prst="flowChartAlternateProcess">
              <a:avLst/>
            </a:prstGeom>
            <a:noFill/>
            <a:ln w="38100" algn="ctr">
              <a:solidFill>
                <a:srgbClr val="0000CC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C0C0C0">
                  <a:alpha val="8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1959" name="Text Box 39"/>
          <p:cNvSpPr txBox="1">
            <a:spLocks noChangeArrowheads="1"/>
          </p:cNvSpPr>
          <p:nvPr/>
        </p:nvSpPr>
        <p:spPr bwMode="auto">
          <a:xfrm>
            <a:off x="6990" y="1278833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2" name="Line 42"/>
          <p:cNvSpPr>
            <a:spLocks noChangeShapeType="1"/>
          </p:cNvSpPr>
          <p:nvPr/>
        </p:nvSpPr>
        <p:spPr bwMode="auto">
          <a:xfrm>
            <a:off x="3512190" y="1752600"/>
            <a:ext cx="381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3" name="Text Box 43"/>
          <p:cNvSpPr txBox="1">
            <a:spLocks noChangeArrowheads="1"/>
          </p:cNvSpPr>
          <p:nvPr/>
        </p:nvSpPr>
        <p:spPr bwMode="auto">
          <a:xfrm>
            <a:off x="3493140" y="174006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1964" name="Oval 44"/>
          <p:cNvSpPr>
            <a:spLocks noChangeArrowheads="1"/>
          </p:cNvSpPr>
          <p:nvPr/>
        </p:nvSpPr>
        <p:spPr bwMode="auto">
          <a:xfrm>
            <a:off x="1721490" y="1797946"/>
            <a:ext cx="685800" cy="609600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5" name="Text Box 45"/>
          <p:cNvSpPr txBox="1">
            <a:spLocks noChangeArrowheads="1"/>
          </p:cNvSpPr>
          <p:nvPr/>
        </p:nvSpPr>
        <p:spPr bwMode="auto">
          <a:xfrm>
            <a:off x="1873890" y="1785109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2" name="Oval 44"/>
          <p:cNvSpPr>
            <a:spLocks noChangeArrowheads="1"/>
          </p:cNvSpPr>
          <p:nvPr/>
        </p:nvSpPr>
        <p:spPr bwMode="auto">
          <a:xfrm>
            <a:off x="6668922" y="1705159"/>
            <a:ext cx="609600" cy="554014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45"/>
          <p:cNvSpPr txBox="1">
            <a:spLocks noChangeArrowheads="1"/>
          </p:cNvSpPr>
          <p:nvPr/>
        </p:nvSpPr>
        <p:spPr bwMode="auto">
          <a:xfrm>
            <a:off x="6736876" y="1705159"/>
            <a:ext cx="4191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32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44" name="Text Box 32"/>
          <p:cNvSpPr txBox="1">
            <a:spLocks noChangeArrowheads="1"/>
          </p:cNvSpPr>
          <p:nvPr/>
        </p:nvSpPr>
        <p:spPr bwMode="auto">
          <a:xfrm>
            <a:off x="31845" y="12954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3.Mỗi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4546" name="Text Box 34"/>
          <p:cNvSpPr txBox="1">
            <a:spLocks noChangeArrowheads="1"/>
          </p:cNvSpPr>
          <p:nvPr/>
        </p:nvSpPr>
        <p:spPr bwMode="auto">
          <a:xfrm>
            <a:off x="-46629" y="2794129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bàn: 2 học sinh</a:t>
            </a:r>
          </a:p>
        </p:txBody>
      </p:sp>
      <p:sp>
        <p:nvSpPr>
          <p:cNvPr id="64547" name="Text Box 35"/>
          <p:cNvSpPr txBox="1">
            <a:spLocks noChangeArrowheads="1"/>
          </p:cNvSpPr>
          <p:nvPr/>
        </p:nvSpPr>
        <p:spPr bwMode="auto">
          <a:xfrm>
            <a:off x="-46629" y="3373567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bàn : … học sinh?</a:t>
            </a:r>
          </a:p>
        </p:txBody>
      </p:sp>
      <p:sp>
        <p:nvSpPr>
          <p:cNvPr id="64549" name="Text Box 37"/>
          <p:cNvSpPr txBox="1">
            <a:spLocks noChangeArrowheads="1"/>
          </p:cNvSpPr>
          <p:nvPr/>
        </p:nvSpPr>
        <p:spPr bwMode="auto">
          <a:xfrm>
            <a:off x="4953000" y="393822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64550" name="Text Box 38"/>
          <p:cNvSpPr txBox="1">
            <a:spLocks noChangeArrowheads="1"/>
          </p:cNvSpPr>
          <p:nvPr/>
        </p:nvSpPr>
        <p:spPr bwMode="auto">
          <a:xfrm>
            <a:off x="1828800" y="4471620"/>
            <a:ext cx="7086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4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4551" name="Text Box 39"/>
          <p:cNvSpPr txBox="1">
            <a:spLocks noChangeArrowheads="1"/>
          </p:cNvSpPr>
          <p:nvPr/>
        </p:nvSpPr>
        <p:spPr bwMode="auto">
          <a:xfrm>
            <a:off x="4114800" y="5081220"/>
            <a:ext cx="480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 x 4 = 8 (học sinh)</a:t>
            </a:r>
          </a:p>
        </p:txBody>
      </p:sp>
      <p:sp>
        <p:nvSpPr>
          <p:cNvPr id="64552" name="Text Box 40"/>
          <p:cNvSpPr txBox="1">
            <a:spLocks noChangeArrowheads="1"/>
          </p:cNvSpPr>
          <p:nvPr/>
        </p:nvSpPr>
        <p:spPr bwMode="auto">
          <a:xfrm>
            <a:off x="3610971" y="5634761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8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4557" name="Text Box 45"/>
          <p:cNvSpPr txBox="1">
            <a:spLocks noChangeArrowheads="1"/>
          </p:cNvSpPr>
          <p:nvPr/>
        </p:nvSpPr>
        <p:spPr bwMode="auto">
          <a:xfrm>
            <a:off x="286604" y="2214691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4" grpId="0"/>
      <p:bldP spid="64546" grpId="0"/>
      <p:bldP spid="64547" grpId="0"/>
      <p:bldP spid="64549" grpId="0"/>
      <p:bldP spid="64550" grpId="0"/>
      <p:bldP spid="64551" grpId="0"/>
      <p:bldP spid="64552" grpId="0"/>
      <p:bldP spid="645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9" y="1841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93851" y="3890665"/>
            <a:ext cx="89562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HỌC GIỎI!</a:t>
            </a:r>
            <a:endParaRPr lang="vi-VN" sz="54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613610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3144</TotalTime>
  <Words>190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Symbol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133</cp:revision>
  <dcterms:created xsi:type="dcterms:W3CDTF">2009-03-04T06:00:53Z</dcterms:created>
  <dcterms:modified xsi:type="dcterms:W3CDTF">2021-09-05T14:28:40Z</dcterms:modified>
</cp:coreProperties>
</file>