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06" r:id="rId3"/>
    <p:sldId id="307" r:id="rId4"/>
    <p:sldId id="299" r:id="rId5"/>
    <p:sldId id="273" r:id="rId6"/>
    <p:sldId id="298" r:id="rId7"/>
    <p:sldId id="277" r:id="rId8"/>
    <p:sldId id="276" r:id="rId9"/>
    <p:sldId id="300" r:id="rId10"/>
    <p:sldId id="281" r:id="rId11"/>
    <p:sldId id="286" r:id="rId12"/>
    <p:sldId id="285" r:id="rId13"/>
    <p:sldId id="284" r:id="rId14"/>
    <p:sldId id="283" r:id="rId15"/>
    <p:sldId id="291" r:id="rId16"/>
    <p:sldId id="282" r:id="rId17"/>
    <p:sldId id="290" r:id="rId18"/>
    <p:sldId id="289" r:id="rId19"/>
    <p:sldId id="288" r:id="rId20"/>
    <p:sldId id="296" r:id="rId21"/>
    <p:sldId id="271" r:id="rId22"/>
    <p:sldId id="267" r:id="rId23"/>
    <p:sldId id="268" r:id="rId24"/>
    <p:sldId id="269" r:id="rId25"/>
    <p:sldId id="301" r:id="rId26"/>
    <p:sldId id="280" r:id="rId27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FF66FF"/>
    <a:srgbClr val="CCFF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33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3329927-D183-4506-A8C0-D1E454A5FDA4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1493ECA-90AF-412D-88E1-63650505D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28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9927-D183-4506-A8C0-D1E454A5FDA4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3ECA-90AF-412D-88E1-63650505D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7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9927-D183-4506-A8C0-D1E454A5FDA4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3ECA-90AF-412D-88E1-63650505D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8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3329927-D183-4506-A8C0-D1E454A5FDA4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1493ECA-90AF-412D-88E1-63650505D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03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9927-D183-4506-A8C0-D1E454A5FDA4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3ECA-90AF-412D-88E1-63650505D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7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9927-D183-4506-A8C0-D1E454A5FDA4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3ECA-90AF-412D-88E1-63650505D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4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9927-D183-4506-A8C0-D1E454A5FDA4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3ECA-90AF-412D-88E1-63650505D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9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63329927-D183-4506-A8C0-D1E454A5FDA4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1493ECA-90AF-412D-88E1-63650505D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3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9927-D183-4506-A8C0-D1E454A5FDA4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3ECA-90AF-412D-88E1-63650505D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9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9927-D183-4506-A8C0-D1E454A5FDA4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3ECA-90AF-412D-88E1-63650505D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9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9927-D183-4506-A8C0-D1E454A5FDA4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3ECA-90AF-412D-88E1-63650505D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1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29927-D183-4506-A8C0-D1E454A5FDA4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93ECA-90AF-412D-88E1-63650505D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6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image" Target="../media/image3.gif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image" Target="../media/image2.gif"/><Relationship Id="rId2" Type="http://schemas.openxmlformats.org/officeDocument/2006/relationships/tags" Target="../tags/tag22.xml"/><Relationship Id="rId16" Type="http://schemas.openxmlformats.org/officeDocument/2006/relationships/image" Target="../media/image1.jpe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image" Target="../media/image16.jpeg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../media/image15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98.xml"/><Relationship Id="rId15" Type="http://schemas.openxmlformats.org/officeDocument/2006/relationships/image" Target="../media/image18.jpeg"/><Relationship Id="rId10" Type="http://schemas.openxmlformats.org/officeDocument/2006/relationships/tags" Target="../tags/tag103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image" Target="../media/image10.gif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image" Target="../media/image6.gif"/><Relationship Id="rId2" Type="http://schemas.openxmlformats.org/officeDocument/2006/relationships/tags" Target="../tags/tag105.xml"/><Relationship Id="rId16" Type="http://schemas.openxmlformats.org/officeDocument/2006/relationships/image" Target="../media/image11.gif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5" Type="http://schemas.openxmlformats.org/officeDocument/2006/relationships/image" Target="../media/image9.gif"/><Relationship Id="rId10" Type="http://schemas.openxmlformats.org/officeDocument/2006/relationships/tags" Target="../tags/tag113.xml"/><Relationship Id="rId19" Type="http://schemas.openxmlformats.org/officeDocument/2006/relationships/image" Target="../media/image2.gif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tags" Target="../tags/tag129.xml"/><Relationship Id="rId18" Type="http://schemas.openxmlformats.org/officeDocument/2006/relationships/tags" Target="../tags/tag134.xml"/><Relationship Id="rId3" Type="http://schemas.openxmlformats.org/officeDocument/2006/relationships/tags" Target="../tags/tag119.xml"/><Relationship Id="rId21" Type="http://schemas.openxmlformats.org/officeDocument/2006/relationships/image" Target="../media/image20.jpeg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tags" Target="../tags/tag133.xml"/><Relationship Id="rId2" Type="http://schemas.openxmlformats.org/officeDocument/2006/relationships/tags" Target="../tags/tag118.xml"/><Relationship Id="rId16" Type="http://schemas.openxmlformats.org/officeDocument/2006/relationships/tags" Target="../tags/tag132.xml"/><Relationship Id="rId20" Type="http://schemas.openxmlformats.org/officeDocument/2006/relationships/image" Target="../media/image19.jpeg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24" Type="http://schemas.openxmlformats.org/officeDocument/2006/relationships/image" Target="../media/image6.gif"/><Relationship Id="rId5" Type="http://schemas.openxmlformats.org/officeDocument/2006/relationships/tags" Target="../tags/tag121.xml"/><Relationship Id="rId15" Type="http://schemas.openxmlformats.org/officeDocument/2006/relationships/tags" Target="../tags/tag131.xml"/><Relationship Id="rId23" Type="http://schemas.openxmlformats.org/officeDocument/2006/relationships/image" Target="../media/image22.gif"/><Relationship Id="rId10" Type="http://schemas.openxmlformats.org/officeDocument/2006/relationships/tags" Target="../tags/tag126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Relationship Id="rId2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7" Type="http://schemas.openxmlformats.org/officeDocument/2006/relationships/image" Target="../media/image24.jpeg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image" Target="../media/image2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7" Type="http://schemas.openxmlformats.org/officeDocument/2006/relationships/image" Target="../media/image26.jpe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image" Target="../media/image25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tags" Target="../tags/tag145.xml"/><Relationship Id="rId7" Type="http://schemas.openxmlformats.org/officeDocument/2006/relationships/image" Target="../media/image27.jpe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7.xml"/><Relationship Id="rId4" Type="http://schemas.openxmlformats.org/officeDocument/2006/relationships/tags" Target="../tags/tag14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tags" Target="../tags/tag150.xml"/><Relationship Id="rId7" Type="http://schemas.openxmlformats.org/officeDocument/2006/relationships/image" Target="../media/image27.jpeg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2.xml"/><Relationship Id="rId4" Type="http://schemas.openxmlformats.org/officeDocument/2006/relationships/tags" Target="../tags/tag15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3" Type="http://schemas.openxmlformats.org/officeDocument/2006/relationships/tags" Target="../tags/tag155.xml"/><Relationship Id="rId7" Type="http://schemas.openxmlformats.org/officeDocument/2006/relationships/tags" Target="../tags/tag159.xml"/><Relationship Id="rId12" Type="http://schemas.openxmlformats.org/officeDocument/2006/relationships/image" Target="../media/image32.gif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image" Target="../media/image31.gif"/><Relationship Id="rId5" Type="http://schemas.openxmlformats.org/officeDocument/2006/relationships/tags" Target="../tags/tag157.xml"/><Relationship Id="rId10" Type="http://schemas.openxmlformats.org/officeDocument/2006/relationships/image" Target="../media/image30.gif"/><Relationship Id="rId4" Type="http://schemas.openxmlformats.org/officeDocument/2006/relationships/tags" Target="../tags/tag156.xml"/><Relationship Id="rId9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image" Target="../media/image30.gif"/><Relationship Id="rId5" Type="http://schemas.openxmlformats.org/officeDocument/2006/relationships/tags" Target="../tags/tag165.xml"/><Relationship Id="rId10" Type="http://schemas.openxmlformats.org/officeDocument/2006/relationships/image" Target="../media/image27.jpeg"/><Relationship Id="rId4" Type="http://schemas.openxmlformats.org/officeDocument/2006/relationships/tags" Target="../tags/tag164.xml"/><Relationship Id="rId9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tags" Target="../tags/tag181.xml"/><Relationship Id="rId18" Type="http://schemas.openxmlformats.org/officeDocument/2006/relationships/image" Target="../media/image35.gif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image" Target="../media/image34.gif"/><Relationship Id="rId2" Type="http://schemas.openxmlformats.org/officeDocument/2006/relationships/tags" Target="../tags/tag170.xml"/><Relationship Id="rId16" Type="http://schemas.openxmlformats.org/officeDocument/2006/relationships/image" Target="../media/image9.gif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5" Type="http://schemas.openxmlformats.org/officeDocument/2006/relationships/tags" Target="../tags/tag173.xml"/><Relationship Id="rId15" Type="http://schemas.openxmlformats.org/officeDocument/2006/relationships/image" Target="../media/image33.png"/><Relationship Id="rId10" Type="http://schemas.openxmlformats.org/officeDocument/2006/relationships/tags" Target="../tags/tag178.xml"/><Relationship Id="rId19" Type="http://schemas.openxmlformats.org/officeDocument/2006/relationships/image" Target="../media/image36.gif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tags" Target="../tags/tag207.xml"/><Relationship Id="rId117" Type="http://schemas.openxmlformats.org/officeDocument/2006/relationships/tags" Target="../tags/tag298.xml"/><Relationship Id="rId21" Type="http://schemas.openxmlformats.org/officeDocument/2006/relationships/tags" Target="../tags/tag202.xml"/><Relationship Id="rId42" Type="http://schemas.openxmlformats.org/officeDocument/2006/relationships/tags" Target="../tags/tag223.xml"/><Relationship Id="rId47" Type="http://schemas.openxmlformats.org/officeDocument/2006/relationships/tags" Target="../tags/tag228.xml"/><Relationship Id="rId63" Type="http://schemas.openxmlformats.org/officeDocument/2006/relationships/tags" Target="../tags/tag244.xml"/><Relationship Id="rId68" Type="http://schemas.openxmlformats.org/officeDocument/2006/relationships/tags" Target="../tags/tag249.xml"/><Relationship Id="rId84" Type="http://schemas.openxmlformats.org/officeDocument/2006/relationships/tags" Target="../tags/tag265.xml"/><Relationship Id="rId89" Type="http://schemas.openxmlformats.org/officeDocument/2006/relationships/tags" Target="../tags/tag270.xml"/><Relationship Id="rId112" Type="http://schemas.openxmlformats.org/officeDocument/2006/relationships/tags" Target="../tags/tag293.xml"/><Relationship Id="rId16" Type="http://schemas.openxmlformats.org/officeDocument/2006/relationships/tags" Target="../tags/tag197.xml"/><Relationship Id="rId107" Type="http://schemas.openxmlformats.org/officeDocument/2006/relationships/tags" Target="../tags/tag288.xml"/><Relationship Id="rId11" Type="http://schemas.openxmlformats.org/officeDocument/2006/relationships/tags" Target="../tags/tag192.xml"/><Relationship Id="rId32" Type="http://schemas.openxmlformats.org/officeDocument/2006/relationships/tags" Target="../tags/tag213.xml"/><Relationship Id="rId37" Type="http://schemas.openxmlformats.org/officeDocument/2006/relationships/tags" Target="../tags/tag218.xml"/><Relationship Id="rId53" Type="http://schemas.openxmlformats.org/officeDocument/2006/relationships/tags" Target="../tags/tag234.xml"/><Relationship Id="rId58" Type="http://schemas.openxmlformats.org/officeDocument/2006/relationships/tags" Target="../tags/tag239.xml"/><Relationship Id="rId74" Type="http://schemas.openxmlformats.org/officeDocument/2006/relationships/tags" Target="../tags/tag255.xml"/><Relationship Id="rId79" Type="http://schemas.openxmlformats.org/officeDocument/2006/relationships/tags" Target="../tags/tag260.xml"/><Relationship Id="rId102" Type="http://schemas.openxmlformats.org/officeDocument/2006/relationships/tags" Target="../tags/tag283.xml"/><Relationship Id="rId123" Type="http://schemas.openxmlformats.org/officeDocument/2006/relationships/image" Target="../media/image37.png"/><Relationship Id="rId5" Type="http://schemas.openxmlformats.org/officeDocument/2006/relationships/tags" Target="../tags/tag186.xml"/><Relationship Id="rId61" Type="http://schemas.openxmlformats.org/officeDocument/2006/relationships/tags" Target="../tags/tag242.xml"/><Relationship Id="rId82" Type="http://schemas.openxmlformats.org/officeDocument/2006/relationships/tags" Target="../tags/tag263.xml"/><Relationship Id="rId90" Type="http://schemas.openxmlformats.org/officeDocument/2006/relationships/tags" Target="../tags/tag271.xml"/><Relationship Id="rId95" Type="http://schemas.openxmlformats.org/officeDocument/2006/relationships/tags" Target="../tags/tag276.xml"/><Relationship Id="rId19" Type="http://schemas.openxmlformats.org/officeDocument/2006/relationships/tags" Target="../tags/tag200.xml"/><Relationship Id="rId14" Type="http://schemas.openxmlformats.org/officeDocument/2006/relationships/tags" Target="../tags/tag195.xml"/><Relationship Id="rId22" Type="http://schemas.openxmlformats.org/officeDocument/2006/relationships/tags" Target="../tags/tag203.xml"/><Relationship Id="rId27" Type="http://schemas.openxmlformats.org/officeDocument/2006/relationships/tags" Target="../tags/tag208.xml"/><Relationship Id="rId30" Type="http://schemas.openxmlformats.org/officeDocument/2006/relationships/tags" Target="../tags/tag211.xml"/><Relationship Id="rId35" Type="http://schemas.openxmlformats.org/officeDocument/2006/relationships/tags" Target="../tags/tag216.xml"/><Relationship Id="rId43" Type="http://schemas.openxmlformats.org/officeDocument/2006/relationships/tags" Target="../tags/tag224.xml"/><Relationship Id="rId48" Type="http://schemas.openxmlformats.org/officeDocument/2006/relationships/tags" Target="../tags/tag229.xml"/><Relationship Id="rId56" Type="http://schemas.openxmlformats.org/officeDocument/2006/relationships/tags" Target="../tags/tag237.xml"/><Relationship Id="rId64" Type="http://schemas.openxmlformats.org/officeDocument/2006/relationships/tags" Target="../tags/tag245.xml"/><Relationship Id="rId69" Type="http://schemas.openxmlformats.org/officeDocument/2006/relationships/tags" Target="../tags/tag250.xml"/><Relationship Id="rId77" Type="http://schemas.openxmlformats.org/officeDocument/2006/relationships/tags" Target="../tags/tag258.xml"/><Relationship Id="rId100" Type="http://schemas.openxmlformats.org/officeDocument/2006/relationships/tags" Target="../tags/tag281.xml"/><Relationship Id="rId105" Type="http://schemas.openxmlformats.org/officeDocument/2006/relationships/tags" Target="../tags/tag286.xml"/><Relationship Id="rId113" Type="http://schemas.openxmlformats.org/officeDocument/2006/relationships/tags" Target="../tags/tag294.xml"/><Relationship Id="rId118" Type="http://schemas.openxmlformats.org/officeDocument/2006/relationships/tags" Target="../tags/tag299.xml"/><Relationship Id="rId126" Type="http://schemas.openxmlformats.org/officeDocument/2006/relationships/image" Target="../media/image40.gif"/><Relationship Id="rId8" Type="http://schemas.openxmlformats.org/officeDocument/2006/relationships/tags" Target="../tags/tag189.xml"/><Relationship Id="rId51" Type="http://schemas.openxmlformats.org/officeDocument/2006/relationships/tags" Target="../tags/tag232.xml"/><Relationship Id="rId72" Type="http://schemas.openxmlformats.org/officeDocument/2006/relationships/tags" Target="../tags/tag253.xml"/><Relationship Id="rId80" Type="http://schemas.openxmlformats.org/officeDocument/2006/relationships/tags" Target="../tags/tag261.xml"/><Relationship Id="rId85" Type="http://schemas.openxmlformats.org/officeDocument/2006/relationships/tags" Target="../tags/tag266.xml"/><Relationship Id="rId93" Type="http://schemas.openxmlformats.org/officeDocument/2006/relationships/tags" Target="../tags/tag274.xml"/><Relationship Id="rId98" Type="http://schemas.openxmlformats.org/officeDocument/2006/relationships/tags" Target="../tags/tag279.xml"/><Relationship Id="rId121" Type="http://schemas.openxmlformats.org/officeDocument/2006/relationships/tags" Target="../tags/tag302.xml"/><Relationship Id="rId3" Type="http://schemas.openxmlformats.org/officeDocument/2006/relationships/tags" Target="../tags/tag184.xml"/><Relationship Id="rId12" Type="http://schemas.openxmlformats.org/officeDocument/2006/relationships/tags" Target="../tags/tag193.xml"/><Relationship Id="rId17" Type="http://schemas.openxmlformats.org/officeDocument/2006/relationships/tags" Target="../tags/tag198.xml"/><Relationship Id="rId25" Type="http://schemas.openxmlformats.org/officeDocument/2006/relationships/tags" Target="../tags/tag206.xml"/><Relationship Id="rId33" Type="http://schemas.openxmlformats.org/officeDocument/2006/relationships/tags" Target="../tags/tag214.xml"/><Relationship Id="rId38" Type="http://schemas.openxmlformats.org/officeDocument/2006/relationships/tags" Target="../tags/tag219.xml"/><Relationship Id="rId46" Type="http://schemas.openxmlformats.org/officeDocument/2006/relationships/tags" Target="../tags/tag227.xml"/><Relationship Id="rId59" Type="http://schemas.openxmlformats.org/officeDocument/2006/relationships/tags" Target="../tags/tag240.xml"/><Relationship Id="rId67" Type="http://schemas.openxmlformats.org/officeDocument/2006/relationships/tags" Target="../tags/tag248.xml"/><Relationship Id="rId103" Type="http://schemas.openxmlformats.org/officeDocument/2006/relationships/tags" Target="../tags/tag284.xml"/><Relationship Id="rId108" Type="http://schemas.openxmlformats.org/officeDocument/2006/relationships/tags" Target="../tags/tag289.xml"/><Relationship Id="rId116" Type="http://schemas.openxmlformats.org/officeDocument/2006/relationships/tags" Target="../tags/tag297.xml"/><Relationship Id="rId124" Type="http://schemas.openxmlformats.org/officeDocument/2006/relationships/image" Target="../media/image38.png"/><Relationship Id="rId20" Type="http://schemas.openxmlformats.org/officeDocument/2006/relationships/tags" Target="../tags/tag201.xml"/><Relationship Id="rId41" Type="http://schemas.openxmlformats.org/officeDocument/2006/relationships/tags" Target="../tags/tag222.xml"/><Relationship Id="rId54" Type="http://schemas.openxmlformats.org/officeDocument/2006/relationships/tags" Target="../tags/tag235.xml"/><Relationship Id="rId62" Type="http://schemas.openxmlformats.org/officeDocument/2006/relationships/tags" Target="../tags/tag243.xml"/><Relationship Id="rId70" Type="http://schemas.openxmlformats.org/officeDocument/2006/relationships/tags" Target="../tags/tag251.xml"/><Relationship Id="rId75" Type="http://schemas.openxmlformats.org/officeDocument/2006/relationships/tags" Target="../tags/tag256.xml"/><Relationship Id="rId83" Type="http://schemas.openxmlformats.org/officeDocument/2006/relationships/tags" Target="../tags/tag264.xml"/><Relationship Id="rId88" Type="http://schemas.openxmlformats.org/officeDocument/2006/relationships/tags" Target="../tags/tag269.xml"/><Relationship Id="rId91" Type="http://schemas.openxmlformats.org/officeDocument/2006/relationships/tags" Target="../tags/tag272.xml"/><Relationship Id="rId96" Type="http://schemas.openxmlformats.org/officeDocument/2006/relationships/tags" Target="../tags/tag277.xml"/><Relationship Id="rId111" Type="http://schemas.openxmlformats.org/officeDocument/2006/relationships/tags" Target="../tags/tag292.xml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5" Type="http://schemas.openxmlformats.org/officeDocument/2006/relationships/tags" Target="../tags/tag196.xml"/><Relationship Id="rId23" Type="http://schemas.openxmlformats.org/officeDocument/2006/relationships/tags" Target="../tags/tag204.xml"/><Relationship Id="rId28" Type="http://schemas.openxmlformats.org/officeDocument/2006/relationships/tags" Target="../tags/tag209.xml"/><Relationship Id="rId36" Type="http://schemas.openxmlformats.org/officeDocument/2006/relationships/tags" Target="../tags/tag217.xml"/><Relationship Id="rId49" Type="http://schemas.openxmlformats.org/officeDocument/2006/relationships/tags" Target="../tags/tag230.xml"/><Relationship Id="rId57" Type="http://schemas.openxmlformats.org/officeDocument/2006/relationships/tags" Target="../tags/tag238.xml"/><Relationship Id="rId106" Type="http://schemas.openxmlformats.org/officeDocument/2006/relationships/tags" Target="../tags/tag287.xml"/><Relationship Id="rId114" Type="http://schemas.openxmlformats.org/officeDocument/2006/relationships/tags" Target="../tags/tag295.xml"/><Relationship Id="rId119" Type="http://schemas.openxmlformats.org/officeDocument/2006/relationships/tags" Target="../tags/tag300.xml"/><Relationship Id="rId10" Type="http://schemas.openxmlformats.org/officeDocument/2006/relationships/tags" Target="../tags/tag191.xml"/><Relationship Id="rId31" Type="http://schemas.openxmlformats.org/officeDocument/2006/relationships/tags" Target="../tags/tag212.xml"/><Relationship Id="rId44" Type="http://schemas.openxmlformats.org/officeDocument/2006/relationships/tags" Target="../tags/tag225.xml"/><Relationship Id="rId52" Type="http://schemas.openxmlformats.org/officeDocument/2006/relationships/tags" Target="../tags/tag233.xml"/><Relationship Id="rId60" Type="http://schemas.openxmlformats.org/officeDocument/2006/relationships/tags" Target="../tags/tag241.xml"/><Relationship Id="rId65" Type="http://schemas.openxmlformats.org/officeDocument/2006/relationships/tags" Target="../tags/tag246.xml"/><Relationship Id="rId73" Type="http://schemas.openxmlformats.org/officeDocument/2006/relationships/tags" Target="../tags/tag254.xml"/><Relationship Id="rId78" Type="http://schemas.openxmlformats.org/officeDocument/2006/relationships/tags" Target="../tags/tag259.xml"/><Relationship Id="rId81" Type="http://schemas.openxmlformats.org/officeDocument/2006/relationships/tags" Target="../tags/tag262.xml"/><Relationship Id="rId86" Type="http://schemas.openxmlformats.org/officeDocument/2006/relationships/tags" Target="../tags/tag267.xml"/><Relationship Id="rId94" Type="http://schemas.openxmlformats.org/officeDocument/2006/relationships/tags" Target="../tags/tag275.xml"/><Relationship Id="rId99" Type="http://schemas.openxmlformats.org/officeDocument/2006/relationships/tags" Target="../tags/tag280.xml"/><Relationship Id="rId101" Type="http://schemas.openxmlformats.org/officeDocument/2006/relationships/tags" Target="../tags/tag282.xml"/><Relationship Id="rId122" Type="http://schemas.openxmlformats.org/officeDocument/2006/relationships/slideLayout" Target="../slideLayouts/slideLayout2.xml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3" Type="http://schemas.openxmlformats.org/officeDocument/2006/relationships/tags" Target="../tags/tag194.xml"/><Relationship Id="rId18" Type="http://schemas.openxmlformats.org/officeDocument/2006/relationships/tags" Target="../tags/tag199.xml"/><Relationship Id="rId39" Type="http://schemas.openxmlformats.org/officeDocument/2006/relationships/tags" Target="../tags/tag220.xml"/><Relationship Id="rId109" Type="http://schemas.openxmlformats.org/officeDocument/2006/relationships/tags" Target="../tags/tag290.xml"/><Relationship Id="rId34" Type="http://schemas.openxmlformats.org/officeDocument/2006/relationships/tags" Target="../tags/tag215.xml"/><Relationship Id="rId50" Type="http://schemas.openxmlformats.org/officeDocument/2006/relationships/tags" Target="../tags/tag231.xml"/><Relationship Id="rId55" Type="http://schemas.openxmlformats.org/officeDocument/2006/relationships/tags" Target="../tags/tag236.xml"/><Relationship Id="rId76" Type="http://schemas.openxmlformats.org/officeDocument/2006/relationships/tags" Target="../tags/tag257.xml"/><Relationship Id="rId97" Type="http://schemas.openxmlformats.org/officeDocument/2006/relationships/tags" Target="../tags/tag278.xml"/><Relationship Id="rId104" Type="http://schemas.openxmlformats.org/officeDocument/2006/relationships/tags" Target="../tags/tag285.xml"/><Relationship Id="rId120" Type="http://schemas.openxmlformats.org/officeDocument/2006/relationships/tags" Target="../tags/tag301.xml"/><Relationship Id="rId125" Type="http://schemas.openxmlformats.org/officeDocument/2006/relationships/image" Target="../media/image39.gif"/><Relationship Id="rId7" Type="http://schemas.openxmlformats.org/officeDocument/2006/relationships/tags" Target="../tags/tag188.xml"/><Relationship Id="rId71" Type="http://schemas.openxmlformats.org/officeDocument/2006/relationships/tags" Target="../tags/tag252.xml"/><Relationship Id="rId92" Type="http://schemas.openxmlformats.org/officeDocument/2006/relationships/tags" Target="../tags/tag273.xml"/><Relationship Id="rId2" Type="http://schemas.openxmlformats.org/officeDocument/2006/relationships/tags" Target="../tags/tag183.xml"/><Relationship Id="rId29" Type="http://schemas.openxmlformats.org/officeDocument/2006/relationships/tags" Target="../tags/tag210.xml"/><Relationship Id="rId24" Type="http://schemas.openxmlformats.org/officeDocument/2006/relationships/tags" Target="../tags/tag205.xml"/><Relationship Id="rId40" Type="http://schemas.openxmlformats.org/officeDocument/2006/relationships/tags" Target="../tags/tag221.xml"/><Relationship Id="rId45" Type="http://schemas.openxmlformats.org/officeDocument/2006/relationships/tags" Target="../tags/tag226.xml"/><Relationship Id="rId66" Type="http://schemas.openxmlformats.org/officeDocument/2006/relationships/tags" Target="../tags/tag247.xml"/><Relationship Id="rId87" Type="http://schemas.openxmlformats.org/officeDocument/2006/relationships/tags" Target="../tags/tag268.xml"/><Relationship Id="rId110" Type="http://schemas.openxmlformats.org/officeDocument/2006/relationships/tags" Target="../tags/tag291.xml"/><Relationship Id="rId115" Type="http://schemas.openxmlformats.org/officeDocument/2006/relationships/tags" Target="../tags/tag296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315.xml"/><Relationship Id="rId18" Type="http://schemas.openxmlformats.org/officeDocument/2006/relationships/tags" Target="../tags/tag320.xml"/><Relationship Id="rId26" Type="http://schemas.openxmlformats.org/officeDocument/2006/relationships/tags" Target="../tags/tag328.xml"/><Relationship Id="rId39" Type="http://schemas.openxmlformats.org/officeDocument/2006/relationships/tags" Target="../tags/tag341.xml"/><Relationship Id="rId21" Type="http://schemas.openxmlformats.org/officeDocument/2006/relationships/tags" Target="../tags/tag323.xml"/><Relationship Id="rId34" Type="http://schemas.openxmlformats.org/officeDocument/2006/relationships/tags" Target="../tags/tag336.xml"/><Relationship Id="rId42" Type="http://schemas.openxmlformats.org/officeDocument/2006/relationships/tags" Target="../tags/tag344.xml"/><Relationship Id="rId47" Type="http://schemas.openxmlformats.org/officeDocument/2006/relationships/tags" Target="../tags/tag349.xml"/><Relationship Id="rId50" Type="http://schemas.openxmlformats.org/officeDocument/2006/relationships/tags" Target="../tags/tag352.xml"/><Relationship Id="rId55" Type="http://schemas.openxmlformats.org/officeDocument/2006/relationships/image" Target="../media/image44.gif"/><Relationship Id="rId63" Type="http://schemas.openxmlformats.org/officeDocument/2006/relationships/image" Target="../media/image51.gif"/><Relationship Id="rId7" Type="http://schemas.openxmlformats.org/officeDocument/2006/relationships/tags" Target="../tags/tag309.xml"/><Relationship Id="rId2" Type="http://schemas.openxmlformats.org/officeDocument/2006/relationships/tags" Target="../tags/tag304.xml"/><Relationship Id="rId16" Type="http://schemas.openxmlformats.org/officeDocument/2006/relationships/tags" Target="../tags/tag318.xml"/><Relationship Id="rId20" Type="http://schemas.openxmlformats.org/officeDocument/2006/relationships/tags" Target="../tags/tag322.xml"/><Relationship Id="rId29" Type="http://schemas.openxmlformats.org/officeDocument/2006/relationships/tags" Target="../tags/tag331.xml"/><Relationship Id="rId41" Type="http://schemas.openxmlformats.org/officeDocument/2006/relationships/tags" Target="../tags/tag343.xml"/><Relationship Id="rId54" Type="http://schemas.openxmlformats.org/officeDocument/2006/relationships/image" Target="../media/image43.gif"/><Relationship Id="rId62" Type="http://schemas.openxmlformats.org/officeDocument/2006/relationships/image" Target="../media/image50.gif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tags" Target="../tags/tag313.xml"/><Relationship Id="rId24" Type="http://schemas.openxmlformats.org/officeDocument/2006/relationships/tags" Target="../tags/tag326.xml"/><Relationship Id="rId32" Type="http://schemas.openxmlformats.org/officeDocument/2006/relationships/tags" Target="../tags/tag334.xml"/><Relationship Id="rId37" Type="http://schemas.openxmlformats.org/officeDocument/2006/relationships/tags" Target="../tags/tag339.xml"/><Relationship Id="rId40" Type="http://schemas.openxmlformats.org/officeDocument/2006/relationships/tags" Target="../tags/tag342.xml"/><Relationship Id="rId45" Type="http://schemas.openxmlformats.org/officeDocument/2006/relationships/tags" Target="../tags/tag347.xml"/><Relationship Id="rId53" Type="http://schemas.openxmlformats.org/officeDocument/2006/relationships/image" Target="../media/image42.gif"/><Relationship Id="rId58" Type="http://schemas.openxmlformats.org/officeDocument/2006/relationships/image" Target="../media/image39.gif"/><Relationship Id="rId5" Type="http://schemas.openxmlformats.org/officeDocument/2006/relationships/tags" Target="../tags/tag307.xml"/><Relationship Id="rId15" Type="http://schemas.openxmlformats.org/officeDocument/2006/relationships/tags" Target="../tags/tag317.xml"/><Relationship Id="rId23" Type="http://schemas.openxmlformats.org/officeDocument/2006/relationships/tags" Target="../tags/tag325.xml"/><Relationship Id="rId28" Type="http://schemas.openxmlformats.org/officeDocument/2006/relationships/tags" Target="../tags/tag330.xml"/><Relationship Id="rId36" Type="http://schemas.openxmlformats.org/officeDocument/2006/relationships/tags" Target="../tags/tag338.xml"/><Relationship Id="rId49" Type="http://schemas.openxmlformats.org/officeDocument/2006/relationships/tags" Target="../tags/tag351.xml"/><Relationship Id="rId57" Type="http://schemas.openxmlformats.org/officeDocument/2006/relationships/image" Target="../media/image46.gif"/><Relationship Id="rId61" Type="http://schemas.openxmlformats.org/officeDocument/2006/relationships/image" Target="../media/image49.gif"/><Relationship Id="rId10" Type="http://schemas.openxmlformats.org/officeDocument/2006/relationships/tags" Target="../tags/tag312.xml"/><Relationship Id="rId19" Type="http://schemas.openxmlformats.org/officeDocument/2006/relationships/tags" Target="../tags/tag321.xml"/><Relationship Id="rId31" Type="http://schemas.openxmlformats.org/officeDocument/2006/relationships/tags" Target="../tags/tag333.xml"/><Relationship Id="rId44" Type="http://schemas.openxmlformats.org/officeDocument/2006/relationships/tags" Target="../tags/tag346.xml"/><Relationship Id="rId52" Type="http://schemas.openxmlformats.org/officeDocument/2006/relationships/image" Target="../media/image41.jpeg"/><Relationship Id="rId60" Type="http://schemas.openxmlformats.org/officeDocument/2006/relationships/image" Target="../media/image48.wmf"/><Relationship Id="rId65" Type="http://schemas.openxmlformats.org/officeDocument/2006/relationships/image" Target="../media/image35.gif"/><Relationship Id="rId4" Type="http://schemas.openxmlformats.org/officeDocument/2006/relationships/tags" Target="../tags/tag306.xml"/><Relationship Id="rId9" Type="http://schemas.openxmlformats.org/officeDocument/2006/relationships/tags" Target="../tags/tag311.xml"/><Relationship Id="rId14" Type="http://schemas.openxmlformats.org/officeDocument/2006/relationships/tags" Target="../tags/tag316.xml"/><Relationship Id="rId22" Type="http://schemas.openxmlformats.org/officeDocument/2006/relationships/tags" Target="../tags/tag324.xml"/><Relationship Id="rId27" Type="http://schemas.openxmlformats.org/officeDocument/2006/relationships/tags" Target="../tags/tag329.xml"/><Relationship Id="rId30" Type="http://schemas.openxmlformats.org/officeDocument/2006/relationships/tags" Target="../tags/tag332.xml"/><Relationship Id="rId35" Type="http://schemas.openxmlformats.org/officeDocument/2006/relationships/tags" Target="../tags/tag337.xml"/><Relationship Id="rId43" Type="http://schemas.openxmlformats.org/officeDocument/2006/relationships/tags" Target="../tags/tag345.xml"/><Relationship Id="rId48" Type="http://schemas.openxmlformats.org/officeDocument/2006/relationships/tags" Target="../tags/tag350.xml"/><Relationship Id="rId56" Type="http://schemas.openxmlformats.org/officeDocument/2006/relationships/image" Target="../media/image45.gif"/><Relationship Id="rId64" Type="http://schemas.openxmlformats.org/officeDocument/2006/relationships/image" Target="../media/image34.gif"/><Relationship Id="rId8" Type="http://schemas.openxmlformats.org/officeDocument/2006/relationships/tags" Target="../tags/tag310.xml"/><Relationship Id="rId51" Type="http://schemas.openxmlformats.org/officeDocument/2006/relationships/slideLayout" Target="../slideLayouts/slideLayout1.xml"/><Relationship Id="rId3" Type="http://schemas.openxmlformats.org/officeDocument/2006/relationships/tags" Target="../tags/tag305.xml"/><Relationship Id="rId12" Type="http://schemas.openxmlformats.org/officeDocument/2006/relationships/tags" Target="../tags/tag314.xml"/><Relationship Id="rId17" Type="http://schemas.openxmlformats.org/officeDocument/2006/relationships/tags" Target="../tags/tag319.xml"/><Relationship Id="rId25" Type="http://schemas.openxmlformats.org/officeDocument/2006/relationships/tags" Target="../tags/tag327.xml"/><Relationship Id="rId33" Type="http://schemas.openxmlformats.org/officeDocument/2006/relationships/tags" Target="../tags/tag335.xml"/><Relationship Id="rId38" Type="http://schemas.openxmlformats.org/officeDocument/2006/relationships/tags" Target="../tags/tag340.xml"/><Relationship Id="rId46" Type="http://schemas.openxmlformats.org/officeDocument/2006/relationships/tags" Target="../tags/tag348.xml"/><Relationship Id="rId59" Type="http://schemas.openxmlformats.org/officeDocument/2006/relationships/image" Target="../media/image47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60.xml"/><Relationship Id="rId13" Type="http://schemas.openxmlformats.org/officeDocument/2006/relationships/tags" Target="../tags/tag365.xml"/><Relationship Id="rId18" Type="http://schemas.openxmlformats.org/officeDocument/2006/relationships/tags" Target="../tags/tag370.xml"/><Relationship Id="rId26" Type="http://schemas.openxmlformats.org/officeDocument/2006/relationships/tags" Target="../tags/tag378.xml"/><Relationship Id="rId3" Type="http://schemas.openxmlformats.org/officeDocument/2006/relationships/tags" Target="../tags/tag355.xml"/><Relationship Id="rId21" Type="http://schemas.openxmlformats.org/officeDocument/2006/relationships/tags" Target="../tags/tag373.xml"/><Relationship Id="rId7" Type="http://schemas.openxmlformats.org/officeDocument/2006/relationships/tags" Target="../tags/tag359.xml"/><Relationship Id="rId12" Type="http://schemas.openxmlformats.org/officeDocument/2006/relationships/tags" Target="../tags/tag364.xml"/><Relationship Id="rId17" Type="http://schemas.openxmlformats.org/officeDocument/2006/relationships/tags" Target="../tags/tag369.xml"/><Relationship Id="rId25" Type="http://schemas.openxmlformats.org/officeDocument/2006/relationships/tags" Target="../tags/tag377.xml"/><Relationship Id="rId2" Type="http://schemas.openxmlformats.org/officeDocument/2006/relationships/tags" Target="../tags/tag354.xml"/><Relationship Id="rId16" Type="http://schemas.openxmlformats.org/officeDocument/2006/relationships/tags" Target="../tags/tag368.xml"/><Relationship Id="rId20" Type="http://schemas.openxmlformats.org/officeDocument/2006/relationships/tags" Target="../tags/tag372.xml"/><Relationship Id="rId29" Type="http://schemas.openxmlformats.org/officeDocument/2006/relationships/image" Target="../media/image52.emf"/><Relationship Id="rId1" Type="http://schemas.openxmlformats.org/officeDocument/2006/relationships/tags" Target="../tags/tag353.xml"/><Relationship Id="rId6" Type="http://schemas.openxmlformats.org/officeDocument/2006/relationships/tags" Target="../tags/tag358.xml"/><Relationship Id="rId11" Type="http://schemas.openxmlformats.org/officeDocument/2006/relationships/tags" Target="../tags/tag363.xml"/><Relationship Id="rId24" Type="http://schemas.openxmlformats.org/officeDocument/2006/relationships/tags" Target="../tags/tag376.xml"/><Relationship Id="rId5" Type="http://schemas.openxmlformats.org/officeDocument/2006/relationships/tags" Target="../tags/tag357.xml"/><Relationship Id="rId15" Type="http://schemas.openxmlformats.org/officeDocument/2006/relationships/tags" Target="../tags/tag367.xml"/><Relationship Id="rId23" Type="http://schemas.openxmlformats.org/officeDocument/2006/relationships/tags" Target="../tags/tag375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362.xml"/><Relationship Id="rId19" Type="http://schemas.openxmlformats.org/officeDocument/2006/relationships/tags" Target="../tags/tag371.xml"/><Relationship Id="rId4" Type="http://schemas.openxmlformats.org/officeDocument/2006/relationships/tags" Target="../tags/tag356.xml"/><Relationship Id="rId9" Type="http://schemas.openxmlformats.org/officeDocument/2006/relationships/tags" Target="../tags/tag361.xml"/><Relationship Id="rId14" Type="http://schemas.openxmlformats.org/officeDocument/2006/relationships/tags" Target="../tags/tag366.xml"/><Relationship Id="rId22" Type="http://schemas.openxmlformats.org/officeDocument/2006/relationships/tags" Target="../tags/tag374.xml"/><Relationship Id="rId27" Type="http://schemas.openxmlformats.org/officeDocument/2006/relationships/tags" Target="../tags/tag379.xml"/><Relationship Id="rId30" Type="http://schemas.openxmlformats.org/officeDocument/2006/relationships/image" Target="../media/image5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87.xml"/><Relationship Id="rId13" Type="http://schemas.openxmlformats.org/officeDocument/2006/relationships/tags" Target="../tags/tag392.xml"/><Relationship Id="rId18" Type="http://schemas.openxmlformats.org/officeDocument/2006/relationships/tags" Target="../tags/tag397.xml"/><Relationship Id="rId26" Type="http://schemas.openxmlformats.org/officeDocument/2006/relationships/tags" Target="../tags/tag405.xml"/><Relationship Id="rId3" Type="http://schemas.openxmlformats.org/officeDocument/2006/relationships/tags" Target="../tags/tag382.xml"/><Relationship Id="rId21" Type="http://schemas.openxmlformats.org/officeDocument/2006/relationships/tags" Target="../tags/tag400.xml"/><Relationship Id="rId7" Type="http://schemas.openxmlformats.org/officeDocument/2006/relationships/tags" Target="../tags/tag386.xml"/><Relationship Id="rId12" Type="http://schemas.openxmlformats.org/officeDocument/2006/relationships/tags" Target="../tags/tag391.xml"/><Relationship Id="rId17" Type="http://schemas.openxmlformats.org/officeDocument/2006/relationships/tags" Target="../tags/tag396.xml"/><Relationship Id="rId25" Type="http://schemas.openxmlformats.org/officeDocument/2006/relationships/tags" Target="../tags/tag404.xml"/><Relationship Id="rId2" Type="http://schemas.openxmlformats.org/officeDocument/2006/relationships/tags" Target="../tags/tag381.xml"/><Relationship Id="rId16" Type="http://schemas.openxmlformats.org/officeDocument/2006/relationships/tags" Target="../tags/tag395.xml"/><Relationship Id="rId20" Type="http://schemas.openxmlformats.org/officeDocument/2006/relationships/tags" Target="../tags/tag399.xml"/><Relationship Id="rId29" Type="http://schemas.openxmlformats.org/officeDocument/2006/relationships/image" Target="../media/image53.emf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11" Type="http://schemas.openxmlformats.org/officeDocument/2006/relationships/tags" Target="../tags/tag390.xml"/><Relationship Id="rId24" Type="http://schemas.openxmlformats.org/officeDocument/2006/relationships/tags" Target="../tags/tag403.xml"/><Relationship Id="rId5" Type="http://schemas.openxmlformats.org/officeDocument/2006/relationships/tags" Target="../tags/tag384.xml"/><Relationship Id="rId15" Type="http://schemas.openxmlformats.org/officeDocument/2006/relationships/tags" Target="../tags/tag394.xml"/><Relationship Id="rId23" Type="http://schemas.openxmlformats.org/officeDocument/2006/relationships/tags" Target="../tags/tag402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389.xml"/><Relationship Id="rId19" Type="http://schemas.openxmlformats.org/officeDocument/2006/relationships/tags" Target="../tags/tag398.xml"/><Relationship Id="rId4" Type="http://schemas.openxmlformats.org/officeDocument/2006/relationships/tags" Target="../tags/tag383.xml"/><Relationship Id="rId9" Type="http://schemas.openxmlformats.org/officeDocument/2006/relationships/tags" Target="../tags/tag388.xml"/><Relationship Id="rId14" Type="http://schemas.openxmlformats.org/officeDocument/2006/relationships/tags" Target="../tags/tag393.xml"/><Relationship Id="rId22" Type="http://schemas.openxmlformats.org/officeDocument/2006/relationships/tags" Target="../tags/tag401.xml"/><Relationship Id="rId27" Type="http://schemas.openxmlformats.org/officeDocument/2006/relationships/tags" Target="../tags/tag406.xml"/><Relationship Id="rId30" Type="http://schemas.openxmlformats.org/officeDocument/2006/relationships/image" Target="../media/image52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14.xml"/><Relationship Id="rId13" Type="http://schemas.openxmlformats.org/officeDocument/2006/relationships/tags" Target="../tags/tag419.xml"/><Relationship Id="rId18" Type="http://schemas.openxmlformats.org/officeDocument/2006/relationships/tags" Target="../tags/tag424.xml"/><Relationship Id="rId3" Type="http://schemas.openxmlformats.org/officeDocument/2006/relationships/tags" Target="../tags/tag409.xml"/><Relationship Id="rId21" Type="http://schemas.openxmlformats.org/officeDocument/2006/relationships/tags" Target="../tags/tag427.xml"/><Relationship Id="rId7" Type="http://schemas.openxmlformats.org/officeDocument/2006/relationships/tags" Target="../tags/tag413.xml"/><Relationship Id="rId12" Type="http://schemas.openxmlformats.org/officeDocument/2006/relationships/tags" Target="../tags/tag418.xml"/><Relationship Id="rId17" Type="http://schemas.openxmlformats.org/officeDocument/2006/relationships/tags" Target="../tags/tag423.xml"/><Relationship Id="rId2" Type="http://schemas.openxmlformats.org/officeDocument/2006/relationships/tags" Target="../tags/tag408.xml"/><Relationship Id="rId16" Type="http://schemas.openxmlformats.org/officeDocument/2006/relationships/tags" Target="../tags/tag422.xml"/><Relationship Id="rId20" Type="http://schemas.openxmlformats.org/officeDocument/2006/relationships/tags" Target="../tags/tag426.xml"/><Relationship Id="rId1" Type="http://schemas.openxmlformats.org/officeDocument/2006/relationships/tags" Target="../tags/tag407.xml"/><Relationship Id="rId6" Type="http://schemas.openxmlformats.org/officeDocument/2006/relationships/tags" Target="../tags/tag412.xml"/><Relationship Id="rId11" Type="http://schemas.openxmlformats.org/officeDocument/2006/relationships/tags" Target="../tags/tag417.xml"/><Relationship Id="rId5" Type="http://schemas.openxmlformats.org/officeDocument/2006/relationships/tags" Target="../tags/tag411.xml"/><Relationship Id="rId15" Type="http://schemas.openxmlformats.org/officeDocument/2006/relationships/tags" Target="../tags/tag421.xml"/><Relationship Id="rId23" Type="http://schemas.openxmlformats.org/officeDocument/2006/relationships/image" Target="../media/image54.emf"/><Relationship Id="rId10" Type="http://schemas.openxmlformats.org/officeDocument/2006/relationships/tags" Target="../tags/tag416.xml"/><Relationship Id="rId19" Type="http://schemas.openxmlformats.org/officeDocument/2006/relationships/tags" Target="../tags/tag425.xml"/><Relationship Id="rId4" Type="http://schemas.openxmlformats.org/officeDocument/2006/relationships/tags" Target="../tags/tag410.xml"/><Relationship Id="rId9" Type="http://schemas.openxmlformats.org/officeDocument/2006/relationships/tags" Target="../tags/tag415.xml"/><Relationship Id="rId14" Type="http://schemas.openxmlformats.org/officeDocument/2006/relationships/tags" Target="../tags/tag420.xml"/><Relationship Id="rId2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tags" Target="../tags/tag429.xml"/><Relationship Id="rId1" Type="http://schemas.openxmlformats.org/officeDocument/2006/relationships/tags" Target="../tags/tag428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37.xml"/><Relationship Id="rId13" Type="http://schemas.openxmlformats.org/officeDocument/2006/relationships/tags" Target="../tags/tag442.xml"/><Relationship Id="rId18" Type="http://schemas.openxmlformats.org/officeDocument/2006/relationships/image" Target="../media/image39.gif"/><Relationship Id="rId26" Type="http://schemas.openxmlformats.org/officeDocument/2006/relationships/image" Target="../media/image70.gif"/><Relationship Id="rId3" Type="http://schemas.openxmlformats.org/officeDocument/2006/relationships/tags" Target="../tags/tag432.xml"/><Relationship Id="rId21" Type="http://schemas.openxmlformats.org/officeDocument/2006/relationships/image" Target="../media/image45.gif"/><Relationship Id="rId7" Type="http://schemas.openxmlformats.org/officeDocument/2006/relationships/tags" Target="../tags/tag436.xml"/><Relationship Id="rId12" Type="http://schemas.openxmlformats.org/officeDocument/2006/relationships/tags" Target="../tags/tag441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69.gif"/><Relationship Id="rId2" Type="http://schemas.openxmlformats.org/officeDocument/2006/relationships/tags" Target="../tags/tag431.xml"/><Relationship Id="rId16" Type="http://schemas.openxmlformats.org/officeDocument/2006/relationships/tags" Target="../tags/tag445.xml"/><Relationship Id="rId20" Type="http://schemas.openxmlformats.org/officeDocument/2006/relationships/image" Target="../media/image44.gif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11" Type="http://schemas.openxmlformats.org/officeDocument/2006/relationships/tags" Target="../tags/tag440.xml"/><Relationship Id="rId24" Type="http://schemas.openxmlformats.org/officeDocument/2006/relationships/image" Target="../media/image68.gif"/><Relationship Id="rId5" Type="http://schemas.openxmlformats.org/officeDocument/2006/relationships/tags" Target="../tags/tag434.xml"/><Relationship Id="rId15" Type="http://schemas.openxmlformats.org/officeDocument/2006/relationships/tags" Target="../tags/tag444.xml"/><Relationship Id="rId23" Type="http://schemas.openxmlformats.org/officeDocument/2006/relationships/image" Target="../media/image9.gif"/><Relationship Id="rId28" Type="http://schemas.openxmlformats.org/officeDocument/2006/relationships/image" Target="../media/image72.gif"/><Relationship Id="rId10" Type="http://schemas.openxmlformats.org/officeDocument/2006/relationships/tags" Target="../tags/tag439.xml"/><Relationship Id="rId19" Type="http://schemas.openxmlformats.org/officeDocument/2006/relationships/image" Target="../media/image67.png"/><Relationship Id="rId4" Type="http://schemas.openxmlformats.org/officeDocument/2006/relationships/tags" Target="../tags/tag433.xml"/><Relationship Id="rId9" Type="http://schemas.openxmlformats.org/officeDocument/2006/relationships/tags" Target="../tags/tag438.xml"/><Relationship Id="rId14" Type="http://schemas.openxmlformats.org/officeDocument/2006/relationships/tags" Target="../tags/tag443.xml"/><Relationship Id="rId22" Type="http://schemas.openxmlformats.org/officeDocument/2006/relationships/image" Target="../media/image42.gif"/><Relationship Id="rId27" Type="http://schemas.openxmlformats.org/officeDocument/2006/relationships/image" Target="../media/image7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37.xml"/><Relationship Id="rId7" Type="http://schemas.openxmlformats.org/officeDocument/2006/relationships/image" Target="../media/image6.gif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42.xml"/><Relationship Id="rId7" Type="http://schemas.openxmlformats.org/officeDocument/2006/relationships/image" Target="../media/image6.gif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image" Target="../media/image8.jpe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7.jpeg"/><Relationship Id="rId5" Type="http://schemas.openxmlformats.org/officeDocument/2006/relationships/tags" Target="../tags/tag49.xml"/><Relationship Id="rId10" Type="http://schemas.openxmlformats.org/officeDocument/2006/relationships/image" Target="../media/image6.gif"/><Relationship Id="rId4" Type="http://schemas.openxmlformats.org/officeDocument/2006/relationships/tags" Target="../tags/tag48.xml"/><Relationship Id="rId9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tags" Target="../tags/tag70.xml"/><Relationship Id="rId3" Type="http://schemas.openxmlformats.org/officeDocument/2006/relationships/tags" Target="../tags/tag55.xml"/><Relationship Id="rId21" Type="http://schemas.openxmlformats.org/officeDocument/2006/relationships/tags" Target="../tags/tag73.xml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tags" Target="../tags/tag69.xml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20" Type="http://schemas.openxmlformats.org/officeDocument/2006/relationships/tags" Target="../tags/tag72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23" Type="http://schemas.openxmlformats.org/officeDocument/2006/relationships/tags" Target="../tags/tag75.xml"/><Relationship Id="rId10" Type="http://schemas.openxmlformats.org/officeDocument/2006/relationships/tags" Target="../tags/tag62.xml"/><Relationship Id="rId19" Type="http://schemas.openxmlformats.org/officeDocument/2006/relationships/tags" Target="../tags/tag71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Relationship Id="rId22" Type="http://schemas.openxmlformats.org/officeDocument/2006/relationships/tags" Target="../tags/tag7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image" Target="../media/image8.jpeg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image" Target="../media/image6.gif"/><Relationship Id="rId17" Type="http://schemas.openxmlformats.org/officeDocument/2006/relationships/image" Target="../media/image11.gif"/><Relationship Id="rId2" Type="http://schemas.openxmlformats.org/officeDocument/2006/relationships/tags" Target="../tags/tag77.xml"/><Relationship Id="rId16" Type="http://schemas.openxmlformats.org/officeDocument/2006/relationships/image" Target="../media/image10.gif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0.xml"/><Relationship Id="rId15" Type="http://schemas.openxmlformats.org/officeDocument/2006/relationships/image" Target="../media/image9.gif"/><Relationship Id="rId10" Type="http://schemas.openxmlformats.org/officeDocument/2006/relationships/tags" Target="../tags/tag85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image" Target="../media/image12.gif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../media/image9.gif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8.jpeg"/><Relationship Id="rId5" Type="http://schemas.openxmlformats.org/officeDocument/2006/relationships/tags" Target="../tags/tag90.xml"/><Relationship Id="rId15" Type="http://schemas.openxmlformats.org/officeDocument/2006/relationships/image" Target="../media/image14.jpeg"/><Relationship Id="rId10" Type="http://schemas.openxmlformats.org/officeDocument/2006/relationships/image" Target="../media/image6.gif"/><Relationship Id="rId4" Type="http://schemas.openxmlformats.org/officeDocument/2006/relationships/tags" Target="../tags/tag8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91576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>
            <a:off x="2561675" y="1524000"/>
            <a:ext cx="40206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RU</a:t>
            </a:r>
            <a:endParaRPr lang="en-US" sz="60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5" descr="bird-08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43203">
            <a:off x="-36337" y="669425"/>
            <a:ext cx="1370571" cy="132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bird-08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316">
            <a:off x="1535770" y="1621573"/>
            <a:ext cx="1295400" cy="126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>
            <p:custDataLst>
              <p:tags r:id="rId5"/>
            </p:custDataLst>
          </p:nvPr>
        </p:nvSpPr>
        <p:spPr>
          <a:xfrm>
            <a:off x="3916466" y="5024438"/>
            <a:ext cx="2108911" cy="461665"/>
          </a:xfrm>
          <a:prstGeom prst="rect">
            <a:avLst/>
          </a:prstGeom>
          <a:solidFill>
            <a:srgbClr val="996600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 11/2016</a:t>
            </a:r>
          </a:p>
        </p:txBody>
      </p:sp>
      <p:pic>
        <p:nvPicPr>
          <p:cNvPr id="17" name="Picture 5" descr="D:\kimcuong\tranh\anh dong\732886tkokzg8sw8.gif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3800" y="5087937"/>
            <a:ext cx="11096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D:\kimcuong\tranh\anh dong\732886tkokzg8sw8.gif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0400" y="5029200"/>
            <a:ext cx="566738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D:\kimcuong\tranh\anh dong\732886tkokzg8sw8.gif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34338" y="5113361"/>
            <a:ext cx="11096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D:\kimcuong\tranh\anh dong\732886tkokzg8sw8.gif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67538" y="5105400"/>
            <a:ext cx="11096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D:\kimcuong\tranh\anh dong\732886tkokzg8sw8.gif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33938" y="5105400"/>
            <a:ext cx="11096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D:\kimcuong\tranh\anh dong\732886tkokzg8sw8.gif"/>
          <p:cNvPicPr>
            <a:picLocks noChangeAspect="1" noChangeArrowheads="1" noCrop="1"/>
          </p:cNvPicPr>
          <p:nvPr>
            <p:custDataLst>
              <p:tags r:id="rId1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00738" y="5105400"/>
            <a:ext cx="11096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D:\kimcuong\tranh\anh dong\732886tkokzg8sw8.gif"/>
          <p:cNvPicPr>
            <a:picLocks noChangeAspect="1" noChangeArrowheads="1" noCrop="1"/>
          </p:cNvPicPr>
          <p:nvPr>
            <p:custDataLst>
              <p:tags r:id="rId1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5105400"/>
            <a:ext cx="11096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D:\kimcuong\tranh\anh dong\732886tkokzg8sw8.gif"/>
          <p:cNvPicPr>
            <a:picLocks noChangeAspect="1" noChangeArrowheads="1" noCrop="1"/>
          </p:cNvPicPr>
          <p:nvPr>
            <p:custDataLst>
              <p:tags r:id="rId1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800" y="5105400"/>
            <a:ext cx="11096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D:\kimcuong\tranh\anh dong\732886tkokzg8sw8.gif"/>
          <p:cNvPicPr>
            <a:picLocks noChangeAspect="1" noChangeArrowheads="1" noCrop="1"/>
          </p:cNvPicPr>
          <p:nvPr>
            <p:custDataLst>
              <p:tags r:id="rId1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105400"/>
            <a:ext cx="11096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801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4394 C 0.07587 0.0599 0.13733 0.11378 0.18542 0.13969 C 0.23438 0.16536 0.29236 0.18779 0.34775 0.20028 C 0.40295 0.21323 0.46025 0.22734 0.51771 0.21693 C 0.57552 0.20698 0.6408 0.1864 0.69393 0.13969 C 0.74723 0.09343 0.8073 -0.01943 0.8375 -0.06105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67" y="39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295 -0.05088 C 0.30191 -0.02613 0.60173 -0.00116 0.72256 0.0092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72" y="3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16000" r="24001" b="23334"/>
          <a:stretch>
            <a:fillRect/>
          </a:stretch>
        </p:blipFill>
        <p:spPr bwMode="auto">
          <a:xfrm>
            <a:off x="-1295400" y="-609600"/>
            <a:ext cx="11582400" cy="868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15000" y="38862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6" name="Text Box 4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600200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u="sng">
                <a:latin typeface="Times New Roman" pitchFamily="18" charset="0"/>
              </a:rPr>
              <a:t>Giải nghĩa từ</a:t>
            </a:r>
          </a:p>
        </p:txBody>
      </p:sp>
      <p:sp>
        <p:nvSpPr>
          <p:cNvPr id="7" name="Rectangle 4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43200" y="2209800"/>
            <a:ext cx="195103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Text Box 4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8200" y="2133600"/>
            <a:ext cx="5181600" cy="138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>
                <a:lumMod val="90000"/>
              </a:schemeClr>
            </a:solidFill>
            <a:miter lim="800000"/>
            <a:headEnd/>
            <a:tailEnd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hoặc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chung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Text Box 4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1999" y="4419600"/>
            <a:ext cx="4657725" cy="55399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smtClean="0">
                <a:solidFill>
                  <a:srgbClr val="006600"/>
                </a:solidFill>
                <a:latin typeface="Times New Roman" pitchFamily="18" charset="0"/>
              </a:rPr>
              <a:t>- Bồi </a:t>
            </a:r>
            <a:r>
              <a:rPr lang="en-US" sz="3000" b="1">
                <a:solidFill>
                  <a:srgbClr val="006600"/>
                </a:solidFill>
                <a:latin typeface="Times New Roman" pitchFamily="18" charset="0"/>
              </a:rPr>
              <a:t>: thêm vào</a:t>
            </a:r>
            <a:r>
              <a:rPr lang="en-US" sz="3000" b="1" smtClean="0">
                <a:solidFill>
                  <a:srgbClr val="006600"/>
                </a:solidFill>
                <a:latin typeface="Times New Roman" pitchFamily="18" charset="0"/>
              </a:rPr>
              <a:t>, đắp </a:t>
            </a:r>
            <a:r>
              <a:rPr lang="en-US" sz="3000" b="1">
                <a:solidFill>
                  <a:srgbClr val="006600"/>
                </a:solidFill>
                <a:latin typeface="Times New Roman" pitchFamily="18" charset="0"/>
              </a:rPr>
              <a:t>nên.</a:t>
            </a:r>
          </a:p>
        </p:txBody>
      </p:sp>
      <p:sp>
        <p:nvSpPr>
          <p:cNvPr id="10" name="Text Box 4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2000" y="3657600"/>
            <a:ext cx="4724400" cy="553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>
                <a:lumMod val="90000"/>
              </a:schemeClr>
            </a:solidFill>
            <a:miter lim="800000"/>
            <a:headEnd/>
            <a:tailEnd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b="1" smtClean="0">
                <a:solidFill>
                  <a:srgbClr val="0000FF"/>
                </a:solidFill>
                <a:latin typeface="Times New Roman" pitchFamily="18" charset="0"/>
              </a:rPr>
              <a:t>- Nhân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gian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: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loài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" name="AutoShape 2" descr="Kết quả hình ảnh cho tranh vẽ đông chí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AutoShape 4" descr="Kết quả hình ảnh cho tranh vẽ đông chí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AutoShape 6" descr="Kết quả hình ảnh cho tranh vẽ đông chí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" name="Picture 34" descr="đất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105401"/>
            <a:ext cx="35147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5" descr="đồng chí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22457"/>
            <a:ext cx="2209800" cy="235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6" descr="loài ng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48099"/>
            <a:ext cx="2667000" cy="232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581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weatherwoman_without_map_hg_clr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3319463"/>
            <a:ext cx="1993900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33525"/>
            <a:ext cx="38862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1" descr="n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05600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2" descr="n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676900" y="3390900"/>
            <a:ext cx="6858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3" descr="n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390900" y="3390900"/>
            <a:ext cx="6858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1" descr="n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sz="half" idx="1"/>
            <p:custDataLst>
              <p:tags r:id="rId8"/>
            </p:custDataLst>
          </p:nvPr>
        </p:nvSpPr>
        <p:spPr>
          <a:xfrm>
            <a:off x="1295400" y="5791200"/>
            <a:ext cx="3810000" cy="858838"/>
          </a:xfrm>
          <a:solidFill>
            <a:srgbClr val="FF9933"/>
          </a:solidFill>
          <a:ln>
            <a:solidFill>
              <a:srgbClr val="FF0000"/>
            </a:solidFill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/>
          <a:p>
            <a:pPr algn="ctr" eaLnBrk="1" hangingPunct="1"/>
            <a:r>
              <a:rPr lang="en-US" sz="2400" b="1" smtClean="0">
                <a:latin typeface="Times New Roman" pitchFamily="18" charset="0"/>
              </a:rPr>
              <a:t>Ong yêu hoa vì hoa giúp ong làm mật </a:t>
            </a:r>
          </a:p>
        </p:txBody>
      </p:sp>
      <p:sp>
        <p:nvSpPr>
          <p:cNvPr id="9" name="Rectangle 3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51413" y="4648200"/>
            <a:ext cx="4040187" cy="838200"/>
          </a:xfrm>
          <a:prstGeom prst="rect">
            <a:avLst/>
          </a:prstGeom>
          <a:solidFill>
            <a:srgbClr val="33CC33"/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US" sz="2400" b="1">
                <a:latin typeface="Times New Roman" pitchFamily="18" charset="0"/>
              </a:rPr>
              <a:t>Con cá yêu nước vì có nước cá mới sống được</a:t>
            </a:r>
          </a:p>
        </p:txBody>
      </p:sp>
      <p:sp>
        <p:nvSpPr>
          <p:cNvPr id="10" name="Rectangle 3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38200" y="1828800"/>
            <a:ext cx="4191000" cy="1108075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Times New Roman" pitchFamily="18" charset="0"/>
              </a:rPr>
              <a:t>Con </a:t>
            </a:r>
            <a:r>
              <a:rPr lang="en-US" sz="2400" b="1" dirty="0" err="1">
                <a:latin typeface="Times New Roman" pitchFamily="18" charset="0"/>
              </a:rPr>
              <a:t>chim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yêu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trời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vì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bầu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trời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cao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rộng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chim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mới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chỗ</a:t>
            </a:r>
            <a:r>
              <a:rPr lang="en-US" sz="2400" b="1" dirty="0">
                <a:latin typeface="Times New Roman" pitchFamily="18" charset="0"/>
              </a:rPr>
              <a:t> bay </a:t>
            </a:r>
            <a:r>
              <a:rPr lang="en-US" sz="2400" b="1" dirty="0" err="1">
                <a:latin typeface="Times New Roman" pitchFamily="18" charset="0"/>
              </a:rPr>
              <a:t>nhảy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hát</a:t>
            </a:r>
            <a:r>
              <a:rPr lang="en-US" sz="2400" b="1" dirty="0">
                <a:latin typeface="Times New Roman" pitchFamily="18" charset="0"/>
              </a:rPr>
              <a:t> ca. </a:t>
            </a: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65450"/>
            <a:ext cx="3046412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62000" y="152400"/>
            <a:ext cx="7885112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2800" b="1" u="sng">
                <a:solidFill>
                  <a:schemeClr val="bg1"/>
                </a:solidFill>
                <a:latin typeface="Times New Roman" pitchFamily="18" charset="0"/>
              </a:rPr>
              <a:t>Tìm hiểu bài </a:t>
            </a:r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: </a:t>
            </a:r>
            <a:endParaRPr lang="en-US" sz="2800" b="1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</a:rPr>
              <a:t>Con </a:t>
            </a:r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chim</a:t>
            </a: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</a:rPr>
              <a:t>, con </a:t>
            </a:r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cá, con ong yêu những gì ? Vì sao ?  </a:t>
            </a:r>
          </a:p>
        </p:txBody>
      </p:sp>
      <p:pic>
        <p:nvPicPr>
          <p:cNvPr id="13" name="Picture 9" descr="bird-08"/>
          <p:cNvPicPr>
            <a:picLocks noChangeAspect="1" noChangeArrowheads="1" noCrop="1"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316">
            <a:off x="-222133" y="726703"/>
            <a:ext cx="2192338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161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74 0.0215 C 0.38437 -0.00232 0.69792 -0.02452 0.82431 -0.03354 " pathEditMode="relative" rAng="-1128669" ptsTypes="aA">
                                      <p:cBhvr>
                                        <p:cTn id="3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69" y="-27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9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oshinavi4102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90728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mot ngoi sao.jpg"/>
          <p:cNvPicPr>
            <a:picLocks noChangeAspect="1"/>
          </p:cNvPicPr>
          <p:nvPr/>
        </p:nvPicPr>
        <p:blipFill>
          <a:blip r:embed="rId21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00325" y="200025"/>
            <a:ext cx="5553075" cy="48577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ngôi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chẳng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đêm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6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47540" y="766762"/>
            <a:ext cx="6444060" cy="757238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 3" pitchFamily="18" charset="2"/>
              <a:buChar char="&quot;"/>
              <a:defRPr/>
            </a:pPr>
            <a:r>
              <a:rPr lang="en-US" sz="2400" b="1" dirty="0"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ngôi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sao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nên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đêm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sao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sáng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.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 3" pitchFamily="18" charset="2"/>
              <a:buChar char="&quot;"/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Nhiều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ngôi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sao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mới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nên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đêm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sao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sáng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89766">
            <a:off x="4335463" y="2438400"/>
            <a:ext cx="9064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89766">
            <a:off x="4343400" y="1371600"/>
            <a:ext cx="9064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89766">
            <a:off x="4419600" y="0"/>
            <a:ext cx="9064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89766">
            <a:off x="5311775" y="2300288"/>
            <a:ext cx="1033463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89766">
            <a:off x="7002463" y="2438400"/>
            <a:ext cx="9064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89766">
            <a:off x="7010400" y="1371600"/>
            <a:ext cx="9064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89766">
            <a:off x="7086600" y="0"/>
            <a:ext cx="9064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89766">
            <a:off x="5680075" y="1462088"/>
            <a:ext cx="903288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89766">
            <a:off x="8102600" y="1222375"/>
            <a:ext cx="9064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89766">
            <a:off x="8110538" y="155575"/>
            <a:ext cx="9064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1" descr="n3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05600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2" descr="n3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676900" y="3390900"/>
            <a:ext cx="6858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3" descr="n3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390900" y="3390900"/>
            <a:ext cx="6858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1" descr="n3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>
            <p:custDataLst>
              <p:tags r:id="rId18"/>
            </p:custDataLst>
          </p:nvPr>
        </p:nvSpPr>
        <p:spPr>
          <a:xfrm>
            <a:off x="76200" y="152400"/>
            <a:ext cx="2440092" cy="523220"/>
          </a:xfrm>
          <a:prstGeom prst="rect">
            <a:avLst/>
          </a:prstGeom>
          <a:solidFill>
            <a:srgbClr val="00CC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sz="2800" b="1" u="sng">
                <a:latin typeface="Times New Roman" pitchFamily="18" charset="0"/>
              </a:rPr>
              <a:t>Tìm hiểu bài </a:t>
            </a:r>
            <a:r>
              <a:rPr lang="en-US" sz="2800" b="1">
                <a:latin typeface="Times New Roman" pitchFamily="18" charset="0"/>
              </a:rPr>
              <a:t>: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161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onglua"/>
          <p:cNvPicPr>
            <a:picLocks noChangeAspect="1" noChangeArrowheads="1"/>
          </p:cNvPicPr>
          <p:nvPr/>
        </p:nvPicPr>
        <p:blipFill>
          <a:blip r:embed="rId6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lu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502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90800" y="81070"/>
            <a:ext cx="6477000" cy="533400"/>
          </a:xfrm>
          <a:prstGeom prst="rect">
            <a:avLst/>
          </a:prstGeom>
          <a:solidFill>
            <a:schemeClr val="tx1"/>
          </a:solidFill>
          <a:ln w="9525">
            <a:solidFill>
              <a:srgbClr val="00CCFF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0800" y="690670"/>
            <a:ext cx="6477000" cy="75713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 3" pitchFamily="18" charset="2"/>
              <a:buChar char="&quot;"/>
              <a:defRPr/>
            </a:pP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chin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3" pitchFamily="18" charset="2"/>
              </a:rPr>
              <a:t>.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 3" pitchFamily="18" charset="2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 3" pitchFamily="18" charset="2"/>
              <a:buChar char="&quot;"/>
              <a:defRPr/>
            </a:pP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chin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3" pitchFamily="18" charset="2"/>
              </a:rPr>
              <a:t>.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 3" pitchFamily="18" charset="2"/>
            </a:endParaRP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76200" y="76200"/>
            <a:ext cx="2440092" cy="523220"/>
          </a:xfrm>
          <a:prstGeom prst="rect">
            <a:avLst/>
          </a:prstGeom>
          <a:solidFill>
            <a:srgbClr val="00CC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u="sng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u="sng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161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12332343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3733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nguoi-dan-vieng-dai-tuong-tai-nha-tang-l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548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76200"/>
            <a:ext cx="61722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CCFF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đâu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gian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?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Sống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chăng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đốm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lửa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tàn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mà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thôi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  <p:sp>
        <p:nvSpPr>
          <p:cNvPr id="5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5715000"/>
            <a:ext cx="8458200" cy="781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CCFF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 3" pitchFamily="18" charset="2"/>
              <a:buChar char="&quot;"/>
              <a:defRPr/>
            </a:pPr>
            <a:r>
              <a:rPr lang="en-US" sz="2400" b="1" dirty="0"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phải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cả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loài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sống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mình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cô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đơn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giống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đốm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lửa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sắp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tàn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lụi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.</a:t>
            </a: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76200" y="76200"/>
            <a:ext cx="2440092" cy="523220"/>
          </a:xfrm>
          <a:prstGeom prst="rect">
            <a:avLst/>
          </a:prstGeom>
          <a:solidFill>
            <a:srgbClr val="00CC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sz="2800" b="1" u="sng">
                <a:latin typeface="Times New Roman" pitchFamily="18" charset="0"/>
              </a:rPr>
              <a:t>Tìm hiểu bài </a:t>
            </a:r>
            <a:r>
              <a:rPr lang="en-US" sz="2800" b="1">
                <a:latin typeface="Times New Roman" pitchFamily="18" charset="0"/>
              </a:rPr>
              <a:t>: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161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00600" y="28956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3" name="Picture 5" descr="hinh bia GAD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8620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95600" y="762000"/>
            <a:ext cx="5943600" cy="461665"/>
          </a:xfrm>
          <a:prstGeom prst="rect">
            <a:avLst/>
          </a:prstGeom>
          <a:solidFill>
            <a:srgbClr val="C00000"/>
          </a:solidFill>
          <a:ln w="9525">
            <a:solidFill>
              <a:srgbClr val="00CCFF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Vì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sao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núi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không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nên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chê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đất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thấp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?</a:t>
            </a:r>
          </a:p>
        </p:txBody>
      </p:sp>
      <p:sp>
        <p:nvSpPr>
          <p:cNvPr id="5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03598" y="1295400"/>
            <a:ext cx="5230802" cy="43704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rgbClr val="00CCFF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Vì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núi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nhờ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đất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bồi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mới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pic>
        <p:nvPicPr>
          <p:cNvPr id="6" name="Picture 17" descr="Núi_Mâm_xô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914400" y="162580"/>
            <a:ext cx="2440092" cy="523220"/>
          </a:xfrm>
          <a:prstGeom prst="rect">
            <a:avLst/>
          </a:prstGeom>
          <a:solidFill>
            <a:srgbClr val="00CC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sz="2800" b="1" u="sng">
                <a:latin typeface="Times New Roman" pitchFamily="18" charset="0"/>
              </a:rPr>
              <a:t>Tìm hiểu bài </a:t>
            </a:r>
            <a:r>
              <a:rPr lang="en-US" sz="2800" b="1">
                <a:latin typeface="Times New Roman" pitchFamily="18" charset="0"/>
              </a:rPr>
              <a:t>: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883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00600" y="28956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3" name="Picture 4" descr="hinh bia GAD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8620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762000"/>
            <a:ext cx="6629400" cy="457200"/>
          </a:xfrm>
          <a:prstGeom prst="rect">
            <a:avLst/>
          </a:prstGeom>
          <a:solidFill>
            <a:srgbClr val="FFC000"/>
          </a:solidFill>
          <a:ln w="9525">
            <a:solidFill>
              <a:srgbClr val="00CCFF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en-US" sz="3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Vì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sao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biển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không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nên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chê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sông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nhỏ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?</a:t>
            </a:r>
          </a:p>
        </p:txBody>
      </p:sp>
      <p:sp>
        <p:nvSpPr>
          <p:cNvPr id="5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1447800"/>
            <a:ext cx="8229600" cy="781752"/>
          </a:xfrm>
          <a:prstGeom prst="rect">
            <a:avLst/>
          </a:prstGeom>
          <a:solidFill>
            <a:srgbClr val="FFC000"/>
          </a:solidFill>
          <a:ln w="9525">
            <a:solidFill>
              <a:srgbClr val="00CCFF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Vì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nhờ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nước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của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trăm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ngàn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sông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nhỏ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đổ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vào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mới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thành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biển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lớn</a:t>
            </a:r>
            <a:r>
              <a:rPr 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" name="Picture 5" descr="11140312164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914400" y="162580"/>
            <a:ext cx="2440092" cy="523220"/>
          </a:xfrm>
          <a:prstGeom prst="rect">
            <a:avLst/>
          </a:prstGeom>
          <a:solidFill>
            <a:srgbClr val="00CC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sz="2800" b="1" u="sng">
                <a:latin typeface="Times New Roman" pitchFamily="18" charset="0"/>
              </a:rPr>
              <a:t>Tìm hiểu bài </a:t>
            </a:r>
            <a:r>
              <a:rPr lang="en-US" sz="2800" b="1">
                <a:latin typeface="Times New Roman" pitchFamily="18" charset="0"/>
              </a:rPr>
              <a:t>: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161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228600" y="-381000"/>
            <a:ext cx="9677400" cy="7010400"/>
            <a:chOff x="0" y="144"/>
            <a:chExt cx="5472" cy="3888"/>
          </a:xfrm>
        </p:grpSpPr>
        <p:pic>
          <p:nvPicPr>
            <p:cNvPr id="3" name="Picture 4" descr="Picture1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4"/>
              <a:ext cx="5472" cy="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104" y="144"/>
              <a:ext cx="3360" cy="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/>
            <a:p>
              <a:pPr marL="838200" indent="-838200"/>
              <a:endParaRPr lang="en-US" sz="3200" b="1">
                <a:solidFill>
                  <a:srgbClr val="0000FF"/>
                </a:solidFill>
                <a:latin typeface="VNI-Times" pitchFamily="2" charset="0"/>
              </a:endParaRPr>
            </a:p>
          </p:txBody>
        </p:sp>
      </p:grpSp>
      <p:sp>
        <p:nvSpPr>
          <p:cNvPr id="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1163" y="1203325"/>
            <a:ext cx="781843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             Con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; con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                          Con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ơi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00375" y="3643313"/>
            <a:ext cx="5229225" cy="2514600"/>
          </a:xfrm>
          <a:prstGeom prst="cloudCallout">
            <a:avLst>
              <a:gd name="adj1" fmla="val -22718"/>
              <a:gd name="adj2" fmla="val 62500"/>
            </a:avLst>
          </a:prstGeom>
          <a:solidFill>
            <a:srgbClr val="FD0374"/>
          </a:solidFill>
          <a:ln w="9525" algn="ctr">
            <a:solidFill>
              <a:srgbClr val="FF00FF"/>
            </a:solidFill>
            <a:round/>
            <a:headEnd/>
            <a:tailEnd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 sz="2700" b="1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700" b="1">
                <a:solidFill>
                  <a:schemeClr val="bg1"/>
                </a:solidFill>
                <a:latin typeface="Times New Roman" pitchFamily="18" charset="0"/>
              </a:rPr>
              <a:t>Câu lục bát nào trong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700" b="1">
                <a:solidFill>
                  <a:schemeClr val="bg1"/>
                </a:solidFill>
                <a:latin typeface="Times New Roman" pitchFamily="18" charset="0"/>
              </a:rPr>
              <a:t>khổ thơ 1 nói lên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700" b="1">
                <a:solidFill>
                  <a:schemeClr val="bg1"/>
                </a:solidFill>
                <a:latin typeface="Times New Roman" pitchFamily="18" charset="0"/>
              </a:rPr>
              <a:t>ý chính của cả bài thơ?</a:t>
            </a:r>
          </a:p>
          <a:p>
            <a:pPr algn="ctr">
              <a:spcBef>
                <a:spcPct val="50000"/>
              </a:spcBef>
              <a:defRPr/>
            </a:pPr>
            <a:endParaRPr lang="en-US" sz="2700" b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7" name="Picture 88" descr="thinker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18986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9" descr="0035-1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052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>
            <p:custDataLst>
              <p:tags r:id="rId7"/>
            </p:custDataLst>
          </p:nvPr>
        </p:nvSpPr>
        <p:spPr>
          <a:xfrm>
            <a:off x="0" y="0"/>
            <a:ext cx="2440092" cy="523220"/>
          </a:xfrm>
          <a:prstGeom prst="rect">
            <a:avLst/>
          </a:prstGeom>
          <a:solidFill>
            <a:srgbClr val="00CC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sz="2800" b="1" u="sng">
                <a:latin typeface="Times New Roman" pitchFamily="18" charset="0"/>
              </a:rPr>
              <a:t>Tìm hiểu bài </a:t>
            </a:r>
            <a:r>
              <a:rPr lang="en-US" sz="2800" b="1">
                <a:latin typeface="Times New Roman" pitchFamily="18" charset="0"/>
              </a:rPr>
              <a:t>: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883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inh bia GAD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8620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228600" y="-381000"/>
            <a:ext cx="9677400" cy="7010400"/>
            <a:chOff x="0" y="144"/>
            <a:chExt cx="5472" cy="3888"/>
          </a:xfrm>
        </p:grpSpPr>
        <p:pic>
          <p:nvPicPr>
            <p:cNvPr id="4" name="Picture 4" descr="Picture1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4"/>
              <a:ext cx="5472" cy="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104" y="144"/>
              <a:ext cx="3360" cy="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/>
            <a:p>
              <a:pPr marL="838200" indent="-838200"/>
              <a:endParaRPr lang="en-US" sz="3200" b="1">
                <a:solidFill>
                  <a:srgbClr val="0000FF"/>
                </a:solidFill>
                <a:latin typeface="VNI-Times" pitchFamily="2" charset="0"/>
              </a:endParaRPr>
            </a:p>
          </p:txBody>
        </p:sp>
      </p:grpSp>
      <p:sp>
        <p:nvSpPr>
          <p:cNvPr id="6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81600" y="28956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7" name="Rectangle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19200" y="2743200"/>
            <a:ext cx="7239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b="1" kern="0" dirty="0">
                <a:latin typeface="Times New Roman" pitchFamily="18" charset="0"/>
              </a:rPr>
              <a:t>Con </a:t>
            </a:r>
            <a:r>
              <a:rPr lang="en-US" sz="2800" b="1" kern="0" dirty="0" err="1">
                <a:latin typeface="Times New Roman" pitchFamily="18" charset="0"/>
              </a:rPr>
              <a:t>người</a:t>
            </a:r>
            <a:r>
              <a:rPr lang="en-US" sz="2800" b="1" kern="0" dirty="0">
                <a:latin typeface="Times New Roman" pitchFamily="18" charset="0"/>
              </a:rPr>
              <a:t> </a:t>
            </a:r>
            <a:r>
              <a:rPr lang="en-US" sz="2800" b="1" kern="0" dirty="0" err="1">
                <a:latin typeface="Times New Roman" pitchFamily="18" charset="0"/>
              </a:rPr>
              <a:t>muốn</a:t>
            </a:r>
            <a:r>
              <a:rPr lang="en-US" sz="2800" b="1" kern="0" dirty="0">
                <a:latin typeface="Times New Roman" pitchFamily="18" charset="0"/>
              </a:rPr>
              <a:t> </a:t>
            </a:r>
            <a:r>
              <a:rPr lang="en-US" sz="2800" b="1" kern="0" dirty="0" err="1">
                <a:latin typeface="Times New Roman" pitchFamily="18" charset="0"/>
              </a:rPr>
              <a:t>sống</a:t>
            </a:r>
            <a:r>
              <a:rPr lang="en-US" sz="2800" b="1" kern="0" dirty="0">
                <a:latin typeface="Times New Roman" pitchFamily="18" charset="0"/>
              </a:rPr>
              <a:t>, con </a:t>
            </a:r>
            <a:r>
              <a:rPr lang="en-US" sz="2800" b="1" kern="0" dirty="0" err="1">
                <a:latin typeface="Times New Roman" pitchFamily="18" charset="0"/>
              </a:rPr>
              <a:t>ơi</a:t>
            </a:r>
            <a:endParaRPr lang="en-US" sz="2800" b="1" kern="0" dirty="0">
              <a:latin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b="1" kern="0" dirty="0" err="1">
                <a:latin typeface="Times New Roman" pitchFamily="18" charset="0"/>
              </a:rPr>
              <a:t>Phải</a:t>
            </a:r>
            <a:r>
              <a:rPr lang="en-US" sz="2800" b="1" kern="0" dirty="0">
                <a:latin typeface="Times New Roman" pitchFamily="18" charset="0"/>
              </a:rPr>
              <a:t> </a:t>
            </a:r>
            <a:r>
              <a:rPr lang="en-US" sz="2800" b="1" kern="0" dirty="0" err="1">
                <a:latin typeface="Times New Roman" pitchFamily="18" charset="0"/>
              </a:rPr>
              <a:t>yêu</a:t>
            </a:r>
            <a:r>
              <a:rPr lang="en-US" sz="2800" b="1" kern="0" dirty="0">
                <a:latin typeface="Times New Roman" pitchFamily="18" charset="0"/>
              </a:rPr>
              <a:t> </a:t>
            </a:r>
            <a:r>
              <a:rPr lang="en-US" sz="2800" b="1" kern="0" dirty="0" err="1">
                <a:latin typeface="Times New Roman" pitchFamily="18" charset="0"/>
              </a:rPr>
              <a:t>đồng</a:t>
            </a:r>
            <a:r>
              <a:rPr lang="en-US" sz="2800" b="1" kern="0" dirty="0">
                <a:latin typeface="Times New Roman" pitchFamily="18" charset="0"/>
              </a:rPr>
              <a:t> </a:t>
            </a:r>
            <a:r>
              <a:rPr lang="en-US" sz="2800" b="1" kern="0" dirty="0" err="1">
                <a:latin typeface="Times New Roman" pitchFamily="18" charset="0"/>
              </a:rPr>
              <a:t>chí</a:t>
            </a:r>
            <a:r>
              <a:rPr lang="en-US" sz="2800" b="1" kern="0" dirty="0">
                <a:latin typeface="Times New Roman" pitchFamily="18" charset="0"/>
              </a:rPr>
              <a:t>, </a:t>
            </a:r>
            <a:r>
              <a:rPr lang="en-US" sz="2800" b="1" kern="0" dirty="0" err="1">
                <a:latin typeface="Times New Roman" pitchFamily="18" charset="0"/>
              </a:rPr>
              <a:t>yêu</a:t>
            </a:r>
            <a:r>
              <a:rPr lang="en-US" sz="2800" b="1" kern="0" dirty="0">
                <a:latin typeface="Times New Roman" pitchFamily="18" charset="0"/>
              </a:rPr>
              <a:t> </a:t>
            </a:r>
            <a:r>
              <a:rPr lang="en-US" sz="2800" b="1" kern="0" dirty="0" err="1">
                <a:latin typeface="Times New Roman" pitchFamily="18" charset="0"/>
              </a:rPr>
              <a:t>người</a:t>
            </a:r>
            <a:r>
              <a:rPr lang="en-US" sz="2800" b="1" kern="0" dirty="0">
                <a:latin typeface="Times New Roman" pitchFamily="18" charset="0"/>
              </a:rPr>
              <a:t> </a:t>
            </a:r>
            <a:r>
              <a:rPr lang="en-US" sz="2800" b="1" kern="0" dirty="0" err="1">
                <a:latin typeface="Times New Roman" pitchFamily="18" charset="0"/>
              </a:rPr>
              <a:t>anh</a:t>
            </a:r>
            <a:r>
              <a:rPr lang="en-US" sz="2800" b="1" kern="0" dirty="0">
                <a:latin typeface="Times New Roman" pitchFamily="18" charset="0"/>
              </a:rPr>
              <a:t> </a:t>
            </a:r>
            <a:r>
              <a:rPr lang="en-US" sz="2800" b="1" kern="0" dirty="0" err="1">
                <a:latin typeface="Times New Roman" pitchFamily="18" charset="0"/>
              </a:rPr>
              <a:t>em</a:t>
            </a:r>
            <a:r>
              <a:rPr lang="en-US" sz="2800" b="1" kern="0" dirty="0">
                <a:latin typeface="Times New Roman" pitchFamily="18" charset="0"/>
              </a:rPr>
              <a:t>.</a:t>
            </a:r>
          </a:p>
        </p:txBody>
      </p:sp>
      <p:sp>
        <p:nvSpPr>
          <p:cNvPr id="8" name="Text Box 1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00200" y="4508718"/>
            <a:ext cx="6477000" cy="1815882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softEdge rad="127000"/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800" b="1" u="sng" smtClean="0">
                <a:solidFill>
                  <a:srgbClr val="000000"/>
                </a:solidFill>
                <a:latin typeface="Times New Roman" pitchFamily="18" charset="0"/>
              </a:rPr>
              <a:t>Nội dung bài: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smtClean="0">
                <a:latin typeface="Times New Roman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Con người sống giữa cộng đồng phải yêu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thương anh em, bạn bè, đồng chí.</a:t>
            </a:r>
          </a:p>
        </p:txBody>
      </p:sp>
      <p:sp>
        <p:nvSpPr>
          <p:cNvPr id="9" name="Cloud Callout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4600" y="0"/>
            <a:ext cx="5229225" cy="2362200"/>
          </a:xfrm>
          <a:prstGeom prst="cloudCallout">
            <a:avLst>
              <a:gd name="adj1" fmla="val -22718"/>
              <a:gd name="adj2" fmla="val 62500"/>
            </a:avLst>
          </a:prstGeom>
          <a:solidFill>
            <a:srgbClr val="FD0374"/>
          </a:solidFill>
          <a:ln w="9525" algn="ctr">
            <a:solidFill>
              <a:srgbClr val="FF00FF"/>
            </a:solidFill>
            <a:round/>
            <a:headEnd/>
            <a:tailEnd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 sz="27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700" b="1" dirty="0" err="1">
                <a:solidFill>
                  <a:schemeClr val="bg1"/>
                </a:solidFill>
                <a:latin typeface="Times New Roman" pitchFamily="18" charset="0"/>
              </a:rPr>
              <a:t>Câu</a:t>
            </a:r>
            <a:r>
              <a:rPr lang="en-US" sz="27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Times New Roman" pitchFamily="18" charset="0"/>
              </a:rPr>
              <a:t>lục</a:t>
            </a:r>
            <a:r>
              <a:rPr lang="en-US" sz="27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Times New Roman" pitchFamily="18" charset="0"/>
              </a:rPr>
              <a:t>bát</a:t>
            </a:r>
            <a:r>
              <a:rPr lang="en-US" sz="27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Times New Roman" pitchFamily="18" charset="0"/>
              </a:rPr>
              <a:t>nào</a:t>
            </a:r>
            <a:r>
              <a:rPr lang="en-US" sz="27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Times New Roman" pitchFamily="18" charset="0"/>
              </a:rPr>
              <a:t>trong</a:t>
            </a:r>
            <a:r>
              <a:rPr lang="en-US" sz="27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700" b="1" dirty="0" err="1">
                <a:solidFill>
                  <a:schemeClr val="bg1"/>
                </a:solidFill>
                <a:latin typeface="Times New Roman" pitchFamily="18" charset="0"/>
              </a:rPr>
              <a:t>khổ</a:t>
            </a:r>
            <a:r>
              <a:rPr lang="en-US" sz="27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Times New Roman" pitchFamily="18" charset="0"/>
              </a:rPr>
              <a:t>thơ</a:t>
            </a:r>
            <a:r>
              <a:rPr lang="en-US" sz="2700" b="1" dirty="0">
                <a:solidFill>
                  <a:schemeClr val="bg1"/>
                </a:solidFill>
                <a:latin typeface="Times New Roman" pitchFamily="18" charset="0"/>
              </a:rPr>
              <a:t> 1 </a:t>
            </a:r>
            <a:r>
              <a:rPr lang="en-US" sz="2700" b="1" dirty="0" err="1">
                <a:solidFill>
                  <a:schemeClr val="bg1"/>
                </a:solidFill>
                <a:latin typeface="Times New Roman" pitchFamily="18" charset="0"/>
              </a:rPr>
              <a:t>nói</a:t>
            </a:r>
            <a:r>
              <a:rPr lang="en-US" sz="27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Times New Roman" pitchFamily="18" charset="0"/>
              </a:rPr>
              <a:t>lên</a:t>
            </a:r>
            <a:r>
              <a:rPr lang="en-US" sz="27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700" b="1" dirty="0">
                <a:solidFill>
                  <a:schemeClr val="bg1"/>
                </a:solidFill>
                <a:latin typeface="Times New Roman" pitchFamily="18" charset="0"/>
              </a:rPr>
              <a:t>ý </a:t>
            </a:r>
            <a:r>
              <a:rPr lang="en-US" sz="2700" b="1" dirty="0" err="1">
                <a:solidFill>
                  <a:schemeClr val="bg1"/>
                </a:solidFill>
                <a:latin typeface="Times New Roman" pitchFamily="18" charset="0"/>
              </a:rPr>
              <a:t>chính</a:t>
            </a:r>
            <a:r>
              <a:rPr lang="en-US" sz="27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sz="27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Times New Roman" pitchFamily="18" charset="0"/>
              </a:rPr>
              <a:t>cả</a:t>
            </a:r>
            <a:r>
              <a:rPr lang="en-US" sz="27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sz="27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Times New Roman" pitchFamily="18" charset="0"/>
              </a:rPr>
              <a:t>thơ</a:t>
            </a:r>
            <a:r>
              <a:rPr lang="en-US" sz="27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2700" b="1" dirty="0">
                <a:solidFill>
                  <a:schemeClr val="bg1"/>
                </a:solidFill>
                <a:latin typeface="Times New Roman" pitchFamily="18" charset="0"/>
              </a:rPr>
              <a:t>:</a:t>
            </a:r>
          </a:p>
          <a:p>
            <a:pPr algn="ctr">
              <a:spcBef>
                <a:spcPct val="50000"/>
              </a:spcBef>
              <a:defRPr/>
            </a:pPr>
            <a:endParaRPr lang="en-US" sz="27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0" y="0"/>
            <a:ext cx="2440092" cy="523220"/>
          </a:xfrm>
          <a:prstGeom prst="rect">
            <a:avLst/>
          </a:prstGeom>
          <a:solidFill>
            <a:srgbClr val="00CC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sz="2800" b="1" u="sng">
                <a:latin typeface="Times New Roman" pitchFamily="18" charset="0"/>
              </a:rPr>
              <a:t>Tìm hiểu bài </a:t>
            </a:r>
            <a:r>
              <a:rPr lang="en-US" sz="2800" b="1">
                <a:latin typeface="Times New Roman" pitchFamily="18" charset="0"/>
              </a:rPr>
              <a:t>: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883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" name="Picture 4" descr="Picture1xkbv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-762000"/>
            <a:ext cx="9442450" cy="838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0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505200" y="3581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2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15000" y="28956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3200">
              <a:solidFill>
                <a:srgbClr val="FF9900"/>
              </a:solidFill>
              <a:latin typeface=".VnTime" pitchFamily="34" charset="0"/>
            </a:endParaRPr>
          </a:p>
        </p:txBody>
      </p:sp>
      <p:sp>
        <p:nvSpPr>
          <p:cNvPr id="6" name="Text Box 3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09800" y="2209800"/>
            <a:ext cx="45720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 Box 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" y="3962400"/>
            <a:ext cx="40386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8" name="Text Box 3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-762000" y="1371600"/>
            <a:ext cx="9677400" cy="526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latin typeface=".VnTime" pitchFamily="34" charset="0"/>
              </a:rPr>
              <a:t>                                     </a:t>
            </a:r>
            <a:r>
              <a:rPr lang="en-US" sz="2800" b="1">
                <a:solidFill>
                  <a:srgbClr val="FF0066"/>
                </a:solidFill>
                <a:latin typeface=".VnTime" pitchFamily="34" charset="0"/>
              </a:rPr>
              <a:t>Con ong lµm mËt, yªu hoa</a:t>
            </a:r>
          </a:p>
          <a:p>
            <a:pPr>
              <a:defRPr/>
            </a:pPr>
            <a:r>
              <a:rPr lang="en-US" sz="2800" b="1">
                <a:solidFill>
                  <a:srgbClr val="FF0066"/>
                </a:solidFill>
                <a:latin typeface=".VnTime" pitchFamily="34" charset="0"/>
              </a:rPr>
              <a:t>                        Con c¸ b¬i, yªu n­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>
                <a:solidFill>
                  <a:srgbClr val="FF0066"/>
                </a:solidFill>
                <a:latin typeface=".VnTime" pitchFamily="34" charset="0"/>
              </a:rPr>
              <a:t>, con chim ca yªu trêi</a:t>
            </a:r>
          </a:p>
          <a:p>
            <a:pPr>
              <a:defRPr/>
            </a:pPr>
            <a:r>
              <a:rPr lang="en-US" sz="2800" b="1">
                <a:solidFill>
                  <a:srgbClr val="FF0066"/>
                </a:solidFill>
                <a:latin typeface=".VnTime" pitchFamily="34" charset="0"/>
              </a:rPr>
              <a:t>                                    Con ng­êi muèn sèng, con ¬i</a:t>
            </a:r>
          </a:p>
          <a:p>
            <a:pPr>
              <a:defRPr/>
            </a:pPr>
            <a:r>
              <a:rPr lang="en-US" sz="2800" b="1">
                <a:solidFill>
                  <a:srgbClr val="FF0066"/>
                </a:solidFill>
                <a:latin typeface=".VnTime" pitchFamily="34" charset="0"/>
              </a:rPr>
              <a:t>                              Ph¶i yªu ®ång chÝ, yªu ng­êi anh em.</a:t>
            </a:r>
          </a:p>
          <a:p>
            <a:pPr>
              <a:defRPr/>
            </a:pPr>
            <a:r>
              <a:rPr lang="en-US" sz="2800" b="1">
                <a:latin typeface=".VnTime" pitchFamily="34" charset="0"/>
              </a:rPr>
              <a:t>                                    </a:t>
            </a:r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Mét ng«i sao ch¼ng s¸ng ®ªm</a:t>
            </a:r>
          </a:p>
          <a:p>
            <a:pPr>
              <a:defRPr/>
            </a:pPr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                          Mét th©n lóa chÝn, ch¼ng nªn mïa vµng</a:t>
            </a:r>
          </a:p>
          <a:p>
            <a:pPr>
              <a:defRPr/>
            </a:pPr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                                   Mét ng­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 - ®©u ph¶i nh©n gian ?</a:t>
            </a:r>
          </a:p>
          <a:p>
            <a:pPr>
              <a:defRPr/>
            </a:pPr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                           Sèng ch¨ng, mét ®èm löa tµn mµ th«i!</a:t>
            </a:r>
          </a:p>
          <a:p>
            <a:pPr>
              <a:defRPr/>
            </a:pPr>
            <a:r>
              <a:rPr lang="en-US" sz="2800" b="1">
                <a:latin typeface=".VnTime" pitchFamily="34" charset="0"/>
              </a:rPr>
              <a:t>                                      Nói cao bëi cã ®Êt båi</a:t>
            </a:r>
          </a:p>
          <a:p>
            <a:pPr>
              <a:defRPr/>
            </a:pPr>
            <a:r>
              <a:rPr lang="en-US" sz="2800" b="1">
                <a:latin typeface=".VnTime" pitchFamily="34" charset="0"/>
              </a:rPr>
              <a:t>                               Nói chª ®Êt thÊp, nói ngåi ë ®©u ?</a:t>
            </a:r>
          </a:p>
          <a:p>
            <a:pPr>
              <a:defRPr/>
            </a:pPr>
            <a:r>
              <a:rPr lang="en-US" sz="2800" b="1">
                <a:latin typeface=".VnTime" pitchFamily="34" charset="0"/>
              </a:rPr>
              <a:t>                                     Mu«n dßng s«ng ®æ biÓn s©u</a:t>
            </a:r>
          </a:p>
          <a:p>
            <a:pPr>
              <a:defRPr/>
            </a:pPr>
            <a:r>
              <a:rPr lang="en-US" sz="2800" b="1">
                <a:latin typeface=".VnTime" pitchFamily="34" charset="0"/>
              </a:rPr>
              <a:t>                                BiÓn chª s«ng nhá, biÓn  ®©u </a:t>
            </a:r>
            <a:r>
              <a:rPr lang="en-US" sz="2800" b="1" smtClean="0">
                <a:latin typeface=".VnTime" pitchFamily="34" charset="0"/>
              </a:rPr>
              <a:t>n­</a:t>
            </a:r>
            <a:r>
              <a:rPr lang="en-US" sz="2600" b="1" smtClean="0">
                <a:latin typeface=".VnTime" pitchFamily="34" charset="0"/>
              </a:rPr>
              <a:t>ư</a:t>
            </a:r>
            <a:r>
              <a:rPr lang="en-US" sz="2800" b="1" smtClean="0">
                <a:latin typeface=".VnTime" pitchFamily="34" charset="0"/>
              </a:rPr>
              <a:t>íc </a:t>
            </a:r>
            <a:r>
              <a:rPr lang="en-US" sz="2800" b="1">
                <a:latin typeface=".VnTime" pitchFamily="34" charset="0"/>
              </a:rPr>
              <a:t>cßn ?</a:t>
            </a:r>
          </a:p>
        </p:txBody>
      </p:sp>
      <p:sp>
        <p:nvSpPr>
          <p:cNvPr id="9" name="Rectangle 8"/>
          <p:cNvSpPr/>
          <p:nvPr>
            <p:custDataLst>
              <p:tags r:id="rId8"/>
            </p:custDataLst>
          </p:nvPr>
        </p:nvSpPr>
        <p:spPr>
          <a:xfrm>
            <a:off x="2362201" y="739914"/>
            <a:ext cx="4114799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TIẾNG RU</a:t>
            </a:r>
          </a:p>
        </p:txBody>
      </p:sp>
      <p:sp>
        <p:nvSpPr>
          <p:cNvPr id="10" name="Rectangle 9"/>
          <p:cNvSpPr/>
          <p:nvPr>
            <p:custDataLst>
              <p:tags r:id="rId9"/>
            </p:custDataLst>
          </p:nvPr>
        </p:nvSpPr>
        <p:spPr>
          <a:xfrm>
            <a:off x="3048001" y="90448"/>
            <a:ext cx="2923713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u="sng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TẬP ĐỌC</a:t>
            </a:r>
          </a:p>
        </p:txBody>
      </p:sp>
      <p:pic>
        <p:nvPicPr>
          <p:cNvPr id="11" name="Picture 11" descr="weatherwoman_without_map_hg_clr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1828800"/>
            <a:ext cx="23558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9" descr="girl52"/>
          <p:cNvPicPr>
            <a:picLocks noChangeAspect="1" noChangeArrowheads="1" noCrop="1"/>
          </p:cNvPicPr>
          <p:nvPr>
            <p:custDataLst>
              <p:tags r:id="rId1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478" y="4372092"/>
            <a:ext cx="1006522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0" descr="girl51"/>
          <p:cNvPicPr>
            <a:picLocks noChangeAspect="1" noChangeArrowheads="1" noCrop="1"/>
          </p:cNvPicPr>
          <p:nvPr>
            <p:custDataLst>
              <p:tags r:id="rId1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52450"/>
            <a:ext cx="114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Sach  dong 2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7" y="277189"/>
            <a:ext cx="1795463" cy="147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883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inh-nen-de-thuong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1066800" y="152400"/>
            <a:ext cx="675322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600" b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ÁI</a:t>
            </a:r>
            <a:r>
              <a:rPr lang="en-US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MỘ</a:t>
            </a:r>
            <a:r>
              <a:rPr lang="en-US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B</a:t>
            </a:r>
            <a:endParaRPr lang="en-US" sz="36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6"/>
          <p:cNvSpPr>
            <a:spLocks noChangeArrowheads="1" noChangeShapeType="1" noTextEdit="1"/>
          </p:cNvSpPr>
          <p:nvPr/>
        </p:nvSpPr>
        <p:spPr bwMode="auto">
          <a:xfrm>
            <a:off x="685800" y="16764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-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3" name="WordArt 7"/>
          <p:cNvSpPr>
            <a:spLocks noChangeArrowheads="1" noChangeShapeType="1" noTextEdit="1"/>
          </p:cNvSpPr>
          <p:nvPr/>
        </p:nvSpPr>
        <p:spPr bwMode="auto">
          <a:xfrm>
            <a:off x="533400" y="3429000"/>
            <a:ext cx="74676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TIẾNG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RU</a:t>
            </a:r>
          </a:p>
        </p:txBody>
      </p:sp>
      <p:pic>
        <p:nvPicPr>
          <p:cNvPr id="2054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609600" y="68580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2209800" y="312420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57813" y="1581150"/>
            <a:ext cx="1119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yêu hoa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48350" y="2543175"/>
            <a:ext cx="114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..........</a:t>
            </a:r>
          </a:p>
        </p:txBody>
      </p:sp>
      <p:sp>
        <p:nvSpPr>
          <p:cNvPr id="4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0" y="1639888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.............</a:t>
            </a:r>
          </a:p>
        </p:txBody>
      </p:sp>
      <p:sp>
        <p:nvSpPr>
          <p:cNvPr id="5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32588" y="1943100"/>
            <a:ext cx="1119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yêu trời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10238" y="2505075"/>
            <a:ext cx="11191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 ơi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14800" y="1985963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yêu nước 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40188" y="2817813"/>
            <a:ext cx="11191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đồng chí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15050" y="2787650"/>
            <a:ext cx="1119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anh em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16600" y="3413125"/>
            <a:ext cx="1119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sáng đêm</a:t>
            </a:r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25925" y="5253038"/>
            <a:ext cx="1119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đất thấp,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394450" y="3714750"/>
            <a:ext cx="1119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mùa vàng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25913" y="3714750"/>
            <a:ext cx="11191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lúa chín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997575" y="4005263"/>
            <a:ext cx="1119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nhân gian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21313" y="4310063"/>
            <a:ext cx="11191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lửa tàn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10200" y="4953000"/>
            <a:ext cx="1119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đất bồi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272213" y="5834063"/>
            <a:ext cx="11191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nước còn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30913" y="5238750"/>
            <a:ext cx="11191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ở đâu?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653088" y="5548313"/>
            <a:ext cx="11191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biển sâu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133850" y="5835650"/>
            <a:ext cx="1119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sông nhỏ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858000" y="2041525"/>
            <a:ext cx="114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.............</a:t>
            </a:r>
          </a:p>
        </p:txBody>
      </p:sp>
      <p:sp>
        <p:nvSpPr>
          <p:cNvPr id="22" name="Text Box 2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248400" y="2851150"/>
            <a:ext cx="114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.............</a:t>
            </a:r>
          </a:p>
        </p:txBody>
      </p:sp>
      <p:sp>
        <p:nvSpPr>
          <p:cNvPr id="23" name="Text Box 2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71963" y="2089150"/>
            <a:ext cx="114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.............</a:t>
            </a:r>
          </a:p>
        </p:txBody>
      </p:sp>
      <p:sp>
        <p:nvSpPr>
          <p:cNvPr id="24" name="Text Box 2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30900" y="5575300"/>
            <a:ext cx="114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...........</a:t>
            </a:r>
          </a:p>
        </p:txBody>
      </p:sp>
      <p:sp>
        <p:nvSpPr>
          <p:cNvPr id="25" name="Text Box 2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62413" y="2876550"/>
            <a:ext cx="114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...............</a:t>
            </a:r>
          </a:p>
        </p:txBody>
      </p:sp>
      <p:sp>
        <p:nvSpPr>
          <p:cNvPr id="26" name="Text Box 2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880100" y="3455988"/>
            <a:ext cx="114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...............</a:t>
            </a:r>
          </a:p>
        </p:txBody>
      </p:sp>
      <p:sp>
        <p:nvSpPr>
          <p:cNvPr id="27" name="Text Box 2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229100" y="3751263"/>
            <a:ext cx="114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.............</a:t>
            </a:r>
          </a:p>
        </p:txBody>
      </p:sp>
      <p:sp>
        <p:nvSpPr>
          <p:cNvPr id="28" name="Text Box 2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599113" y="4389438"/>
            <a:ext cx="793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...........</a:t>
            </a:r>
          </a:p>
        </p:txBody>
      </p:sp>
      <p:sp>
        <p:nvSpPr>
          <p:cNvPr id="29" name="Text Box 2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096000" y="4049713"/>
            <a:ext cx="114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...............</a:t>
            </a:r>
          </a:p>
        </p:txBody>
      </p:sp>
      <p:sp>
        <p:nvSpPr>
          <p:cNvPr id="30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426200" y="3767138"/>
            <a:ext cx="114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...............</a:t>
            </a:r>
          </a:p>
        </p:txBody>
      </p:sp>
      <p:sp>
        <p:nvSpPr>
          <p:cNvPr id="31" name="Text Box 3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248400" y="5867400"/>
            <a:ext cx="114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...............</a:t>
            </a:r>
          </a:p>
        </p:txBody>
      </p:sp>
      <p:sp>
        <p:nvSpPr>
          <p:cNvPr id="32" name="Text Box 32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172200" y="5291138"/>
            <a:ext cx="114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..........?</a:t>
            </a:r>
          </a:p>
        </p:txBody>
      </p:sp>
      <p:sp>
        <p:nvSpPr>
          <p:cNvPr id="33" name="Text Box 3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202113" y="5870575"/>
            <a:ext cx="114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..............</a:t>
            </a:r>
          </a:p>
        </p:txBody>
      </p:sp>
      <p:sp>
        <p:nvSpPr>
          <p:cNvPr id="34" name="Text Box 3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494338" y="5027613"/>
            <a:ext cx="114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............</a:t>
            </a:r>
          </a:p>
        </p:txBody>
      </p:sp>
      <p:sp>
        <p:nvSpPr>
          <p:cNvPr id="35" name="Text Box 3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349750" y="5318125"/>
            <a:ext cx="114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.............</a:t>
            </a:r>
          </a:p>
        </p:txBody>
      </p:sp>
      <p:sp>
        <p:nvSpPr>
          <p:cNvPr id="36" name="Text Box 3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338638" y="1547813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làm mật,</a:t>
            </a:r>
          </a:p>
        </p:txBody>
      </p:sp>
      <p:sp>
        <p:nvSpPr>
          <p:cNvPr id="37" name="Text Box 37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657600" y="1951038"/>
            <a:ext cx="709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bơi,</a:t>
            </a:r>
          </a:p>
        </p:txBody>
      </p:sp>
      <p:sp>
        <p:nvSpPr>
          <p:cNvPr id="38" name="Text Box 38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221288" y="3624263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 defTabSz="915988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chẳng nên</a:t>
            </a:r>
          </a:p>
        </p:txBody>
      </p:sp>
      <p:sp>
        <p:nvSpPr>
          <p:cNvPr id="39" name="Text Box 39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267200" y="1652588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..............</a:t>
            </a:r>
          </a:p>
        </p:txBody>
      </p:sp>
      <p:sp>
        <p:nvSpPr>
          <p:cNvPr id="40" name="Text Box 4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124200" y="58356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..............</a:t>
            </a:r>
          </a:p>
        </p:txBody>
      </p:sp>
      <p:sp>
        <p:nvSpPr>
          <p:cNvPr id="41" name="Text Box 4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227638" y="3713163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..............</a:t>
            </a:r>
          </a:p>
        </p:txBody>
      </p:sp>
      <p:sp>
        <p:nvSpPr>
          <p:cNvPr id="42" name="Text Box 42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191000" y="34290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..............</a:t>
            </a:r>
          </a:p>
        </p:txBody>
      </p:sp>
      <p:sp>
        <p:nvSpPr>
          <p:cNvPr id="43" name="Text Box 43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041900" y="2814638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..............</a:t>
            </a:r>
          </a:p>
        </p:txBody>
      </p:sp>
      <p:sp>
        <p:nvSpPr>
          <p:cNvPr id="44" name="Text Box 44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576763" y="247332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..............</a:t>
            </a:r>
          </a:p>
        </p:txBody>
      </p:sp>
      <p:sp>
        <p:nvSpPr>
          <p:cNvPr id="45" name="Text Box 45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614738" y="2025650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</a:t>
            </a:r>
          </a:p>
        </p:txBody>
      </p:sp>
      <p:sp>
        <p:nvSpPr>
          <p:cNvPr id="46" name="Text Box 46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048250" y="2714625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 defTabSz="915988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yêu người</a:t>
            </a:r>
          </a:p>
        </p:txBody>
      </p:sp>
      <p:sp>
        <p:nvSpPr>
          <p:cNvPr id="47" name="Text Box 47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191000" y="3336925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 defTabSz="915988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ngôi sao</a:t>
            </a:r>
          </a:p>
        </p:txBody>
      </p:sp>
      <p:sp>
        <p:nvSpPr>
          <p:cNvPr id="48" name="Text Box 48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572000" y="239395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 defTabSz="915988">
              <a:spcBef>
                <a:spcPct val="50000"/>
              </a:spcBef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muốn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sống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</a:t>
            </a:r>
          </a:p>
        </p:txBody>
      </p:sp>
      <p:sp>
        <p:nvSpPr>
          <p:cNvPr id="49" name="Text Box 49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029200" y="38862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 defTabSz="915988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đâu phải</a:t>
            </a:r>
          </a:p>
        </p:txBody>
      </p:sp>
      <p:sp>
        <p:nvSpPr>
          <p:cNvPr id="50" name="Text Box 50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249863" y="5291138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...........</a:t>
            </a:r>
          </a:p>
        </p:txBody>
      </p:sp>
      <p:sp>
        <p:nvSpPr>
          <p:cNvPr id="51" name="Text Box 51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724400" y="49530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.........</a:t>
            </a:r>
          </a:p>
        </p:txBody>
      </p:sp>
      <p:sp>
        <p:nvSpPr>
          <p:cNvPr id="52" name="Text Box 52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495800" y="429577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..............</a:t>
            </a:r>
          </a:p>
        </p:txBody>
      </p:sp>
      <p:sp>
        <p:nvSpPr>
          <p:cNvPr id="53" name="Text Box 53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4953000" y="4005263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..............</a:t>
            </a:r>
          </a:p>
        </p:txBody>
      </p:sp>
      <p:sp>
        <p:nvSpPr>
          <p:cNvPr id="54" name="Text Box 54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495800" y="4205288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 defTabSz="915988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một đốm</a:t>
            </a:r>
          </a:p>
        </p:txBody>
      </p:sp>
      <p:sp>
        <p:nvSpPr>
          <p:cNvPr id="55" name="Text Box 55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133850" y="5438775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 defTabSz="915988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dòng sông</a:t>
            </a:r>
          </a:p>
        </p:txBody>
      </p:sp>
      <p:sp>
        <p:nvSpPr>
          <p:cNvPr id="56" name="Text Box 56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241925" y="5159375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 defTabSz="915988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núi ngồi</a:t>
            </a:r>
          </a:p>
        </p:txBody>
      </p:sp>
      <p:sp>
        <p:nvSpPr>
          <p:cNvPr id="57" name="Text Box 57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4724400" y="4872038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 defTabSz="915988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bởi có</a:t>
            </a:r>
          </a:p>
        </p:txBody>
      </p:sp>
      <p:sp>
        <p:nvSpPr>
          <p:cNvPr id="58" name="Text Box 58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438900" y="1997075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</a:t>
            </a:r>
          </a:p>
        </p:txBody>
      </p:sp>
      <p:sp>
        <p:nvSpPr>
          <p:cNvPr id="59" name="Text Box 59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5219700" y="58356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..............</a:t>
            </a:r>
          </a:p>
        </p:txBody>
      </p:sp>
      <p:sp>
        <p:nvSpPr>
          <p:cNvPr id="60" name="Text Box 60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4183063" y="5548313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..............</a:t>
            </a:r>
          </a:p>
        </p:txBody>
      </p:sp>
      <p:sp>
        <p:nvSpPr>
          <p:cNvPr id="61" name="Text Box 61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5238750" y="5743575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 defTabSz="915988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biển đâu</a:t>
            </a:r>
          </a:p>
        </p:txBody>
      </p:sp>
      <p:sp>
        <p:nvSpPr>
          <p:cNvPr id="62" name="Text Box 62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454775" y="19050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 defTabSz="915988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</a:t>
            </a:r>
          </a:p>
        </p:txBody>
      </p:sp>
      <p:sp>
        <p:nvSpPr>
          <p:cNvPr id="63" name="Text Box 63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5327650" y="546417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 defTabSz="915988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đổ</a:t>
            </a:r>
          </a:p>
        </p:txBody>
      </p:sp>
      <p:sp>
        <p:nvSpPr>
          <p:cNvPr id="64" name="Text Box 64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6296025" y="4211638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 defTabSz="915988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mà thôi!</a:t>
            </a:r>
          </a:p>
        </p:txBody>
      </p:sp>
      <p:sp>
        <p:nvSpPr>
          <p:cNvPr id="65" name="Text Box 65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5143500" y="33528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 defTabSz="915988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chẳng</a:t>
            </a:r>
          </a:p>
        </p:txBody>
      </p:sp>
      <p:sp>
        <p:nvSpPr>
          <p:cNvPr id="66" name="Text Box 66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5410200" y="1889125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 defTabSz="915988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 chim</a:t>
            </a:r>
          </a:p>
        </p:txBody>
      </p:sp>
      <p:sp>
        <p:nvSpPr>
          <p:cNvPr id="67" name="Text Box 67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6172200" y="4340225"/>
            <a:ext cx="121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.............!</a:t>
            </a:r>
          </a:p>
        </p:txBody>
      </p:sp>
      <p:sp>
        <p:nvSpPr>
          <p:cNvPr id="68" name="Text Box 68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5295900" y="554196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</a:t>
            </a:r>
          </a:p>
        </p:txBody>
      </p:sp>
      <p:sp>
        <p:nvSpPr>
          <p:cNvPr id="69" name="Text Box 69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5181600" y="34544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</a:t>
            </a:r>
          </a:p>
        </p:txBody>
      </p:sp>
      <p:sp>
        <p:nvSpPr>
          <p:cNvPr id="70" name="Text Box 70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5476875" y="1982788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..............</a:t>
            </a:r>
          </a:p>
        </p:txBody>
      </p:sp>
      <p:sp>
        <p:nvSpPr>
          <p:cNvPr id="71" name="Text Box 71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3424238" y="23749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 defTabSz="915988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 người</a:t>
            </a:r>
          </a:p>
        </p:txBody>
      </p:sp>
      <p:sp>
        <p:nvSpPr>
          <p:cNvPr id="72" name="Text Box 72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2895600" y="1965325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 defTabSz="915988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 cá</a:t>
            </a:r>
          </a:p>
        </p:txBody>
      </p:sp>
      <p:sp>
        <p:nvSpPr>
          <p:cNvPr id="73" name="Text Box 73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3338513" y="1570038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 defTabSz="915988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ong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4" name="Text Box 74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3581400" y="3443288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</a:t>
            </a:r>
          </a:p>
        </p:txBody>
      </p:sp>
      <p:sp>
        <p:nvSpPr>
          <p:cNvPr id="75" name="Text Box 75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3505200" y="24828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..............</a:t>
            </a:r>
          </a:p>
        </p:txBody>
      </p:sp>
      <p:sp>
        <p:nvSpPr>
          <p:cNvPr id="76" name="Text Box 76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2838450" y="20256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...........</a:t>
            </a:r>
          </a:p>
        </p:txBody>
      </p:sp>
      <p:sp>
        <p:nvSpPr>
          <p:cNvPr id="77" name="Text Box 77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3276600" y="16446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..............</a:t>
            </a:r>
          </a:p>
        </p:txBody>
      </p:sp>
      <p:sp>
        <p:nvSpPr>
          <p:cNvPr id="78" name="Text Box 78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3200400" y="3608388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 defTabSz="915988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Một thân</a:t>
            </a:r>
          </a:p>
        </p:txBody>
      </p:sp>
      <p:sp>
        <p:nvSpPr>
          <p:cNvPr id="79" name="Text Box 79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3629025" y="3324225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 defTabSz="915988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Một</a:t>
            </a:r>
          </a:p>
        </p:txBody>
      </p:sp>
      <p:sp>
        <p:nvSpPr>
          <p:cNvPr id="80" name="Text Box 80"/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3048000" y="2727325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 defTabSz="915988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Phải yêu</a:t>
            </a:r>
          </a:p>
        </p:txBody>
      </p:sp>
      <p:sp>
        <p:nvSpPr>
          <p:cNvPr id="81" name="Text Box 81"/>
          <p:cNvSpPr txBox="1"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3468688" y="433387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..............</a:t>
            </a:r>
          </a:p>
        </p:txBody>
      </p:sp>
      <p:sp>
        <p:nvSpPr>
          <p:cNvPr id="82" name="Text Box 82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3886200" y="40068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..............</a:t>
            </a:r>
          </a:p>
        </p:txBody>
      </p:sp>
      <p:sp>
        <p:nvSpPr>
          <p:cNvPr id="83" name="Text Box 83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3276600" y="36703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..............</a:t>
            </a:r>
          </a:p>
        </p:txBody>
      </p:sp>
      <p:sp>
        <p:nvSpPr>
          <p:cNvPr id="84" name="Text Box 84"/>
          <p:cNvSpPr txBox="1"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3200400" y="41910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 defTabSz="915988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Sống chăng,</a:t>
            </a:r>
          </a:p>
        </p:txBody>
      </p:sp>
      <p:sp>
        <p:nvSpPr>
          <p:cNvPr id="85" name="Text Box 85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3810000" y="3946525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 defTabSz="915988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Một người-</a:t>
            </a:r>
          </a:p>
        </p:txBody>
      </p:sp>
      <p:sp>
        <p:nvSpPr>
          <p:cNvPr id="86" name="Text Box 86"/>
          <p:cNvSpPr txBox="1"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3430588" y="514985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 defTabSz="915988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Núi chê</a:t>
            </a:r>
          </a:p>
        </p:txBody>
      </p:sp>
      <p:sp>
        <p:nvSpPr>
          <p:cNvPr id="87" name="Text Box 87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3810000" y="4875213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 defTabSz="915988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Núi cao</a:t>
            </a:r>
          </a:p>
        </p:txBody>
      </p:sp>
      <p:sp>
        <p:nvSpPr>
          <p:cNvPr id="88" name="Text Box 88"/>
          <p:cNvSpPr txBox="1"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3432175" y="5519738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</a:t>
            </a:r>
          </a:p>
        </p:txBody>
      </p:sp>
      <p:sp>
        <p:nvSpPr>
          <p:cNvPr id="89" name="Text Box 89"/>
          <p:cNvSpPr txBox="1"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3352800" y="5265738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..............</a:t>
            </a:r>
          </a:p>
        </p:txBody>
      </p:sp>
      <p:sp>
        <p:nvSpPr>
          <p:cNvPr id="90" name="Text Box 90"/>
          <p:cNvSpPr txBox="1"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3187700" y="5718175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 defTabSz="915988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Biển chê</a:t>
            </a:r>
          </a:p>
        </p:txBody>
      </p:sp>
      <p:sp>
        <p:nvSpPr>
          <p:cNvPr id="91" name="Text Box 91"/>
          <p:cNvSpPr txBox="1"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3448050" y="5430838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 defTabSz="915988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Muôn</a:t>
            </a:r>
          </a:p>
        </p:txBody>
      </p:sp>
      <p:pic>
        <p:nvPicPr>
          <p:cNvPr id="92" name="Picture 92" descr="docsach"/>
          <p:cNvPicPr>
            <a:picLocks noChangeAspect="1" noChangeArrowheads="1"/>
          </p:cNvPicPr>
          <p:nvPr/>
        </p:nvPicPr>
        <p:blipFill>
          <a:blip r:embed="rId1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93"/>
          <p:cNvPicPr>
            <a:picLocks noChangeAspect="1" noChangeArrowheads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5363"/>
            <a:ext cx="2895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Text Box 94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5181600" y="19954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;</a:t>
            </a:r>
          </a:p>
        </p:txBody>
      </p:sp>
      <p:sp>
        <p:nvSpPr>
          <p:cNvPr id="95" name="Text Box 95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4953000" y="27432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,</a:t>
            </a:r>
          </a:p>
        </p:txBody>
      </p:sp>
      <p:sp>
        <p:nvSpPr>
          <p:cNvPr id="96" name="Text Box 96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6934200" y="27574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.</a:t>
            </a:r>
          </a:p>
        </p:txBody>
      </p:sp>
      <p:sp>
        <p:nvSpPr>
          <p:cNvPr id="97" name="Text Box 97"/>
          <p:cNvSpPr txBox="1"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5105400" y="3657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,</a:t>
            </a:r>
          </a:p>
        </p:txBody>
      </p:sp>
      <p:sp>
        <p:nvSpPr>
          <p:cNvPr id="98" name="Text Box 98"/>
          <p:cNvSpPr txBox="1"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086600" y="39624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99" name="Text Box 99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2981325" y="2771775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..............</a:t>
            </a:r>
          </a:p>
        </p:txBody>
      </p:sp>
      <p:sp>
        <p:nvSpPr>
          <p:cNvPr id="100" name="Rectangle 100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3798888" y="4926013"/>
            <a:ext cx="927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.............</a:t>
            </a:r>
          </a:p>
        </p:txBody>
      </p:sp>
      <p:sp>
        <p:nvSpPr>
          <p:cNvPr id="101" name="Text Box 101"/>
          <p:cNvSpPr txBox="1"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7239000" y="58054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02" name="Text Box 102"/>
          <p:cNvSpPr txBox="1"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3810000" y="8382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Tiếng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ru</a:t>
            </a:r>
          </a:p>
        </p:txBody>
      </p:sp>
      <p:sp>
        <p:nvSpPr>
          <p:cNvPr id="103" name="Text Box 103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2667000" y="152400"/>
            <a:ext cx="4495800" cy="579438"/>
          </a:xfrm>
          <a:prstGeom prst="rect">
            <a:avLst/>
          </a:prstGeom>
          <a:solidFill>
            <a:srgbClr val="FD0374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</a:rPr>
              <a:t>Luyện học thuộc lòng</a:t>
            </a:r>
          </a:p>
        </p:txBody>
      </p:sp>
      <p:pic>
        <p:nvPicPr>
          <p:cNvPr id="104" name="Picture 7" descr="divide"/>
          <p:cNvPicPr>
            <a:picLocks noChangeAspect="1" noChangeArrowheads="1" noCrop="1"/>
          </p:cNvPicPr>
          <p:nvPr>
            <p:custDataLst>
              <p:tags r:id="rId102"/>
            </p:custDataLst>
          </p:nvPr>
        </p:nvPicPr>
        <p:blipFill>
          <a:blip r:embed="rId1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8" descr="WaterLily-01-june"/>
          <p:cNvPicPr>
            <a:picLocks noChangeAspect="1" noChangeArrowheads="1" noCrop="1"/>
          </p:cNvPicPr>
          <p:nvPr>
            <p:custDataLst>
              <p:tags r:id="rId103"/>
            </p:custDataLst>
          </p:nvPr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8625" y="962025"/>
            <a:ext cx="1143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10" descr="WaterLily-01-june"/>
          <p:cNvPicPr>
            <a:picLocks noChangeAspect="1" noChangeArrowheads="1" noCrop="1"/>
          </p:cNvPicPr>
          <p:nvPr>
            <p:custDataLst>
              <p:tags r:id="rId104"/>
            </p:custDataLst>
          </p:nvPr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051">
            <a:off x="7239000" y="-147638"/>
            <a:ext cx="1143000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11" descr="WaterLily-01-june"/>
          <p:cNvPicPr>
            <a:picLocks noChangeAspect="1" noChangeArrowheads="1" noCrop="1"/>
          </p:cNvPicPr>
          <p:nvPr>
            <p:custDataLst>
              <p:tags r:id="rId105"/>
            </p:custDataLst>
          </p:nvPr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5725">
            <a:off x="8077200" y="-71438"/>
            <a:ext cx="1143000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14" descr="WaterLily-01-june"/>
          <p:cNvPicPr>
            <a:picLocks noChangeAspect="1" noChangeArrowheads="1" noCrop="1"/>
          </p:cNvPicPr>
          <p:nvPr>
            <p:custDataLst>
              <p:tags r:id="rId106"/>
            </p:custDataLst>
          </p:nvPr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051">
            <a:off x="7239000" y="-147638"/>
            <a:ext cx="1143000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5" descr="WaterLily-01-june"/>
          <p:cNvPicPr>
            <a:picLocks noChangeAspect="1" noChangeArrowheads="1" noCrop="1"/>
          </p:cNvPicPr>
          <p:nvPr>
            <p:custDataLst>
              <p:tags r:id="rId107"/>
            </p:custDataLst>
          </p:nvPr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5725">
            <a:off x="8077200" y="-71438"/>
            <a:ext cx="1143000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17" descr="WaterLily-01-june"/>
          <p:cNvPicPr>
            <a:picLocks noChangeAspect="1" noChangeArrowheads="1" noCrop="1"/>
          </p:cNvPicPr>
          <p:nvPr>
            <p:custDataLst>
              <p:tags r:id="rId108"/>
            </p:custDataLst>
          </p:nvPr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051">
            <a:off x="7239000" y="-147638"/>
            <a:ext cx="1143000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18" descr="WaterLily-01-june"/>
          <p:cNvPicPr>
            <a:picLocks noChangeAspect="1" noChangeArrowheads="1" noCrop="1"/>
          </p:cNvPicPr>
          <p:nvPr>
            <p:custDataLst>
              <p:tags r:id="rId109"/>
            </p:custDataLst>
          </p:nvPr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8625" y="962025"/>
            <a:ext cx="1143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19" descr="WaterLily-01-june"/>
          <p:cNvPicPr>
            <a:picLocks noChangeAspect="1" noChangeArrowheads="1" noCrop="1"/>
          </p:cNvPicPr>
          <p:nvPr>
            <p:custDataLst>
              <p:tags r:id="rId110"/>
            </p:custDataLst>
          </p:nvPr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5725">
            <a:off x="8077200" y="-71438"/>
            <a:ext cx="1143000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23" descr="WaterLily-01-june"/>
          <p:cNvPicPr>
            <a:picLocks noChangeAspect="1" noChangeArrowheads="1" noCrop="1"/>
          </p:cNvPicPr>
          <p:nvPr>
            <p:custDataLst>
              <p:tags r:id="rId111"/>
            </p:custDataLst>
          </p:nvPr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6857">
            <a:off x="7572375" y="1292225"/>
            <a:ext cx="1143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24" descr="WaterLily-01-june"/>
          <p:cNvPicPr>
            <a:picLocks noChangeAspect="1" noChangeArrowheads="1" noCrop="1"/>
          </p:cNvPicPr>
          <p:nvPr>
            <p:custDataLst>
              <p:tags r:id="rId112"/>
            </p:custDataLst>
          </p:nvPr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5725">
            <a:off x="7732713" y="-434975"/>
            <a:ext cx="1143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25" descr="WaterLily-01-june"/>
          <p:cNvPicPr>
            <a:picLocks noChangeAspect="1" noChangeArrowheads="1" noCrop="1"/>
          </p:cNvPicPr>
          <p:nvPr>
            <p:custDataLst>
              <p:tags r:id="rId113"/>
            </p:custDataLst>
          </p:nvPr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91513" y="2105025"/>
            <a:ext cx="1143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26" descr="WaterLily-01-june"/>
          <p:cNvPicPr>
            <a:picLocks noChangeAspect="1" noChangeArrowheads="1" noCrop="1"/>
          </p:cNvPicPr>
          <p:nvPr>
            <p:custDataLst>
              <p:tags r:id="rId114"/>
            </p:custDataLst>
          </p:nvPr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2702">
            <a:off x="8408988" y="885825"/>
            <a:ext cx="1143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27" descr="WaterLily-01-june"/>
          <p:cNvPicPr>
            <a:picLocks noChangeAspect="1" noChangeArrowheads="1" noCrop="1"/>
          </p:cNvPicPr>
          <p:nvPr>
            <p:custDataLst>
              <p:tags r:id="rId115"/>
            </p:custDataLst>
          </p:nvPr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051">
            <a:off x="7239000" y="417513"/>
            <a:ext cx="1143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28" descr="WaterLily-01-june"/>
          <p:cNvPicPr>
            <a:picLocks noChangeAspect="1" noChangeArrowheads="1" noCrop="1"/>
          </p:cNvPicPr>
          <p:nvPr>
            <p:custDataLst>
              <p:tags r:id="rId116"/>
            </p:custDataLst>
          </p:nvPr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5725">
            <a:off x="7761288" y="503238"/>
            <a:ext cx="1143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29" descr="WaterLily-01-june"/>
          <p:cNvPicPr>
            <a:picLocks noChangeAspect="1" noChangeArrowheads="1" noCrop="1"/>
          </p:cNvPicPr>
          <p:nvPr>
            <p:custDataLst>
              <p:tags r:id="rId117"/>
            </p:custDataLst>
          </p:nvPr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91513" y="2105025"/>
            <a:ext cx="1143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31" descr="WaterLily-01-june"/>
          <p:cNvPicPr>
            <a:picLocks noChangeAspect="1" noChangeArrowheads="1" noCrop="1"/>
          </p:cNvPicPr>
          <p:nvPr>
            <p:custDataLst>
              <p:tags r:id="rId118"/>
            </p:custDataLst>
          </p:nvPr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051">
            <a:off x="8337550" y="2525713"/>
            <a:ext cx="1143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32" descr="WaterLily-01-june"/>
          <p:cNvPicPr>
            <a:picLocks noChangeAspect="1" noChangeArrowheads="1" noCrop="1"/>
          </p:cNvPicPr>
          <p:nvPr>
            <p:custDataLst>
              <p:tags r:id="rId119"/>
            </p:custDataLst>
          </p:nvPr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5725">
            <a:off x="8345488" y="250825"/>
            <a:ext cx="1143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34" descr="WaterLily-01-june"/>
          <p:cNvPicPr>
            <a:picLocks noChangeAspect="1" noChangeArrowheads="1" noCrop="1"/>
          </p:cNvPicPr>
          <p:nvPr>
            <p:custDataLst>
              <p:tags r:id="rId120"/>
            </p:custDataLst>
          </p:nvPr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4634">
            <a:off x="8466137" y="-360362"/>
            <a:ext cx="1143001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30" descr="WaterLily-01-june"/>
          <p:cNvPicPr>
            <a:picLocks noChangeAspect="1" noChangeArrowheads="1" noCrop="1"/>
          </p:cNvPicPr>
          <p:nvPr>
            <p:custDataLst>
              <p:tags r:id="rId121"/>
            </p:custDataLst>
          </p:nvPr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89885">
            <a:off x="8353425" y="1495425"/>
            <a:ext cx="1143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582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6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6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>
                      <p:stCondLst>
                        <p:cond delay="indefinite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2" grpId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9" grpId="0"/>
      <p:bldP spid="80" grpId="0"/>
      <p:bldP spid="80" grpId="1"/>
      <p:bldP spid="81" grpId="0"/>
      <p:bldP spid="82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9" grpId="0"/>
      <p:bldP spid="1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etease-10-1024x768-or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1524000" y="914400"/>
            <a:ext cx="62865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 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M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M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M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M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M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9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M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85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M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M"/>
          <p:cNvPicPr>
            <a:picLocks noChangeAspect="1" noChangeArrowheads="1" noCrop="1"/>
          </p:cNvPicPr>
          <p:nvPr>
            <p:custDataLst>
              <p:tags r:id="rId11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M"/>
          <p:cNvPicPr>
            <a:picLocks noChangeAspect="1" noChangeArrowheads="1" noCrop="1"/>
          </p:cNvPicPr>
          <p:nvPr>
            <p:custDataLst>
              <p:tags r:id="rId12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7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M"/>
          <p:cNvPicPr>
            <a:picLocks noChangeAspect="1" noChangeArrowheads="1" noCrop="1"/>
          </p:cNvPicPr>
          <p:nvPr>
            <p:custDataLst>
              <p:tags r:id="rId13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th_thL1_881"/>
          <p:cNvPicPr>
            <a:picLocks noChangeAspect="1" noChangeArrowheads="1" noCrop="1"/>
          </p:cNvPicPr>
          <p:nvPr>
            <p:custDataLst>
              <p:tags r:id="rId14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00375"/>
            <a:ext cx="5334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PULSTARS"/>
          <p:cNvPicPr>
            <a:picLocks noChangeAspect="1" noChangeArrowheads="1" noCrop="1"/>
          </p:cNvPicPr>
          <p:nvPr>
            <p:custDataLst>
              <p:tags r:id="rId15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381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M"/>
          <p:cNvPicPr>
            <a:picLocks noChangeAspect="1" noChangeArrowheads="1" noCrop="1"/>
          </p:cNvPicPr>
          <p:nvPr>
            <p:custDataLst>
              <p:tags r:id="rId16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019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" descr="M"/>
          <p:cNvPicPr>
            <a:picLocks noChangeAspect="1" noChangeArrowheads="1" noCrop="1"/>
          </p:cNvPicPr>
          <p:nvPr>
            <p:custDataLst>
              <p:tags r:id="rId17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38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M"/>
          <p:cNvPicPr>
            <a:picLocks noChangeAspect="1" noChangeArrowheads="1" noCrop="1"/>
          </p:cNvPicPr>
          <p:nvPr>
            <p:custDataLst>
              <p:tags r:id="rId18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 descr="M"/>
          <p:cNvPicPr>
            <a:picLocks noChangeAspect="1" noChangeArrowheads="1" noCrop="1"/>
          </p:cNvPicPr>
          <p:nvPr>
            <p:custDataLst>
              <p:tags r:id="rId19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M"/>
          <p:cNvPicPr>
            <a:picLocks noChangeAspect="1" noChangeArrowheads="1" noCrop="1"/>
          </p:cNvPicPr>
          <p:nvPr>
            <p:custDataLst>
              <p:tags r:id="rId20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62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4" descr="M"/>
          <p:cNvPicPr>
            <a:picLocks noChangeAspect="1" noChangeArrowheads="1" noCrop="1"/>
          </p:cNvPicPr>
          <p:nvPr>
            <p:custDataLst>
              <p:tags r:id="rId21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334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5" descr="M"/>
          <p:cNvPicPr>
            <a:picLocks noChangeAspect="1" noChangeArrowheads="1" noCrop="1"/>
          </p:cNvPicPr>
          <p:nvPr>
            <p:custDataLst>
              <p:tags r:id="rId22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6" descr="M"/>
          <p:cNvPicPr>
            <a:picLocks noChangeAspect="1" noChangeArrowheads="1" noCrop="1"/>
          </p:cNvPicPr>
          <p:nvPr>
            <p:custDataLst>
              <p:tags r:id="rId23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10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7" descr="M"/>
          <p:cNvPicPr>
            <a:picLocks noChangeAspect="1" noChangeArrowheads="1" noCrop="1"/>
          </p:cNvPicPr>
          <p:nvPr>
            <p:custDataLst>
              <p:tags r:id="rId24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8" descr="M"/>
          <p:cNvPicPr>
            <a:picLocks noChangeAspect="1" noChangeArrowheads="1" noCrop="1"/>
          </p:cNvPicPr>
          <p:nvPr>
            <p:custDataLst>
              <p:tags r:id="rId25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105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9" descr="M"/>
          <p:cNvPicPr>
            <a:picLocks noChangeAspect="1" noChangeArrowheads="1" noCrop="1"/>
          </p:cNvPicPr>
          <p:nvPr>
            <p:custDataLst>
              <p:tags r:id="rId26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2209800"/>
            <a:ext cx="4953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0" descr="M"/>
          <p:cNvPicPr>
            <a:picLocks noChangeAspect="1" noChangeArrowheads="1" noCrop="1"/>
          </p:cNvPicPr>
          <p:nvPr>
            <p:custDataLst>
              <p:tags r:id="rId27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172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1" descr="M"/>
          <p:cNvPicPr>
            <a:picLocks noChangeAspect="1" noChangeArrowheads="1" noCrop="1"/>
          </p:cNvPicPr>
          <p:nvPr>
            <p:custDataLst>
              <p:tags r:id="rId28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2" descr="M"/>
          <p:cNvPicPr>
            <a:picLocks noChangeAspect="1" noChangeArrowheads="1" noCrop="1"/>
          </p:cNvPicPr>
          <p:nvPr>
            <p:custDataLst>
              <p:tags r:id="rId29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3" descr="M"/>
          <p:cNvPicPr>
            <a:picLocks noChangeAspect="1" noChangeArrowheads="1" noCrop="1"/>
          </p:cNvPicPr>
          <p:nvPr>
            <p:custDataLst>
              <p:tags r:id="rId30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4724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4" descr="M"/>
          <p:cNvPicPr>
            <a:picLocks noChangeAspect="1" noChangeArrowheads="1" noCrop="1"/>
          </p:cNvPicPr>
          <p:nvPr>
            <p:custDataLst>
              <p:tags r:id="rId31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419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5" descr="M"/>
          <p:cNvPicPr>
            <a:picLocks noChangeAspect="1" noChangeArrowheads="1" noCrop="1"/>
          </p:cNvPicPr>
          <p:nvPr>
            <p:custDataLst>
              <p:tags r:id="rId32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6" descr="M"/>
          <p:cNvPicPr>
            <a:picLocks noChangeAspect="1" noChangeArrowheads="1" noCrop="1"/>
          </p:cNvPicPr>
          <p:nvPr>
            <p:custDataLst>
              <p:tags r:id="rId33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7" descr="M"/>
          <p:cNvPicPr>
            <a:picLocks noChangeAspect="1" noChangeArrowheads="1" noCrop="1"/>
          </p:cNvPicPr>
          <p:nvPr>
            <p:custDataLst>
              <p:tags r:id="rId34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76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8" descr="th_thL1_881"/>
          <p:cNvPicPr>
            <a:picLocks noChangeAspect="1" noChangeArrowheads="1" noCrop="1"/>
          </p:cNvPicPr>
          <p:nvPr>
            <p:custDataLst>
              <p:tags r:id="rId35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5334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9" descr="th_thL1_881"/>
          <p:cNvPicPr>
            <a:picLocks noChangeAspect="1" noChangeArrowheads="1" noCrop="1"/>
          </p:cNvPicPr>
          <p:nvPr>
            <p:custDataLst>
              <p:tags r:id="rId36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5334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0" descr="PULSTARS"/>
          <p:cNvPicPr>
            <a:picLocks noChangeAspect="1" noChangeArrowheads="1" noCrop="1"/>
          </p:cNvPicPr>
          <p:nvPr>
            <p:custDataLst>
              <p:tags r:id="rId37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48768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1" descr="IMG1-35"/>
          <p:cNvPicPr>
            <a:picLocks noChangeAspect="1" noChangeArrowheads="1" noCrop="1"/>
          </p:cNvPicPr>
          <p:nvPr>
            <p:custDataLst>
              <p:tags r:id="rId38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0"/>
            <a:ext cx="1133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2" descr="snow"/>
          <p:cNvPicPr>
            <a:picLocks noChangeAspect="1" noChangeArrowheads="1" noCrop="1"/>
          </p:cNvPicPr>
          <p:nvPr>
            <p:custDataLst>
              <p:tags r:id="rId39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14400"/>
            <a:ext cx="17145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3" descr="snow"/>
          <p:cNvPicPr>
            <a:picLocks noChangeAspect="1" noChangeArrowheads="1" noCrop="1"/>
          </p:cNvPicPr>
          <p:nvPr>
            <p:custDataLst>
              <p:tags r:id="rId40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52600"/>
            <a:ext cx="17145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snow"/>
          <p:cNvPicPr>
            <a:picLocks noChangeAspect="1" noChangeArrowheads="1" noCrop="1"/>
          </p:cNvPicPr>
          <p:nvPr>
            <p:custDataLst>
              <p:tags r:id="rId41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17145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5" descr="snow"/>
          <p:cNvPicPr>
            <a:picLocks noChangeAspect="1" noChangeArrowheads="1" noCrop="1"/>
          </p:cNvPicPr>
          <p:nvPr>
            <p:custDataLst>
              <p:tags r:id="rId42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67000"/>
            <a:ext cx="17145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6" descr="snow"/>
          <p:cNvPicPr>
            <a:picLocks noChangeAspect="1" noChangeArrowheads="1" noCrop="1"/>
          </p:cNvPicPr>
          <p:nvPr>
            <p:custDataLst>
              <p:tags r:id="rId43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17145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8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0" y="27432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00FF"/>
                </a:solidFill>
              </a:rPr>
              <a:t>Làm theo yêu cầu của các</a:t>
            </a:r>
          </a:p>
          <a:p>
            <a:pPr algn="ctr"/>
            <a:r>
              <a:rPr lang="en-US" sz="4400" b="1">
                <a:solidFill>
                  <a:srgbClr val="0000FF"/>
                </a:solidFill>
              </a:rPr>
              <a:t> câu hỏi để trả lời sao cho đúng.</a:t>
            </a:r>
          </a:p>
        </p:txBody>
      </p:sp>
      <p:pic>
        <p:nvPicPr>
          <p:cNvPr id="45" name="Picture 7" descr="divide"/>
          <p:cNvPicPr>
            <a:picLocks noChangeAspect="1" noChangeArrowheads="1" noCrop="1"/>
          </p:cNvPicPr>
          <p:nvPr>
            <p:custDataLst>
              <p:tags r:id="rId45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05" descr="AG00315_"/>
          <p:cNvPicPr>
            <a:picLocks noChangeAspect="1" noChangeArrowheads="1" noCrop="1"/>
          </p:cNvPicPr>
          <p:nvPr>
            <p:custDataLst>
              <p:tags r:id="rId46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203700"/>
            <a:ext cx="22098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Group 19"/>
          <p:cNvGrpSpPr>
            <a:grpSpLocks/>
          </p:cNvGrpSpPr>
          <p:nvPr>
            <p:custDataLst>
              <p:tags r:id="rId47"/>
            </p:custDataLst>
          </p:nvPr>
        </p:nvGrpSpPr>
        <p:grpSpPr bwMode="auto">
          <a:xfrm>
            <a:off x="114300" y="0"/>
            <a:ext cx="1676400" cy="1343025"/>
            <a:chOff x="0" y="192"/>
            <a:chExt cx="1056" cy="846"/>
          </a:xfrm>
        </p:grpSpPr>
        <p:pic>
          <p:nvPicPr>
            <p:cNvPr id="48" name="Picture 15" descr="BACK074"/>
            <p:cNvPicPr>
              <a:picLocks noChangeAspect="1" noChangeArrowheads="1"/>
            </p:cNvPicPr>
            <p:nvPr/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"/>
              <a:ext cx="1056" cy="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16" descr="Smile_004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2" y="349"/>
              <a:ext cx="288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17" descr="Smile_010"/>
            <p:cNvPicPr>
              <a:picLocks noChangeAspect="1" noChangeArrowheads="1" noCrop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1" y="638"/>
              <a:ext cx="193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18" descr="Borboleta_06"/>
            <p:cNvPicPr>
              <a:picLocks noChangeAspect="1" noChangeArrowheads="1" noCrop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0" y="775"/>
              <a:ext cx="180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" name="Picture 29" descr="girl52"/>
          <p:cNvPicPr>
            <a:picLocks noChangeAspect="1" noChangeArrowheads="1" noCrop="1"/>
          </p:cNvPicPr>
          <p:nvPr>
            <p:custDataLst>
              <p:tags r:id="rId48"/>
            </p:custDataLst>
          </p:nvPr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990600"/>
            <a:ext cx="9144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30" descr="girl51"/>
          <p:cNvPicPr>
            <a:picLocks noChangeAspect="1" noChangeArrowheads="1" noCrop="1"/>
          </p:cNvPicPr>
          <p:nvPr>
            <p:custDataLst>
              <p:tags r:id="rId49"/>
            </p:custDataLst>
          </p:nvPr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2650"/>
            <a:ext cx="114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AutoShape 32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8153400" y="1143000"/>
            <a:ext cx="533400" cy="533400"/>
          </a:xfrm>
          <a:prstGeom prst="sun">
            <a:avLst>
              <a:gd name="adj" fmla="val 46875"/>
            </a:avLst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E7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341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4" grpId="0" animBg="1"/>
      <p:bldP spid="5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Times New Roman"/>
              </a:rPr>
              <a:t>Câu 1: Trong bài tập đọc  "Tiếng ru" có những con vật nào được nói đến?</a:t>
            </a:r>
            <a:endParaRPr lang="en-US" sz="3600" b="1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>
          <a:xfrm>
            <a:off x="381000" y="4114800"/>
            <a:ext cx="3291840" cy="678894"/>
          </a:xfrm>
          <a:prstGeom prst="rect">
            <a:avLst/>
          </a:prstGeom>
          <a:ln w="12700">
            <a:solidFill>
              <a:srgbClr val="FFFF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71842" dir="2700013" rotWithShape="0">
              <a:scrgbClr r="0" g="0" b="0"/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b="1" smtClean="0">
                <a:solidFill>
                  <a:schemeClr val="tx1"/>
                </a:solidFill>
                <a:latin typeface="Times New Roman"/>
              </a:rPr>
              <a:t>Bạn làm đúng - Nhấn vào đây để tiếp tục!</a:t>
            </a:r>
            <a:endParaRPr lang="en-US" b="1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>
          <a:xfrm>
            <a:off x="4495800" y="4114800"/>
            <a:ext cx="3291840" cy="678894"/>
          </a:xfrm>
          <a:prstGeom prst="rect">
            <a:avLst/>
          </a:prstGeom>
          <a:ln w="12700">
            <a:solidFill>
              <a:srgbClr val="FFFF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71842" dir="2700013" rotWithShape="0">
              <a:scrgbClr r="0" g="0" b="0"/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b="1" smtClean="0">
                <a:solidFill>
                  <a:schemeClr val="tx1"/>
                </a:solidFill>
                <a:latin typeface="Times New Roman"/>
              </a:rPr>
              <a:t>Bạn làm chưa đúng - Nhấn vào đây để tiếp tục!</a:t>
            </a:r>
            <a:endParaRPr lang="en-US" b="1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>
          <a:xfrm>
            <a:off x="2026920" y="4906843"/>
            <a:ext cx="3291840" cy="678895"/>
          </a:xfrm>
          <a:prstGeom prst="rect">
            <a:avLst/>
          </a:prstGeom>
          <a:ln w="12700">
            <a:solidFill>
              <a:srgbClr val="FFFF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71842" dir="2700013" rotWithShape="0">
              <a:scrgbClr r="0" g="0" b="0"/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b="1" smtClean="0">
                <a:solidFill>
                  <a:schemeClr val="tx1"/>
                </a:solidFill>
                <a:latin typeface="Times New Roman"/>
              </a:rPr>
              <a:t>Bạn trả lời đúng!</a:t>
            </a:r>
            <a:endParaRPr lang="en-US" b="1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21" name="mmprod_feedback_7006"/>
          <p:cNvSpPr/>
          <p:nvPr>
            <p:custDataLst>
              <p:tags r:id="rId6"/>
            </p:custDataLst>
          </p:nvPr>
        </p:nvSpPr>
        <p:spPr>
          <a:xfrm>
            <a:off x="2026920" y="4567395"/>
            <a:ext cx="6583680" cy="678895"/>
          </a:xfrm>
          <a:prstGeom prst="rect">
            <a:avLst/>
          </a:prstGeom>
          <a:ln w="12700">
            <a:solidFill>
              <a:srgbClr val="FFFF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71842" dir="2700013" rotWithShape="0">
              <a:scrgbClr r="0" g="0" b="0"/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b="1" smtClean="0">
                <a:solidFill>
                  <a:schemeClr val="tx1"/>
                </a:solidFill>
                <a:latin typeface="Times New Roman"/>
              </a:rPr>
              <a:t>Câu trả lời của bạn:</a:t>
            </a:r>
            <a:endParaRPr lang="en-US" b="1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22" name="mmprod_feedback_7010"/>
          <p:cNvSpPr/>
          <p:nvPr>
            <p:custDataLst>
              <p:tags r:id="rId7"/>
            </p:custDataLst>
          </p:nvPr>
        </p:nvSpPr>
        <p:spPr>
          <a:xfrm>
            <a:off x="2026920" y="5246290"/>
            <a:ext cx="6583680" cy="678895"/>
          </a:xfrm>
          <a:prstGeom prst="rect">
            <a:avLst/>
          </a:prstGeom>
          <a:ln w="12700">
            <a:solidFill>
              <a:srgbClr val="FFFF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71842" dir="2700013" rotWithShape="0">
              <a:scrgbClr r="0" g="0" b="0"/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vi-VN" b="1" smtClean="0">
                <a:solidFill>
                  <a:schemeClr val="tx1"/>
                </a:solidFill>
                <a:latin typeface="Times New Roman"/>
              </a:rPr>
              <a:t>Đáp án đúng là:</a:t>
            </a:r>
            <a:endParaRPr lang="en-US" b="1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23" name="mmprod_feedback_7011"/>
          <p:cNvSpPr/>
          <p:nvPr>
            <p:custDataLst>
              <p:tags r:id="rId8"/>
            </p:custDataLst>
          </p:nvPr>
        </p:nvSpPr>
        <p:spPr>
          <a:xfrm>
            <a:off x="2026920" y="4906843"/>
            <a:ext cx="3291840" cy="678895"/>
          </a:xfrm>
          <a:prstGeom prst="rect">
            <a:avLst/>
          </a:prstGeom>
          <a:ln w="12700">
            <a:solidFill>
              <a:srgbClr val="FFFF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71842" dir="2700013" rotWithShape="0">
              <a:scrgbClr r="0" g="0" b="0"/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b="1" smtClean="0">
                <a:solidFill>
                  <a:schemeClr val="tx1"/>
                </a:solidFill>
                <a:latin typeface="Times New Roman"/>
              </a:rPr>
              <a:t>Bạn trả lời chưa đúng!</a:t>
            </a:r>
            <a:endParaRPr lang="en-US" b="1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24" name="mmprod_feedback_7007"/>
          <p:cNvSpPr/>
          <p:nvPr>
            <p:custDataLst>
              <p:tags r:id="rId9"/>
            </p:custDataLst>
          </p:nvPr>
        </p:nvSpPr>
        <p:spPr>
          <a:xfrm>
            <a:off x="2191512" y="5236028"/>
            <a:ext cx="3291840" cy="678894"/>
          </a:xfrm>
          <a:prstGeom prst="rect">
            <a:avLst/>
          </a:prstGeom>
          <a:ln w="12700">
            <a:solidFill>
              <a:srgbClr val="FFFF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71842" dir="2700013" rotWithShape="0">
              <a:scrgbClr r="0" g="0" b="0"/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b="1" smtClean="0">
                <a:solidFill>
                  <a:schemeClr val="tx1"/>
                </a:solidFill>
                <a:latin typeface="Times New Roman"/>
              </a:rPr>
              <a:t>Bạn phải trả lời câu hỏi để tiếp tục!</a:t>
            </a:r>
            <a:endParaRPr lang="en-US" b="1">
              <a:solidFill>
                <a:schemeClr val="tx1"/>
              </a:solidFill>
              <a:latin typeface="Times New Roman"/>
            </a:endParaRPr>
          </a:p>
        </p:txBody>
      </p:sp>
      <p:grpSp>
        <p:nvGrpSpPr>
          <p:cNvPr id="27" name="mmprod_Button104"/>
          <p:cNvGrpSpPr/>
          <p:nvPr>
            <p:custDataLst>
              <p:tags r:id="rId10"/>
            </p:custDataLst>
          </p:nvPr>
        </p:nvGrpSpPr>
        <p:grpSpPr>
          <a:xfrm>
            <a:off x="5819140" y="5291550"/>
            <a:ext cx="1465580" cy="407337"/>
            <a:chOff x="6306820" y="5718826"/>
            <a:chExt cx="1145540" cy="407337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5" name="mmprod_ButtonShape104"/>
            <p:cNvSpPr/>
            <p:nvPr>
              <p:custDataLst>
                <p:tags r:id="rId26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rgbClr val="FFFF00"/>
              </a:solidFill>
              <a:prstDash val="solid"/>
            </a:ln>
            <a:effectLst/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>
                  <a:bevelT w="139700" h="139700" prst="divot"/>
                </a14:hiddenSp3d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imes New Roman"/>
              </a:endParaRPr>
            </a:p>
          </p:txBody>
        </p:sp>
        <p:sp>
          <p:nvSpPr>
            <p:cNvPr id="26" name="mmprod_ButtonText105"/>
            <p:cNvSpPr/>
            <p:nvPr>
              <p:custDataLst>
                <p:tags r:id="rId27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rgbClr val="FFFF00"/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>
                  <a:bevelT w="139700" h="139700" prst="divot"/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tx1"/>
                  </a:solidFill>
                  <a:latin typeface="Times New Roman"/>
                </a:rPr>
                <a:t>Chấp nhận!</a:t>
              </a:r>
              <a:endParaRPr lang="en-US" b="1">
                <a:solidFill>
                  <a:schemeClr val="tx1"/>
                </a:solidFill>
                <a:latin typeface="Times New Roman"/>
              </a:endParaRPr>
            </a:p>
          </p:txBody>
        </p:sp>
      </p:grpSp>
      <p:grpSp>
        <p:nvGrpSpPr>
          <p:cNvPr id="30" name="mmprod_Button106"/>
          <p:cNvGrpSpPr/>
          <p:nvPr>
            <p:custDataLst>
              <p:tags r:id="rId11"/>
            </p:custDataLst>
          </p:nvPr>
        </p:nvGrpSpPr>
        <p:grpSpPr>
          <a:xfrm>
            <a:off x="7358380" y="5291550"/>
            <a:ext cx="1145540" cy="407337"/>
            <a:chOff x="7541260" y="5718826"/>
            <a:chExt cx="1145540" cy="407337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8" name="mmprod_ButtonShape106"/>
            <p:cNvSpPr/>
            <p:nvPr>
              <p:custDataLst>
                <p:tags r:id="rId24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rgbClr val="FFFF00"/>
              </a:solidFill>
              <a:prstDash val="solid"/>
            </a:ln>
            <a:effectLst/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>
                  <a:bevelT w="139700" h="139700" prst="divot"/>
                </a14:hiddenSp3d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imes New Roman"/>
              </a:endParaRPr>
            </a:p>
          </p:txBody>
        </p:sp>
        <p:sp>
          <p:nvSpPr>
            <p:cNvPr id="29" name="mmprod_ButtonText107"/>
            <p:cNvSpPr/>
            <p:nvPr>
              <p:custDataLst>
                <p:tags r:id="rId25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rgbClr val="FFFF00"/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>
                  <a:bevelT w="139700" h="139700" prst="divot"/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tx1"/>
                  </a:solidFill>
                  <a:latin typeface="Times New Roman"/>
                </a:rPr>
                <a:t>Xóa!</a:t>
              </a:r>
              <a:endParaRPr lang="en-US" b="1">
                <a:solidFill>
                  <a:schemeClr val="tx1"/>
                </a:solidFill>
                <a:latin typeface="Times New Roman"/>
              </a:endParaRPr>
            </a:p>
          </p:txBody>
        </p:sp>
      </p:grpSp>
      <p:grpSp>
        <p:nvGrpSpPr>
          <p:cNvPr id="7" name="mmprod_answer10053"/>
          <p:cNvGrpSpPr/>
          <p:nvPr>
            <p:custDataLst>
              <p:tags r:id="rId12"/>
            </p:custDataLst>
          </p:nvPr>
        </p:nvGrpSpPr>
        <p:grpSpPr>
          <a:xfrm>
            <a:off x="673100" y="1645920"/>
            <a:ext cx="5755640" cy="426720"/>
            <a:chOff x="673100" y="1645920"/>
            <a:chExt cx="5755640" cy="426720"/>
          </a:xfrm>
        </p:grpSpPr>
        <p:sp>
          <p:nvSpPr>
            <p:cNvPr id="4" name="mmprod_s2_1041"/>
            <p:cNvSpPr txBox="1"/>
            <p:nvPr>
              <p:custDataLst>
                <p:tags r:id="rId21"/>
              </p:custDataLst>
            </p:nvPr>
          </p:nvSpPr>
          <p:spPr>
            <a:xfrm>
              <a:off x="1079500" y="1645920"/>
              <a:ext cx="554038" cy="42672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FF00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b="1" smtClean="0">
                  <a:latin typeface="Times New Roman"/>
                </a:rPr>
                <a:t>A) </a:t>
              </a:r>
              <a:endParaRPr lang="en-US" sz="2800" b="1">
                <a:latin typeface="Times New Roman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22"/>
              </p:custDataLst>
            </p:nvPr>
          </p:nvSpPr>
          <p:spPr>
            <a:xfrm>
              <a:off x="1638300" y="1645920"/>
              <a:ext cx="4790440" cy="42672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FF00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800" b="1" smtClean="0">
                  <a:latin typeface="Times New Roman"/>
                </a:rPr>
                <a:t>Con ong, con cá, con bướm.</a:t>
              </a:r>
              <a:endParaRPr lang="en-US" sz="2800" b="1">
                <a:latin typeface="Times New Roman"/>
              </a:endParaRPr>
            </a:p>
          </p:txBody>
        </p:sp>
        <p:pic>
          <p:nvPicPr>
            <p:cNvPr id="6" name="mmprod_answer_input10053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00" y="1757019"/>
              <a:ext cx="205646" cy="204522"/>
            </a:xfrm>
            <a:prstGeom prst="rect">
              <a:avLst/>
            </a:prstGeom>
          </p:spPr>
        </p:pic>
      </p:grpSp>
      <p:grpSp>
        <p:nvGrpSpPr>
          <p:cNvPr id="12" name="mmprod_answer10055"/>
          <p:cNvGrpSpPr/>
          <p:nvPr>
            <p:custDataLst>
              <p:tags r:id="rId13"/>
            </p:custDataLst>
          </p:nvPr>
        </p:nvGrpSpPr>
        <p:grpSpPr>
          <a:xfrm>
            <a:off x="673100" y="2245360"/>
            <a:ext cx="5755640" cy="426720"/>
            <a:chOff x="673100" y="2245360"/>
            <a:chExt cx="5755640" cy="426720"/>
          </a:xfrm>
        </p:grpSpPr>
        <p:sp>
          <p:nvSpPr>
            <p:cNvPr id="9" name="mmprod_s2_1042"/>
            <p:cNvSpPr txBox="1"/>
            <p:nvPr>
              <p:custDataLst>
                <p:tags r:id="rId18"/>
              </p:custDataLst>
            </p:nvPr>
          </p:nvSpPr>
          <p:spPr>
            <a:xfrm>
              <a:off x="1079500" y="2245360"/>
              <a:ext cx="533400" cy="42672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FF00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b="1" smtClean="0">
                  <a:latin typeface="Times New Roman"/>
                </a:rPr>
                <a:t>B) </a:t>
              </a:r>
              <a:endParaRPr lang="en-US" sz="2800" b="1">
                <a:latin typeface="Times New Roman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19"/>
              </p:custDataLst>
            </p:nvPr>
          </p:nvSpPr>
          <p:spPr>
            <a:xfrm>
              <a:off x="1612900" y="2245360"/>
              <a:ext cx="4815840" cy="42672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FF00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it-IT" sz="2800" b="1" smtClean="0">
                  <a:latin typeface="Times New Roman"/>
                </a:rPr>
                <a:t>Con chim, con kiến, con ong.</a:t>
              </a:r>
              <a:endParaRPr lang="en-US" sz="2800" b="1">
                <a:latin typeface="Times New Roman"/>
              </a:endParaRPr>
            </a:p>
          </p:txBody>
        </p:sp>
        <p:pic>
          <p:nvPicPr>
            <p:cNvPr id="11" name="mmprod_answer_input10055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00" y="2356459"/>
              <a:ext cx="205646" cy="204522"/>
            </a:xfrm>
            <a:prstGeom prst="rect">
              <a:avLst/>
            </a:prstGeom>
          </p:spPr>
        </p:pic>
      </p:grpSp>
      <p:grpSp>
        <p:nvGrpSpPr>
          <p:cNvPr id="17" name="mmprod_answer10057"/>
          <p:cNvGrpSpPr/>
          <p:nvPr>
            <p:custDataLst>
              <p:tags r:id="rId14"/>
            </p:custDataLst>
          </p:nvPr>
        </p:nvGrpSpPr>
        <p:grpSpPr>
          <a:xfrm>
            <a:off x="673100" y="2844800"/>
            <a:ext cx="5755640" cy="426720"/>
            <a:chOff x="673100" y="2844800"/>
            <a:chExt cx="5755640" cy="426720"/>
          </a:xfrm>
        </p:grpSpPr>
        <p:sp>
          <p:nvSpPr>
            <p:cNvPr id="14" name="mmprod_s2_1043"/>
            <p:cNvSpPr txBox="1"/>
            <p:nvPr>
              <p:custDataLst>
                <p:tags r:id="rId15"/>
              </p:custDataLst>
            </p:nvPr>
          </p:nvSpPr>
          <p:spPr>
            <a:xfrm>
              <a:off x="1079500" y="2844800"/>
              <a:ext cx="533400" cy="42672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FF00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b="1" smtClean="0">
                  <a:latin typeface="Times New Roman"/>
                </a:rPr>
                <a:t>C) </a:t>
              </a:r>
              <a:endParaRPr lang="en-US" sz="2800" b="1">
                <a:latin typeface="Times New Roman"/>
              </a:endParaRPr>
            </a:p>
          </p:txBody>
        </p:sp>
        <p:sp>
          <p:nvSpPr>
            <p:cNvPr id="15" name="mmprod_s1_1023"/>
            <p:cNvSpPr txBox="1"/>
            <p:nvPr>
              <p:custDataLst>
                <p:tags r:id="rId16"/>
              </p:custDataLst>
            </p:nvPr>
          </p:nvSpPr>
          <p:spPr>
            <a:xfrm>
              <a:off x="1612900" y="2844800"/>
              <a:ext cx="4815840" cy="42672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FF00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it-IT" sz="2800" b="1" smtClean="0">
                  <a:latin typeface="Times New Roman"/>
                </a:rPr>
                <a:t>Con ong, con cá, con chim.</a:t>
              </a:r>
              <a:endParaRPr lang="en-US" sz="2800" b="1">
                <a:latin typeface="Times New Roman"/>
              </a:endParaRPr>
            </a:p>
          </p:txBody>
        </p:sp>
        <p:pic>
          <p:nvPicPr>
            <p:cNvPr id="16" name="mmprod_answer_input10057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00" y="2955899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0619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7818120" cy="1143000"/>
          </a:xfrm>
          <a:prstGeom prst="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Times New Roman"/>
              </a:rPr>
              <a:t>Câu 2: Bài thơ "Tiếng ru" khuyên chúng ta điều gì?</a:t>
            </a:r>
            <a:endParaRPr lang="en-US" sz="3600" b="1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>
          <a:xfrm>
            <a:off x="533400" y="4542076"/>
            <a:ext cx="3291840" cy="678894"/>
          </a:xfrm>
          <a:prstGeom prst="rect">
            <a:avLst/>
          </a:prstGeom>
          <a:ln w="12700">
            <a:solidFill>
              <a:srgbClr val="FF66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71842" dir="2700013" rotWithShape="0">
              <a:scrgbClr r="0" g="0" b="0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b="1" smtClean="0">
                <a:solidFill>
                  <a:schemeClr val="tx1"/>
                </a:solidFill>
                <a:latin typeface="Times New Roman"/>
              </a:rPr>
              <a:t>Bạn làm đúng - Nhấn vào đây để tiếp tục!</a:t>
            </a:r>
            <a:endParaRPr lang="en-US" b="1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>
          <a:xfrm>
            <a:off x="4648200" y="4542076"/>
            <a:ext cx="3291840" cy="678894"/>
          </a:xfrm>
          <a:prstGeom prst="rect">
            <a:avLst/>
          </a:prstGeom>
          <a:ln w="12700">
            <a:solidFill>
              <a:srgbClr val="FF66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71842" dir="2700013" rotWithShape="0">
              <a:scrgbClr r="0" g="0" b="0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b="1" smtClean="0">
                <a:solidFill>
                  <a:schemeClr val="tx1"/>
                </a:solidFill>
                <a:latin typeface="Times New Roman"/>
              </a:rPr>
              <a:t>Bạn làm chưa đúng - Nhấn vào đây để tiếp tục!</a:t>
            </a:r>
            <a:endParaRPr lang="en-US" b="1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>
          <a:xfrm>
            <a:off x="2179320" y="5334119"/>
            <a:ext cx="3291840" cy="678895"/>
          </a:xfrm>
          <a:prstGeom prst="rect">
            <a:avLst/>
          </a:prstGeom>
          <a:ln w="12700">
            <a:solidFill>
              <a:srgbClr val="FF66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71842" dir="2700013" rotWithShape="0">
              <a:scrgbClr r="0" g="0" b="0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b="1" smtClean="0">
                <a:solidFill>
                  <a:schemeClr val="tx1"/>
                </a:solidFill>
                <a:latin typeface="Times New Roman"/>
              </a:rPr>
              <a:t>Bạn trả lời đúng!</a:t>
            </a:r>
            <a:endParaRPr lang="en-US" b="1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21" name="mmprod_feedback_7006"/>
          <p:cNvSpPr/>
          <p:nvPr>
            <p:custDataLst>
              <p:tags r:id="rId6"/>
            </p:custDataLst>
          </p:nvPr>
        </p:nvSpPr>
        <p:spPr>
          <a:xfrm>
            <a:off x="2179320" y="4994671"/>
            <a:ext cx="6583680" cy="678895"/>
          </a:xfrm>
          <a:prstGeom prst="rect">
            <a:avLst/>
          </a:prstGeom>
          <a:ln w="12700">
            <a:solidFill>
              <a:srgbClr val="FF66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71842" dir="2700013" rotWithShape="0">
              <a:scrgbClr r="0" g="0" b="0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b="1" smtClean="0">
                <a:solidFill>
                  <a:schemeClr val="tx1"/>
                </a:solidFill>
                <a:latin typeface="Times New Roman"/>
              </a:rPr>
              <a:t>Câu trả lời của bạn:</a:t>
            </a:r>
            <a:endParaRPr lang="en-US" b="1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22" name="mmprod_feedback_7010"/>
          <p:cNvSpPr/>
          <p:nvPr>
            <p:custDataLst>
              <p:tags r:id="rId7"/>
            </p:custDataLst>
          </p:nvPr>
        </p:nvSpPr>
        <p:spPr>
          <a:xfrm>
            <a:off x="2179320" y="5673566"/>
            <a:ext cx="6583680" cy="678895"/>
          </a:xfrm>
          <a:prstGeom prst="rect">
            <a:avLst/>
          </a:prstGeom>
          <a:ln w="12700">
            <a:solidFill>
              <a:srgbClr val="FF66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71842" dir="2700013" rotWithShape="0">
              <a:scrgbClr r="0" g="0" b="0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vi-VN" b="1" smtClean="0">
                <a:solidFill>
                  <a:schemeClr val="tx1"/>
                </a:solidFill>
                <a:latin typeface="Times New Roman"/>
              </a:rPr>
              <a:t>Đáp án đúng là:</a:t>
            </a:r>
            <a:endParaRPr lang="en-US" b="1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23" name="mmprod_feedback_7011"/>
          <p:cNvSpPr/>
          <p:nvPr>
            <p:custDataLst>
              <p:tags r:id="rId8"/>
            </p:custDataLst>
          </p:nvPr>
        </p:nvSpPr>
        <p:spPr>
          <a:xfrm>
            <a:off x="2179320" y="5334119"/>
            <a:ext cx="3291840" cy="678895"/>
          </a:xfrm>
          <a:prstGeom prst="rect">
            <a:avLst/>
          </a:prstGeom>
          <a:ln w="12700">
            <a:solidFill>
              <a:srgbClr val="FF66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71842" dir="2700013" rotWithShape="0">
              <a:scrgbClr r="0" g="0" b="0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b="1" smtClean="0">
                <a:solidFill>
                  <a:schemeClr val="tx1"/>
                </a:solidFill>
                <a:latin typeface="Times New Roman"/>
              </a:rPr>
              <a:t>Bạn trả lời chưa đúng!</a:t>
            </a:r>
            <a:endParaRPr lang="en-US" b="1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24" name="mmprod_feedback_7007"/>
          <p:cNvSpPr/>
          <p:nvPr>
            <p:custDataLst>
              <p:tags r:id="rId9"/>
            </p:custDataLst>
          </p:nvPr>
        </p:nvSpPr>
        <p:spPr>
          <a:xfrm>
            <a:off x="2343912" y="5663304"/>
            <a:ext cx="3291840" cy="678894"/>
          </a:xfrm>
          <a:prstGeom prst="rect">
            <a:avLst/>
          </a:prstGeom>
          <a:ln w="12700">
            <a:solidFill>
              <a:srgbClr val="FF66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71842" dir="2700013" rotWithShape="0">
              <a:scrgbClr r="0" g="0" b="0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b="1" smtClean="0">
                <a:solidFill>
                  <a:schemeClr val="tx1"/>
                </a:solidFill>
                <a:latin typeface="Times New Roman"/>
              </a:rPr>
              <a:t>Bạn phải trả lời câu hỏi để tiếp tục!</a:t>
            </a:r>
            <a:endParaRPr lang="en-US" b="1">
              <a:solidFill>
                <a:schemeClr val="tx1"/>
              </a:solidFill>
              <a:latin typeface="Times New Roman"/>
            </a:endParaRPr>
          </a:p>
        </p:txBody>
      </p:sp>
      <p:grpSp>
        <p:nvGrpSpPr>
          <p:cNvPr id="27" name="mmprod_Button104"/>
          <p:cNvGrpSpPr/>
          <p:nvPr>
            <p:custDataLst>
              <p:tags r:id="rId10"/>
            </p:custDataLst>
          </p:nvPr>
        </p:nvGrpSpPr>
        <p:grpSpPr>
          <a:xfrm>
            <a:off x="5562600" y="5718826"/>
            <a:ext cx="1572260" cy="407337"/>
            <a:chOff x="6306820" y="5718826"/>
            <a:chExt cx="1145540" cy="407337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25" name="mmprod_ButtonShape104"/>
            <p:cNvSpPr/>
            <p:nvPr>
              <p:custDataLst>
                <p:tags r:id="rId26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rgbClr val="FF66FF"/>
              </a:solidFill>
              <a:prstDash val="solid"/>
            </a:ln>
            <a:effectLst/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>
                  <a:bevelT w="165100" prst="coolSlant"/>
                </a14:hiddenSp3d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imes New Roman"/>
              </a:endParaRPr>
            </a:p>
          </p:txBody>
        </p:sp>
        <p:sp>
          <p:nvSpPr>
            <p:cNvPr id="26" name="mmprod_ButtonText105"/>
            <p:cNvSpPr/>
            <p:nvPr>
              <p:custDataLst>
                <p:tags r:id="rId27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rgbClr val="FF66FF"/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>
                  <a:bevelT w="165100" prst="coolSlant"/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tx1"/>
                  </a:solidFill>
                  <a:latin typeface="Times New Roman"/>
                </a:rPr>
                <a:t>Chấp nhận!</a:t>
              </a:r>
              <a:endParaRPr lang="en-US" b="1">
                <a:solidFill>
                  <a:schemeClr val="tx1"/>
                </a:solidFill>
                <a:latin typeface="Times New Roman"/>
              </a:endParaRPr>
            </a:p>
          </p:txBody>
        </p:sp>
      </p:grpSp>
      <p:grpSp>
        <p:nvGrpSpPr>
          <p:cNvPr id="30" name="mmprod_Button106"/>
          <p:cNvGrpSpPr/>
          <p:nvPr>
            <p:custDataLst>
              <p:tags r:id="rId11"/>
            </p:custDataLst>
          </p:nvPr>
        </p:nvGrpSpPr>
        <p:grpSpPr>
          <a:xfrm>
            <a:off x="7205980" y="5718826"/>
            <a:ext cx="1145540" cy="407337"/>
            <a:chOff x="7541260" y="5718826"/>
            <a:chExt cx="1145540" cy="407337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28" name="mmprod_ButtonShape106"/>
            <p:cNvSpPr/>
            <p:nvPr>
              <p:custDataLst>
                <p:tags r:id="rId24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rgbClr val="FF66FF"/>
              </a:solidFill>
              <a:prstDash val="solid"/>
            </a:ln>
            <a:effectLst/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>
                  <a:bevelT w="165100" prst="coolSlant"/>
                </a14:hiddenSp3d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imes New Roman"/>
              </a:endParaRPr>
            </a:p>
          </p:txBody>
        </p:sp>
        <p:sp>
          <p:nvSpPr>
            <p:cNvPr id="29" name="mmprod_ButtonText107"/>
            <p:cNvSpPr/>
            <p:nvPr>
              <p:custDataLst>
                <p:tags r:id="rId25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rgbClr val="FF66FF"/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>
                  <a:bevelT w="165100" prst="coolSlant"/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tx1"/>
                  </a:solidFill>
                  <a:latin typeface="Times New Roman"/>
                </a:rPr>
                <a:t>Xóa!</a:t>
              </a:r>
              <a:endParaRPr lang="en-US" b="1">
                <a:solidFill>
                  <a:schemeClr val="tx1"/>
                </a:solidFill>
                <a:latin typeface="Times New Roman"/>
              </a:endParaRPr>
            </a:p>
          </p:txBody>
        </p:sp>
      </p:grpSp>
      <p:grpSp>
        <p:nvGrpSpPr>
          <p:cNvPr id="7" name="mmprod_answer10063"/>
          <p:cNvGrpSpPr/>
          <p:nvPr>
            <p:custDataLst>
              <p:tags r:id="rId12"/>
            </p:custDataLst>
          </p:nvPr>
        </p:nvGrpSpPr>
        <p:grpSpPr>
          <a:xfrm>
            <a:off x="673099" y="1828800"/>
            <a:ext cx="7254456" cy="1066800"/>
            <a:chOff x="673099" y="1828800"/>
            <a:chExt cx="7254456" cy="1066800"/>
          </a:xfrm>
        </p:grpSpPr>
        <p:sp>
          <p:nvSpPr>
            <p:cNvPr id="4" name="mmprod_s2_1041"/>
            <p:cNvSpPr txBox="1"/>
            <p:nvPr>
              <p:custDataLst>
                <p:tags r:id="rId21"/>
              </p:custDataLst>
            </p:nvPr>
          </p:nvSpPr>
          <p:spPr>
            <a:xfrm>
              <a:off x="1066800" y="2006600"/>
              <a:ext cx="731790" cy="3556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b="1" smtClean="0">
                  <a:latin typeface="Times New Roman"/>
                </a:rPr>
                <a:t>A) </a:t>
              </a:r>
              <a:endParaRPr lang="en-US" sz="2800" b="1">
                <a:latin typeface="Times New Roman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22"/>
              </p:custDataLst>
            </p:nvPr>
          </p:nvSpPr>
          <p:spPr>
            <a:xfrm>
              <a:off x="1600200" y="1828800"/>
              <a:ext cx="6327355" cy="1066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800" b="1" smtClean="0">
                  <a:latin typeface="Times New Roman"/>
                </a:rPr>
                <a:t>Con người sống trong cộng đồng phải yêu thương anh em, bạn bè, đồng chí.</a:t>
              </a:r>
              <a:endParaRPr lang="en-US" sz="2800" b="1">
                <a:latin typeface="Times New Roman"/>
              </a:endParaRPr>
            </a:p>
          </p:txBody>
        </p:sp>
        <p:pic>
          <p:nvPicPr>
            <p:cNvPr id="6" name="mmprod_answer_input10063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099" y="2099183"/>
              <a:ext cx="205646" cy="204522"/>
            </a:xfrm>
            <a:prstGeom prst="rect">
              <a:avLst/>
            </a:prstGeom>
          </p:spPr>
        </p:pic>
      </p:grpSp>
      <p:grpSp>
        <p:nvGrpSpPr>
          <p:cNvPr id="12" name="mmprod_answer10065"/>
          <p:cNvGrpSpPr/>
          <p:nvPr>
            <p:custDataLst>
              <p:tags r:id="rId13"/>
            </p:custDataLst>
          </p:nvPr>
        </p:nvGrpSpPr>
        <p:grpSpPr>
          <a:xfrm>
            <a:off x="673100" y="3098800"/>
            <a:ext cx="5755640" cy="426720"/>
            <a:chOff x="673100" y="3098800"/>
            <a:chExt cx="5755640" cy="426720"/>
          </a:xfrm>
        </p:grpSpPr>
        <p:sp>
          <p:nvSpPr>
            <p:cNvPr id="9" name="mmprod_s2_1042"/>
            <p:cNvSpPr txBox="1"/>
            <p:nvPr>
              <p:custDataLst>
                <p:tags r:id="rId18"/>
              </p:custDataLst>
            </p:nvPr>
          </p:nvSpPr>
          <p:spPr>
            <a:xfrm>
              <a:off x="1079500" y="3098800"/>
              <a:ext cx="53340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b="1" smtClean="0">
                  <a:latin typeface="Times New Roman"/>
                </a:rPr>
                <a:t>B) </a:t>
              </a:r>
              <a:endParaRPr lang="en-US" sz="2800" b="1">
                <a:latin typeface="Times New Roman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19"/>
              </p:custDataLst>
            </p:nvPr>
          </p:nvSpPr>
          <p:spPr>
            <a:xfrm>
              <a:off x="1612900" y="3098800"/>
              <a:ext cx="48158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800" b="1" smtClean="0">
                  <a:latin typeface="Times New Roman"/>
                </a:rPr>
                <a:t>Con người phải yêu loài vật.</a:t>
              </a:r>
              <a:endParaRPr lang="en-US" sz="2800" b="1">
                <a:latin typeface="Times New Roman"/>
              </a:endParaRPr>
            </a:p>
          </p:txBody>
        </p:sp>
        <p:pic>
          <p:nvPicPr>
            <p:cNvPr id="11" name="mmprod_answer_input10065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00" y="3209899"/>
              <a:ext cx="205646" cy="204522"/>
            </a:xfrm>
            <a:prstGeom prst="rect">
              <a:avLst/>
            </a:prstGeom>
          </p:spPr>
        </p:pic>
      </p:grpSp>
      <p:grpSp>
        <p:nvGrpSpPr>
          <p:cNvPr id="17" name="mmprod_answer10067"/>
          <p:cNvGrpSpPr/>
          <p:nvPr>
            <p:custDataLst>
              <p:tags r:id="rId14"/>
            </p:custDataLst>
          </p:nvPr>
        </p:nvGrpSpPr>
        <p:grpSpPr>
          <a:xfrm>
            <a:off x="673099" y="3698240"/>
            <a:ext cx="6695059" cy="426720"/>
            <a:chOff x="673099" y="3698240"/>
            <a:chExt cx="6695059" cy="426720"/>
          </a:xfrm>
        </p:grpSpPr>
        <p:sp>
          <p:nvSpPr>
            <p:cNvPr id="14" name="mmprod_s2_1043"/>
            <p:cNvSpPr txBox="1"/>
            <p:nvPr>
              <p:custDataLst>
                <p:tags r:id="rId15"/>
              </p:custDataLst>
            </p:nvPr>
          </p:nvSpPr>
          <p:spPr>
            <a:xfrm>
              <a:off x="1066800" y="3698240"/>
              <a:ext cx="638856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b="1" smtClean="0">
                  <a:latin typeface="Times New Roman"/>
                </a:rPr>
                <a:t>C) </a:t>
              </a:r>
              <a:endParaRPr lang="en-US" sz="2800" b="1">
                <a:latin typeface="Times New Roman"/>
              </a:endParaRPr>
            </a:p>
          </p:txBody>
        </p:sp>
        <p:sp>
          <p:nvSpPr>
            <p:cNvPr id="15" name="mmprod_s1_1023"/>
            <p:cNvSpPr txBox="1"/>
            <p:nvPr>
              <p:custDataLst>
                <p:tags r:id="rId16"/>
              </p:custDataLst>
            </p:nvPr>
          </p:nvSpPr>
          <p:spPr>
            <a:xfrm>
              <a:off x="1600201" y="3698240"/>
              <a:ext cx="5767957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800" b="1" smtClean="0">
                  <a:latin typeface="Times New Roman"/>
                </a:rPr>
                <a:t>Con người phải yêu thiên nhiên.</a:t>
              </a:r>
              <a:endParaRPr lang="en-US" sz="2800" b="1">
                <a:latin typeface="Times New Roman"/>
              </a:endParaRPr>
            </a:p>
          </p:txBody>
        </p:sp>
        <p:pic>
          <p:nvPicPr>
            <p:cNvPr id="16" name="mmprod_answer_input10067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099" y="3809339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1408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66FF"/>
          </a:solidFill>
          <a:ln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vi-VN" sz="3600" b="1" dirty="0" smtClean="0">
                <a:latin typeface="Times New Roman"/>
              </a:rPr>
              <a:t>Câu 3: Điền từ còn thiếu vào chỗ trống của hai câu thơ sau:</a:t>
            </a:r>
            <a:endParaRPr lang="en-US" sz="3600" b="1" dirty="0">
              <a:latin typeface="Times New Roman"/>
            </a:endParaRPr>
          </a:p>
        </p:txBody>
      </p:sp>
      <p:sp>
        <p:nvSpPr>
          <p:cNvPr id="40" name="mmprod_feedback_7000"/>
          <p:cNvSpPr/>
          <p:nvPr>
            <p:custDataLst>
              <p:tags r:id="rId3"/>
            </p:custDataLst>
          </p:nvPr>
        </p:nvSpPr>
        <p:spPr>
          <a:xfrm>
            <a:off x="533400" y="3657600"/>
            <a:ext cx="3291840" cy="678894"/>
          </a:xfrm>
          <a:prstGeom prst="rect">
            <a:avLst/>
          </a:prstGeom>
          <a:ln w="127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71842" dir="2700013" rotWithShape="0">
              <a:scrgbClr r="0" g="0" b="0"/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b="1" smtClean="0">
                <a:solidFill>
                  <a:schemeClr val="tx1"/>
                </a:solidFill>
                <a:latin typeface="Times New Roman"/>
              </a:rPr>
              <a:t>Bạn làm đúng - Nhấn vào đây để tiếp tục!</a:t>
            </a:r>
            <a:endParaRPr lang="en-US" b="1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41" name="mmprod_feedback_7002"/>
          <p:cNvSpPr/>
          <p:nvPr>
            <p:custDataLst>
              <p:tags r:id="rId4"/>
            </p:custDataLst>
          </p:nvPr>
        </p:nvSpPr>
        <p:spPr>
          <a:xfrm>
            <a:off x="4648200" y="3657600"/>
            <a:ext cx="3291840" cy="678894"/>
          </a:xfrm>
          <a:prstGeom prst="rect">
            <a:avLst/>
          </a:prstGeom>
          <a:ln w="127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71842" dir="2700013" rotWithShape="0">
              <a:scrgbClr r="0" g="0" b="0"/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b="1" smtClean="0">
                <a:solidFill>
                  <a:schemeClr val="tx1"/>
                </a:solidFill>
                <a:latin typeface="Times New Roman"/>
              </a:rPr>
              <a:t>Bạn làm chưa đúng - Nhấn vào đây để tiếp tục!</a:t>
            </a:r>
            <a:endParaRPr lang="en-US" b="1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42" name="mmprod_feedback_7009"/>
          <p:cNvSpPr/>
          <p:nvPr>
            <p:custDataLst>
              <p:tags r:id="rId5"/>
            </p:custDataLst>
          </p:nvPr>
        </p:nvSpPr>
        <p:spPr>
          <a:xfrm>
            <a:off x="2179320" y="4449643"/>
            <a:ext cx="3291840" cy="678895"/>
          </a:xfrm>
          <a:prstGeom prst="rect">
            <a:avLst/>
          </a:prstGeom>
          <a:ln w="127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71842" dir="2700013" rotWithShape="0">
              <a:scrgbClr r="0" g="0" b="0"/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b="1" smtClean="0">
                <a:solidFill>
                  <a:schemeClr val="tx1"/>
                </a:solidFill>
                <a:latin typeface="Times New Roman"/>
              </a:rPr>
              <a:t>Bạn trả lời đúng!</a:t>
            </a:r>
            <a:endParaRPr lang="en-US" b="1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43" name="mmprod_feedback_7006"/>
          <p:cNvSpPr/>
          <p:nvPr>
            <p:custDataLst>
              <p:tags r:id="rId6"/>
            </p:custDataLst>
          </p:nvPr>
        </p:nvSpPr>
        <p:spPr>
          <a:xfrm>
            <a:off x="2179320" y="4110195"/>
            <a:ext cx="6583680" cy="678895"/>
          </a:xfrm>
          <a:prstGeom prst="rect">
            <a:avLst/>
          </a:prstGeom>
          <a:ln w="127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71842" dir="2700013" rotWithShape="0">
              <a:scrgbClr r="0" g="0" b="0"/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b="1" smtClean="0">
                <a:solidFill>
                  <a:schemeClr val="tx1"/>
                </a:solidFill>
                <a:latin typeface="Times New Roman"/>
              </a:rPr>
              <a:t>Câu trả lời của bạn:</a:t>
            </a:r>
            <a:endParaRPr lang="en-US" b="1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44" name="mmprod_feedback_7010"/>
          <p:cNvSpPr/>
          <p:nvPr>
            <p:custDataLst>
              <p:tags r:id="rId7"/>
            </p:custDataLst>
          </p:nvPr>
        </p:nvSpPr>
        <p:spPr>
          <a:xfrm>
            <a:off x="2179320" y="4789090"/>
            <a:ext cx="6583680" cy="678895"/>
          </a:xfrm>
          <a:prstGeom prst="rect">
            <a:avLst/>
          </a:prstGeom>
          <a:ln w="127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71842" dir="2700013" rotWithShape="0">
              <a:scrgbClr r="0" g="0" b="0"/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vi-VN" b="1" smtClean="0">
                <a:solidFill>
                  <a:schemeClr val="tx1"/>
                </a:solidFill>
                <a:latin typeface="Times New Roman"/>
              </a:rPr>
              <a:t>Đáp án đúng là:</a:t>
            </a:r>
            <a:endParaRPr lang="en-US" b="1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45" name="mmprod_feedback_7011"/>
          <p:cNvSpPr/>
          <p:nvPr>
            <p:custDataLst>
              <p:tags r:id="rId8"/>
            </p:custDataLst>
          </p:nvPr>
        </p:nvSpPr>
        <p:spPr>
          <a:xfrm>
            <a:off x="2179320" y="4449643"/>
            <a:ext cx="3291840" cy="678895"/>
          </a:xfrm>
          <a:prstGeom prst="rect">
            <a:avLst/>
          </a:prstGeom>
          <a:ln w="127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71842" dir="2700013" rotWithShape="0">
              <a:scrgbClr r="0" g="0" b="0"/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b="1" smtClean="0">
                <a:solidFill>
                  <a:schemeClr val="tx1"/>
                </a:solidFill>
                <a:latin typeface="Times New Roman"/>
              </a:rPr>
              <a:t>Bạn trả lời chưa đúng!</a:t>
            </a:r>
            <a:endParaRPr lang="en-US" b="1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46" name="mmprod_feedback_7007"/>
          <p:cNvSpPr/>
          <p:nvPr>
            <p:custDataLst>
              <p:tags r:id="rId9"/>
            </p:custDataLst>
          </p:nvPr>
        </p:nvSpPr>
        <p:spPr>
          <a:xfrm>
            <a:off x="2343912" y="4778828"/>
            <a:ext cx="3291840" cy="678894"/>
          </a:xfrm>
          <a:prstGeom prst="rect">
            <a:avLst/>
          </a:prstGeom>
          <a:ln w="127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71842" dir="2700013" rotWithShape="0">
              <a:scrgbClr r="0" g="0" b="0"/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b="1" smtClean="0">
                <a:solidFill>
                  <a:schemeClr val="tx1"/>
                </a:solidFill>
                <a:latin typeface="Times New Roman"/>
              </a:rPr>
              <a:t>Bạn phải trả lời câu hỏi để tiếp tục!</a:t>
            </a:r>
            <a:endParaRPr lang="en-US" b="1">
              <a:solidFill>
                <a:schemeClr val="tx1"/>
              </a:solidFill>
              <a:latin typeface="Times New Roman"/>
            </a:endParaRPr>
          </a:p>
        </p:txBody>
      </p:sp>
      <p:grpSp>
        <p:nvGrpSpPr>
          <p:cNvPr id="49" name="mmprod_Button104"/>
          <p:cNvGrpSpPr/>
          <p:nvPr>
            <p:custDataLst>
              <p:tags r:id="rId10"/>
            </p:custDataLst>
          </p:nvPr>
        </p:nvGrpSpPr>
        <p:grpSpPr>
          <a:xfrm>
            <a:off x="5471160" y="4834350"/>
            <a:ext cx="1645920" cy="407337"/>
            <a:chOff x="6306820" y="5718826"/>
            <a:chExt cx="1145540" cy="40733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47" name="mmprod_ButtonShape104"/>
            <p:cNvSpPr/>
            <p:nvPr>
              <p:custDataLst>
                <p:tags r:id="rId20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rgbClr val="00B0F0"/>
              </a:solidFill>
              <a:prstDash val="solid"/>
            </a:ln>
            <a:effectLst/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>
                  <a:bevelT w="139700" h="139700" prst="divot"/>
                </a14:hiddenSp3d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imes New Roman"/>
              </a:endParaRPr>
            </a:p>
          </p:txBody>
        </p:sp>
        <p:sp>
          <p:nvSpPr>
            <p:cNvPr id="48" name="mmprod_ButtonText105"/>
            <p:cNvSpPr/>
            <p:nvPr>
              <p:custDataLst>
                <p:tags r:id="rId21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rgbClr val="00B0F0"/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>
                  <a:bevelT w="139700" h="139700" prst="divot"/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tx1"/>
                  </a:solidFill>
                  <a:latin typeface="Times New Roman"/>
                </a:rPr>
                <a:t>Chấp nhận!</a:t>
              </a:r>
              <a:endParaRPr lang="en-US" b="1">
                <a:solidFill>
                  <a:schemeClr val="tx1"/>
                </a:solidFill>
                <a:latin typeface="Times New Roman"/>
              </a:endParaRPr>
            </a:p>
          </p:txBody>
        </p:sp>
      </p:grpSp>
      <p:grpSp>
        <p:nvGrpSpPr>
          <p:cNvPr id="52" name="mmprod_Button106"/>
          <p:cNvGrpSpPr/>
          <p:nvPr>
            <p:custDataLst>
              <p:tags r:id="rId11"/>
            </p:custDataLst>
          </p:nvPr>
        </p:nvGrpSpPr>
        <p:grpSpPr>
          <a:xfrm>
            <a:off x="7205980" y="4834350"/>
            <a:ext cx="1145540" cy="407337"/>
            <a:chOff x="7541260" y="5718826"/>
            <a:chExt cx="1145540" cy="40733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50" name="mmprod_ButtonShape106"/>
            <p:cNvSpPr/>
            <p:nvPr>
              <p:custDataLst>
                <p:tags r:id="rId18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rgbClr val="00B0F0"/>
              </a:solidFill>
              <a:prstDash val="solid"/>
            </a:ln>
            <a:effectLst/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>
                  <a:bevelT w="139700" h="139700" prst="divot"/>
                </a14:hiddenSp3d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imes New Roman"/>
              </a:endParaRPr>
            </a:p>
          </p:txBody>
        </p:sp>
        <p:sp>
          <p:nvSpPr>
            <p:cNvPr id="51" name="mmprod_ButtonText107"/>
            <p:cNvSpPr/>
            <p:nvPr>
              <p:custDataLst>
                <p:tags r:id="rId19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rgbClr val="00B0F0"/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>
                  <a:bevelT w="139700" h="139700" prst="divot"/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tx1"/>
                  </a:solidFill>
                  <a:latin typeface="Times New Roman"/>
                </a:rPr>
                <a:t>Xóa!</a:t>
              </a:r>
              <a:endParaRPr lang="en-US" b="1">
                <a:solidFill>
                  <a:schemeClr val="tx1"/>
                </a:solidFill>
                <a:latin typeface="Times New Roman"/>
              </a:endParaRPr>
            </a:p>
          </p:txBody>
        </p:sp>
      </p:grpSp>
      <p:grpSp>
        <p:nvGrpSpPr>
          <p:cNvPr id="58" name="mmprod_question"/>
          <p:cNvGrpSpPr/>
          <p:nvPr>
            <p:custDataLst>
              <p:tags r:id="rId12"/>
            </p:custDataLst>
          </p:nvPr>
        </p:nvGrpSpPr>
        <p:grpSpPr>
          <a:xfrm>
            <a:off x="457200" y="1600200"/>
            <a:ext cx="7406640" cy="1463040"/>
            <a:chOff x="457200" y="1600200"/>
            <a:chExt cx="7406640" cy="1463040"/>
          </a:xfrm>
        </p:grpSpPr>
        <p:sp>
          <p:nvSpPr>
            <p:cNvPr id="12" name="TextBox 11"/>
            <p:cNvSpPr txBox="1"/>
            <p:nvPr>
              <p:custDataLst>
                <p:tags r:id="rId13"/>
              </p:custDataLst>
            </p:nvPr>
          </p:nvSpPr>
          <p:spPr>
            <a:xfrm>
              <a:off x="457200" y="1600200"/>
              <a:ext cx="7406640" cy="4876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800" b="1" smtClean="0">
                  <a:latin typeface="Times New Roman"/>
                </a:rPr>
                <a:t>Câu 3: Con người muốn sống con ơi              </a:t>
              </a:r>
              <a:endParaRPr lang="en-US" sz="2800" b="1">
                <a:latin typeface="Times New Roman"/>
              </a:endParaRPr>
            </a:p>
          </p:txBody>
        </p:sp>
        <p:sp>
          <p:nvSpPr>
            <p:cNvPr id="14" name="TextBox 13"/>
            <p:cNvSpPr txBox="1"/>
            <p:nvPr>
              <p:custDataLst>
                <p:tags r:id="rId14"/>
              </p:custDataLst>
            </p:nvPr>
          </p:nvSpPr>
          <p:spPr>
            <a:xfrm>
              <a:off x="457200" y="2575560"/>
              <a:ext cx="7406640" cy="4876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b="1" smtClean="0">
                  <a:latin typeface="Times New Roman"/>
                </a:rPr>
                <a:t>anh em.     </a:t>
              </a:r>
              <a:endParaRPr lang="en-US" sz="2800" b="1">
                <a:latin typeface="Times New Roman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457200" y="2087880"/>
              <a:ext cx="7277379" cy="487680"/>
              <a:chOff x="457200" y="2087880"/>
              <a:chExt cx="7277379" cy="487680"/>
            </a:xfrm>
          </p:grpSpPr>
          <p:sp>
            <p:nvSpPr>
              <p:cNvPr id="13" name="TextBox 12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180291" y="2087880"/>
                <a:ext cx="2554288" cy="48768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vi-VN" sz="2800" b="1" smtClean="0">
                    <a:latin typeface="Times New Roman"/>
                  </a:rPr>
                  <a:t>             , người </a:t>
                </a:r>
                <a:endParaRPr lang="en-US" sz="2800" b="1">
                  <a:latin typeface="Times New Roman"/>
                </a:endParaRPr>
              </a:p>
            </p:txBody>
          </p:sp>
          <p:sp>
            <p:nvSpPr>
              <p:cNvPr id="25" name="TextBox 24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57200" y="2087880"/>
                <a:ext cx="1676210" cy="48768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US" sz="2800" b="1" smtClean="0">
                    <a:latin typeface="Times New Roman"/>
                  </a:rPr>
                  <a:t>Phải yêu  </a:t>
                </a:r>
                <a:endParaRPr lang="en-US" sz="2800" b="1">
                  <a:latin typeface="Times New Roman"/>
                </a:endParaRPr>
              </a:p>
            </p:txBody>
          </p:sp>
          <p:pic>
            <p:nvPicPr>
              <p:cNvPr id="26" name="mmprod_answer10073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8988" y="2204720"/>
                <a:ext cx="2755725" cy="291156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5930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 autoUpdateAnimBg="0"/>
      <p:bldP spid="41" grpId="0" animBg="1" autoUpdateAnimBg="0"/>
      <p:bldP spid="42" grpId="0" animBg="1" autoUpdateAnimBg="0"/>
      <p:bldP spid="43" grpId="0" animBg="1" autoUpdateAnimBg="0"/>
      <p:bldP spid="44" grpId="0" animBg="1" autoUpdateAnimBg="0"/>
      <p:bldP spid="45" grpId="0" animBg="1" autoUpdateAnimBg="0"/>
      <p:bldP spid="46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3455988" cy="66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4454525"/>
            <a:ext cx="3105150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3736975"/>
            <a:ext cx="3430587" cy="127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3097213"/>
            <a:ext cx="2425700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2100263"/>
            <a:ext cx="2914650" cy="115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041525"/>
            <a:ext cx="2811463" cy="4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435100"/>
            <a:ext cx="2954338" cy="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1911350"/>
            <a:ext cx="2439987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2119313"/>
            <a:ext cx="1584325" cy="39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1349375"/>
            <a:ext cx="15589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2047875"/>
            <a:ext cx="2563812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2419350"/>
            <a:ext cx="1754188" cy="175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>
            <p:custDataLst>
              <p:tags r:id="rId2"/>
            </p:custDataLst>
          </p:nvPr>
        </p:nvSpPr>
        <p:spPr>
          <a:xfrm>
            <a:off x="2355749" y="295870"/>
            <a:ext cx="4540025" cy="923330"/>
          </a:xfrm>
          <a:prstGeom prst="rect">
            <a:avLst/>
          </a:prstGeom>
          <a:solidFill>
            <a:srgbClr val="66FF33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SƠ ĐỒ TƯ DUY</a:t>
            </a:r>
            <a:endParaRPr lang="en-US" sz="54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008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vide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815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lovelygirl11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0"/>
            <a:ext cx="28575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PULSTARS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IMG1-35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133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6" descr="90%"/>
          <p:cNvSpPr>
            <a:spLocks noChangeArrowheads="1" noChangeShapeType="1" noTextEdit="1"/>
          </p:cNvSpPr>
          <p:nvPr>
            <p:custDataLst>
              <p:tags r:id="rId6"/>
            </p:custDataLst>
          </p:nvPr>
        </p:nvSpPr>
        <p:spPr bwMode="auto">
          <a:xfrm>
            <a:off x="762000" y="228600"/>
            <a:ext cx="4419600" cy="19907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60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pct90">
                  <a:fgClr>
                    <a:srgbClr val="FF0000"/>
                  </a:fgClr>
                  <a:bgClr>
                    <a:schemeClr val="bg1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ahoma"/>
                <a:cs typeface="Tahoma"/>
              </a:rPr>
              <a:t>Dặn dò</a:t>
            </a:r>
          </a:p>
        </p:txBody>
      </p:sp>
      <p:pic>
        <p:nvPicPr>
          <p:cNvPr id="7" name="Picture 7" descr="M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6477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M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562600"/>
            <a:ext cx="6477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M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62600"/>
            <a:ext cx="6477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M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486400"/>
            <a:ext cx="6477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weatherwoman_without_map_hg_clr"/>
          <p:cNvPicPr>
            <a:picLocks noChangeAspect="1" noChangeArrowheads="1" noCrop="1"/>
          </p:cNvPicPr>
          <p:nvPr>
            <p:custDataLst>
              <p:tags r:id="rId1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23336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SS128x128P_6"/>
          <p:cNvPicPr>
            <a:picLocks noChangeAspect="1" noChangeArrowheads="1" noCrop="1"/>
          </p:cNvPicPr>
          <p:nvPr>
            <p:custDataLst>
              <p:tags r:id="rId1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486400"/>
            <a:ext cx="106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1466F10D5EAC4B0AA7D758AB687A66F8"/>
          <p:cNvPicPr>
            <a:picLocks noChangeAspect="1" noChangeArrowheads="1" noCrop="1"/>
          </p:cNvPicPr>
          <p:nvPr>
            <p:custDataLst>
              <p:tags r:id="rId13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2209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8" descr="t162"/>
          <p:cNvPicPr>
            <a:picLocks noChangeAspect="1" noChangeArrowheads="1" noCrop="1"/>
          </p:cNvPicPr>
          <p:nvPr>
            <p:custDataLst>
              <p:tags r:id="rId14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8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2356513" y="2286000"/>
            <a:ext cx="3657600" cy="1647825"/>
            <a:chOff x="3356" y="1321"/>
            <a:chExt cx="862" cy="736"/>
          </a:xfrm>
        </p:grpSpPr>
        <p:pic>
          <p:nvPicPr>
            <p:cNvPr id="16" name="Picture 9" descr="BOOKANI2"/>
            <p:cNvPicPr>
              <a:picLocks noChangeAspect="1" noChangeArrowheads="1" noCrop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6" y="1321"/>
              <a:ext cx="862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0" descr="ag00218_"/>
            <p:cNvPicPr>
              <a:picLocks noChangeAspect="1" noChangeArrowheads="1" noCrop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3538" y="1593"/>
              <a:ext cx="495" cy="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8" name="Text Box 1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76400" y="3962400"/>
            <a:ext cx="74676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82"/>
                    </a:gs>
                    <a:gs pos="30000">
                      <a:srgbClr val="66008F">
                        <a:alpha val="99400"/>
                      </a:srgbClr>
                    </a:gs>
                    <a:gs pos="64999">
                      <a:srgbClr val="BA0066">
                        <a:alpha val="98700"/>
                      </a:srgbClr>
                    </a:gs>
                    <a:gs pos="89999">
                      <a:srgbClr val="FF0000">
                        <a:alpha val="98200"/>
                      </a:srgbClr>
                    </a:gs>
                    <a:gs pos="100000">
                      <a:srgbClr val="FF8200">
                        <a:alpha val="98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2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Học thuộc lòng bài thơ “ Tiếng ru” và nắm được nội dung bài.</a:t>
            </a:r>
          </a:p>
          <a:p>
            <a:pPr>
              <a:spcBef>
                <a:spcPts val="0"/>
              </a:spcBef>
              <a:defRPr/>
            </a:pPr>
            <a:r>
              <a:rPr lang="en-US" sz="2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huẩn bị trước bài “Những chiếc chuông reo”.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581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186 C 0.02361 -0.02083 0.03507 -0.01157 0.06076 -0.00925 C 0.06163 -0.00555 0.06267 -0.00185 0.06354 0.00186 C 0.06458 0.00649 0.06267 0.01274 0.06649 0.01575 C 0.06962 0.01806 0.07413 0.01389 0.07795 0.01297 C 0.07934 -0.00023 0.07413 -0.04305 0.11232 -0.01203 C 0.1191 -0.00671 0.11076 0.00579 0.11528 0.01297 C 0.11857 0.01783 0.13246 0.01852 0.13246 0.01875 C 0.13437 0.01575 0.13732 0.01343 0.13819 0.01019 C 0.1401 0.00394 0.1375 -0.0037 0.14114 -0.00925 C 0.14479 -0.01481 0.15833 -0.02037 0.15833 -0.02013 C 0.17847 -0.0155 0.17274 -0.00879 0.17552 0.01297 C 0.18298 0.01204 0.19618 0.01135 0.20434 0.00741 C 0.21788 0.00093 0.20764 0.00186 0.21875 0.00186 " pathEditMode="relative" rAng="0" ptsTypes="fffffffffffff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229600" cy="1676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marL="0" indent="0" algn="ctr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64)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73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 descr="n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05600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2" descr="n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676900" y="3390900"/>
            <a:ext cx="6858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3" descr="n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390900" y="3390900"/>
            <a:ext cx="6858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1" descr="n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0"/>
            <a:ext cx="8991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304800"/>
            <a:ext cx="723900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361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 descr="n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05600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2" descr="n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676900" y="3390900"/>
            <a:ext cx="6858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3" descr="n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390900" y="3390900"/>
            <a:ext cx="6858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1" descr="n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0"/>
            <a:ext cx="8991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304800"/>
            <a:ext cx="723900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 descr="n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05600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2" descr="n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676900" y="3390900"/>
            <a:ext cx="6858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3" descr="n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390900" y="3390900"/>
            <a:ext cx="6858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1" descr="n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2590800" y="838200"/>
            <a:ext cx="349326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TIẾNG RU</a:t>
            </a:r>
          </a:p>
        </p:txBody>
      </p:sp>
      <p:sp>
        <p:nvSpPr>
          <p:cNvPr id="9" name="Rectangle 8"/>
          <p:cNvSpPr/>
          <p:nvPr>
            <p:custDataLst>
              <p:tags r:id="rId7"/>
            </p:custDataLst>
          </p:nvPr>
        </p:nvSpPr>
        <p:spPr>
          <a:xfrm>
            <a:off x="3124200" y="206514"/>
            <a:ext cx="248209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u="sng">
                <a:ln w="11430"/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TẬP ĐỌC</a:t>
            </a:r>
          </a:p>
        </p:txBody>
      </p:sp>
      <p:sp>
        <p:nvSpPr>
          <p:cNvPr id="10" name="Rectangle 9"/>
          <p:cNvSpPr/>
          <p:nvPr>
            <p:custDataLst>
              <p:tags r:id="rId8"/>
            </p:custDataLst>
          </p:nvPr>
        </p:nvSpPr>
        <p:spPr>
          <a:xfrm>
            <a:off x="5562683" y="1686580"/>
            <a:ext cx="1600117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TỐ HỮU</a:t>
            </a: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0"/>
            <a:ext cx="8991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360363"/>
            <a:ext cx="32321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852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4267200"/>
            <a:ext cx="51054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>
                <a:latin typeface=".VnTime" pitchFamily="34" charset="0"/>
              </a:rPr>
              <a:t>     Con ong lµm mËt,  yªu hoa</a:t>
            </a:r>
          </a:p>
          <a:p>
            <a:pPr>
              <a:lnSpc>
                <a:spcPct val="130000"/>
              </a:lnSpc>
            </a:pPr>
            <a:r>
              <a:rPr lang="en-US" sz="2000" b="1">
                <a:latin typeface=".VnTime" pitchFamily="34" charset="0"/>
              </a:rPr>
              <a:t>Con c¸ b¬i,  yªu </a:t>
            </a:r>
            <a:r>
              <a:rPr lang="en-US" sz="2000" b="1" smtClean="0">
                <a:latin typeface=".VnTime" pitchFamily="34" charset="0"/>
              </a:rPr>
              <a:t>n</a:t>
            </a:r>
            <a:r>
              <a:rPr lang="en-US" b="1" smtClean="0">
                <a:latin typeface=".VnTime" pitchFamily="34" charset="0"/>
              </a:rPr>
              <a:t>ư</a:t>
            </a:r>
            <a:r>
              <a:rPr lang="en-US" sz="2000" b="1" smtClean="0">
                <a:latin typeface=".VnTime" pitchFamily="34" charset="0"/>
              </a:rPr>
              <a:t>­íc</a:t>
            </a:r>
            <a:r>
              <a:rPr lang="en-US" sz="2000" b="1">
                <a:latin typeface=".VnTime" pitchFamily="34" charset="0"/>
              </a:rPr>
              <a:t>,   con chim ca,  yªu trêi</a:t>
            </a:r>
          </a:p>
          <a:p>
            <a:pPr>
              <a:lnSpc>
                <a:spcPct val="130000"/>
              </a:lnSpc>
            </a:pPr>
            <a:r>
              <a:rPr lang="en-US" sz="2000" b="1">
                <a:latin typeface=".VnTime" pitchFamily="34" charset="0"/>
              </a:rPr>
              <a:t>     Con ng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000" b="1">
                <a:latin typeface=".VnTime" pitchFamily="34" charset="0"/>
              </a:rPr>
              <a:t> muèn sèng,  con ¬i</a:t>
            </a:r>
          </a:p>
          <a:p>
            <a:pPr>
              <a:lnSpc>
                <a:spcPct val="130000"/>
              </a:lnSpc>
            </a:pPr>
            <a:r>
              <a:rPr lang="en-US" sz="2000" b="1">
                <a:latin typeface=".VnTime" pitchFamily="34" charset="0"/>
              </a:rPr>
              <a:t>Ph¶i yªu ®ång chÝ,  yªu ng­êi anh em.</a:t>
            </a:r>
          </a:p>
        </p:txBody>
      </p:sp>
      <p:sp>
        <p:nvSpPr>
          <p:cNvPr id="6" name="Line 1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3124200" y="4343400"/>
            <a:ext cx="60325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4114800" y="4343400"/>
            <a:ext cx="7620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2133600" y="4724400"/>
            <a:ext cx="60325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3276600" y="4724400"/>
            <a:ext cx="60325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3200400" y="4724400"/>
            <a:ext cx="60325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2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5791200" y="4724400"/>
            <a:ext cx="7620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3673475" y="5181600"/>
            <a:ext cx="60325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4419600" y="5181600"/>
            <a:ext cx="60325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895600" y="5562600"/>
            <a:ext cx="61913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5029200" y="5562600"/>
            <a:ext cx="60325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4953000" y="5562600"/>
            <a:ext cx="60325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2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715000" y="38862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8" name="Line 3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4743450" y="4686300"/>
            <a:ext cx="11430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3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96900" y="1612900"/>
            <a:ext cx="2286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u="sng" dirty="0" err="1">
                <a:latin typeface="Times New Roman" pitchFamily="18" charset="0"/>
              </a:rPr>
              <a:t>Luyện</a:t>
            </a:r>
            <a:r>
              <a:rPr lang="en-US" sz="3000" b="1" u="sng" dirty="0">
                <a:latin typeface="Times New Roman" pitchFamily="18" charset="0"/>
              </a:rPr>
              <a:t> </a:t>
            </a:r>
            <a:r>
              <a:rPr lang="en-US" sz="3000" b="1" u="sng" dirty="0" err="1">
                <a:latin typeface="Times New Roman" pitchFamily="18" charset="0"/>
              </a:rPr>
              <a:t>đọc</a:t>
            </a:r>
            <a:endParaRPr lang="en-US" sz="3000" b="1" u="sng" dirty="0">
              <a:latin typeface="Times New Roman" pitchFamily="18" charset="0"/>
            </a:endParaRPr>
          </a:p>
        </p:txBody>
      </p:sp>
      <p:sp>
        <p:nvSpPr>
          <p:cNvPr id="20" name="Text Box 4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9600" y="21717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*Từ: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1" name="Rectangle 4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58800" y="3657600"/>
            <a:ext cx="2003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latin typeface="Times New Roman" pitchFamily="18" charset="0"/>
              </a:rPr>
              <a:t>*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Khổ thơ 1:</a:t>
            </a:r>
          </a:p>
        </p:txBody>
      </p:sp>
      <p:sp>
        <p:nvSpPr>
          <p:cNvPr id="22" name="Rectangle 4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00200" y="2209800"/>
            <a:ext cx="16748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400" b="1" dirty="0" err="1">
                <a:latin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</a:t>
            </a:r>
            <a:r>
              <a:rPr lang="en-US" sz="2400" b="1" u="sng" dirty="0" err="1">
                <a:latin typeface="Times New Roman" pitchFamily="18" charset="0"/>
              </a:rPr>
              <a:t>ật</a:t>
            </a:r>
            <a:r>
              <a:rPr lang="en-US" sz="2400" b="1" dirty="0">
                <a:latin typeface="Times New Roman" pitchFamily="18" charset="0"/>
              </a:rPr>
              <a:t>;</a:t>
            </a:r>
          </a:p>
        </p:txBody>
      </p:sp>
      <p:sp>
        <p:nvSpPr>
          <p:cNvPr id="23" name="Rectangle 4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743200" y="2209800"/>
            <a:ext cx="195103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Rectangle 4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124200" y="2667000"/>
            <a:ext cx="1446213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Rectangle 4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895600" y="22098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400" b="1">
                <a:latin typeface="Times New Roman" pitchFamily="18" charset="0"/>
              </a:rPr>
              <a:t>muốn </a:t>
            </a:r>
            <a:r>
              <a:rPr lang="en-US" sz="2400" b="1" u="sng">
                <a:latin typeface="Times New Roman" pitchFamily="18" charset="0"/>
              </a:rPr>
              <a:t>s</a:t>
            </a:r>
            <a:r>
              <a:rPr lang="en-US" sz="2400" b="1">
                <a:latin typeface="Times New Roman" pitchFamily="18" charset="0"/>
              </a:rPr>
              <a:t>ống;</a:t>
            </a:r>
          </a:p>
        </p:txBody>
      </p:sp>
      <p:sp>
        <p:nvSpPr>
          <p:cNvPr id="26" name="Rectangle 4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752600" y="2819400"/>
            <a:ext cx="1828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400" b="1">
                <a:latin typeface="Times New Roman" pitchFamily="18" charset="0"/>
              </a:rPr>
              <a:t>nhân gi</a:t>
            </a:r>
            <a:r>
              <a:rPr lang="en-US" sz="2400" b="1" u="sng">
                <a:latin typeface="Times New Roman" pitchFamily="18" charset="0"/>
              </a:rPr>
              <a:t>an</a:t>
            </a:r>
            <a:r>
              <a:rPr lang="en-US" sz="2400" b="1">
                <a:latin typeface="Times New Roman" pitchFamily="18" charset="0"/>
              </a:rPr>
              <a:t>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581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 descr="n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05600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2" descr="n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676900" y="3390900"/>
            <a:ext cx="6858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3" descr="n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390900" y="3390900"/>
            <a:ext cx="6858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1" descr="n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152400"/>
            <a:ext cx="3232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200" y="2057400"/>
            <a:ext cx="8382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       Con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;/ 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                    Con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/con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.//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9" descr="bird-08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316">
            <a:off x="635000" y="835025"/>
            <a:ext cx="170021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weatherwoman_without_map_hg_clr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86433"/>
            <a:ext cx="1993900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4905375"/>
            <a:ext cx="1747837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724400"/>
            <a:ext cx="18415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581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65 -0.04926 C 0.34879 0.02266 0.56928 0.09528 0.65764 0.12419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1" y="8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 descr="n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05600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2" descr="n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676900" y="3390900"/>
            <a:ext cx="6858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3" descr="n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390900" y="3390900"/>
            <a:ext cx="6858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1" descr="n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152400"/>
            <a:ext cx="3232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weatherwoman_without_map_hg_clr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9463"/>
            <a:ext cx="1993900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2057400"/>
            <a:ext cx="731202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?/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,/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!//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1808163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2590800"/>
            <a:ext cx="122713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19613"/>
            <a:ext cx="4953000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591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VIDEO_FILES_RECORD" val="&lt;Videos&gt;&lt;Video Name=&quot;Canh Dieu Que Huong_256_1_65889.mp4&quot; Position=&quot;1&quot; SlideID=&quot;256&quot;/&gt;&lt;/Videos&gt;&#10;"/>
  <p:tag name="MMPROD_NEXTUNIQUEID" val="10114"/>
  <p:tag name="MMPROD_UIDATA" val="&lt;database version=&quot;11.0&quot;&gt;&lt;object type=&quot;1&quot; unique_id=&quot;10001&quot;&gt;&lt;property id=&quot;20141&quot; value=&quot;TIẾNG RU - TỐ HỮU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C:\Users\Administrator\Desktop\&quot;/&gt;&lt;property id=&quot;20224&quot; value=&quot;C:\Users\Administrator\Desktop\BAIDUTHI&quot;/&gt;&lt;property id=&quot;20226&quot; value=&quot;C:\Users\Administrator\Desktop\Presentation7.pptx&quot;/&gt;&lt;property id=&quot;20250&quot; value=&quot;0&quot;/&gt;&lt;property id=&quot;20251&quot; value=&quot;1&quot;/&gt;&lt;property id=&quot;20259&quot; value=&quot;0&quot;/&gt;&lt;property id=&quot;20263&quot; value=&quot;3&quot;/&gt;&lt;property id=&quot;20264&quot; value=&quot;1&quot;/&gt;&lt;property id=&quot;20519&quot; value=&quot;0&quot;/&gt;&lt;property id=&quot;20700&quot; value=&quot;0&quot;/&gt;&lt;object type=&quot;2&quot; unique_id=&quot;119905&quot;&gt;&lt;object type=&quot;3&quot; unique_id=&quot;119906&quot;&gt;&lt;property id=&quot;20148&quot; value=&quot;5&quot;/&gt;&lt;property id=&quot;20300&quot; value=&quot;Slide 34&quot;/&gt;&lt;property id=&quot;20301&quot; value=&quot;VIDEO VIỆT NAM QUÊ HƯƠNG TÔI&quot;/&gt;&lt;property id=&quot;20303&quot; value=&quot;LÊ THỊ KHÁNH DUY - NGUYỄN THỊ KIM CƯƠNG&quot;/&gt;&lt;property id=&quot;20304&quot; value=&quot;280&quot;/&gt;&lt;property id=&quot;20307&quot; value=&quot;256&quot;/&gt;&lt;property id=&quot;20309&quot; value=&quot;125481&quot;/&gt;&lt;/object&gt;&lt;object type=&quot;3&quot; unique_id=&quot;119967&quot;&gt;&lt;property id=&quot;20148&quot; value=&quot;5&quot;/&gt;&lt;property id=&quot;20300&quot; value=&quot;Slide 1&quot;/&gt;&lt;property id=&quot;20301&quot; value=&quot;CHÀO MỪNG&quot;/&gt;&lt;property id=&quot;20303&quot; value=&quot;LÊ THỊ KHÁNH DUY - NGUYỄN THỊ KIM CƯƠNG&quot;/&gt;&lt;property id=&quot;20304&quot; value=&quot;259&quot;/&gt;&lt;property id=&quot;20307&quot; value=&quot;258&quot;/&gt;&lt;property id=&quot;20309&quot; value=&quot;125481&quot;/&gt;&lt;/object&gt;&lt;object type=&quot;3&quot; unique_id=&quot;119968&quot;&gt;&lt;property id=&quot;20148&quot; value=&quot;5&quot;/&gt;&lt;property id=&quot;20300&quot; value=&quot;Slide 2&quot;/&gt;&lt;property id=&quot;20301&quot; value=&quot;MỤC TIÊU BÀI HỌC&quot;/&gt;&lt;property id=&quot;20303&quot; value=&quot;LÊ THỊ KHÁNH DUY - NGUYỄN THỊ KIM CƯƠNG&quot;/&gt;&lt;property id=&quot;20304&quot; value=&quot;270&quot;/&gt;&lt;property id=&quot;20307&quot; value=&quot;259&quot;/&gt;&lt;property id=&quot;20309&quot; value=&quot;125481&quot;/&gt;&lt;/object&gt;&lt;object type=&quot;3&quot; unique_id=&quot;120290&quot;&gt;&lt;property id=&quot;20148&quot; value=&quot;5&quot;/&gt;&lt;property id=&quot;20300&quot; value=&quot;Slide 32 - &amp;quot;Câu hỏi:&amp;quot;&quot;/&gt;&lt;property id=&quot;20301&quot; value=&quot;ĐIỂM ĐẠT ĐƯỢC&quot;/&gt;&lt;property id=&quot;20303&quot; value=&quot;LÊ THỊ KHÁNH DUY - NGUYỄN THỊ KIM CƯƠNG&quot;/&gt;&lt;property id=&quot;20304&quot; value=&quot;301&quot;/&gt;&lt;property id=&quot;20307&quot; value=&quot;265&quot;/&gt;&lt;property id=&quot;20309&quot; value=&quot;125481&quot;/&gt;&lt;/object&gt;&lt;object type=&quot;3&quot; unique_id=&quot;120409&quot;&gt;&lt;property id=&quot;20148&quot; value=&quot;5&quot;/&gt;&lt;property id=&quot;20300&quot; value=&quot;Slide 29 - &amp;quot;Câu 1: Trong bài tập đọc  &amp;quot;Tiếng ru&amp;quot; có những con vật nào được nói đến?&amp;quot;&quot;/&gt;&lt;property id=&quot;20301&quot; value=&quot;CÂU HỎI 1&quot;/&gt;&lt;property id=&quot;20303&quot; value=&quot;LÊ THỊ KHÁNH DUY - NGUYỄN THỊ KIM CƯƠNG&quot;/&gt;&lt;property id=&quot;20304&quot; value=&quot;268&quot;/&gt;&lt;property id=&quot;20307&quot; value=&quot;267&quot;/&gt;&lt;property id=&quot;20309&quot; value=&quot;125481&quot;/&gt;&lt;/object&gt;&lt;object type=&quot;3&quot; unique_id=&quot;120410&quot;&gt;&lt;property id=&quot;20148&quot; value=&quot;5&quot;/&gt;&lt;property id=&quot;20300&quot; value=&quot;Slide 30 - &amp;quot;Câu 2: Bài thơ &amp;quot;Tiếng ru&amp;quot; khuyên chúng ta điều gì?&amp;quot;&quot;/&gt;&lt;property id=&quot;20301&quot; value=&quot;CÂU HỎI 2&quot;/&gt;&lt;property id=&quot;20303&quot; value=&quot;LÊ THỊ KHÁNH DUY - NGUYỄN THỊ KIM CƯƠNG&quot;/&gt;&lt;property id=&quot;20304&quot; value=&quot;269&quot;/&gt;&lt;property id=&quot;20307&quot; value=&quot;268&quot;/&gt;&lt;property id=&quot;20309&quot; value=&quot;125481&quot;/&gt;&lt;/object&gt;&lt;object type=&quot;3&quot; unique_id=&quot;120411&quot;&gt;&lt;property id=&quot;20148&quot; value=&quot;5&quot;/&gt;&lt;property id=&quot;20300&quot; value=&quot;Slide 31 - &amp;quot;Câu 3: Điền từ còn thiếu vào chỗ trống của hai câu thơ sau:&amp;quot;&quot;/&gt;&lt;property id=&quot;20301&quot; value=&quot;CÂU HỎI 3&quot;/&gt;&lt;property id=&quot;20303&quot; value=&quot;LÊ THỊ KHÁNH DUY - NGUYỄN THỊ KIM CƯƠNG&quot;/&gt;&lt;property id=&quot;20304&quot; value=&quot;265&quot;/&gt;&lt;property id=&quot;20307&quot; value=&quot;269&quot;/&gt;&lt;property id=&quot;20309&quot; value=&quot;125481&quot;/&gt;&lt;/object&gt;&lt;object type=&quot;3&quot; unique_id=&quot;120448&quot;&gt;&lt;property id=&quot;20148&quot; value=&quot;5&quot;/&gt;&lt;property id=&quot;20300&quot; value=&quot;Slide 3&quot;/&gt;&lt;property id=&quot;20301&quot; value=&quot;NỘI DUNG BÀI HỌC&quot;/&gt;&lt;property id=&quot;20303&quot; value=&quot;LÊ THỊ KHÁNH DUY - NGUYỄN THỊ KIM CƯƠNG&quot;/&gt;&lt;property id=&quot;20304&quot; value=&quot;272&quot;/&gt;&lt;property id=&quot;20307&quot; value=&quot;270&quot;/&gt;&lt;property id=&quot;20309&quot; value=&quot;125481&quot;/&gt;&lt;/object&gt;&lt;object type=&quot;3&quot; unique_id=&quot;120449&quot;&gt;&lt;property id=&quot;20148&quot; value=&quot;5&quot;/&gt;&lt;property id=&quot;20300&quot; value=&quot;Slide 28&quot;/&gt;&lt;property id=&quot;20301&quot; value=&quot;CỦNG CỐ KIẾN THỨC&quot;/&gt;&lt;property id=&quot;20303&quot; value=&quot;LÊ THỊ KHÁNH DUY - NGUYỄN THỊ KIM CƯƠNG&quot;/&gt;&lt;property id=&quot;20304&quot; value=&quot;267&quot;/&gt;&lt;property id=&quot;20307&quot; value=&quot;271&quot;/&gt;&lt;property id=&quot;20309&quot; value=&quot;125481&quot;/&gt;&lt;/object&gt;&lt;object type=&quot;3&quot; unique_id=&quot;120504&quot;&gt;&lt;property id=&quot;20148&quot; value=&quot;5&quot;/&gt;&lt;property id=&quot;20300&quot; value=&quot;Slide 4&quot;/&gt;&lt;property id=&quot;20301&quot; value=&quot;KIỂM TRA BÀI CŨ&quot;/&gt;&lt;property id=&quot;20303&quot; value=&quot;LÊ THỊ KHÁNH DUY - NGUYỄN THỊ KIM CƯƠNG&quot;/&gt;&lt;property id=&quot;20304&quot; value=&quot;263&quot;/&gt;&lt;property id=&quot;20307&quot; value=&quot;272&quot;/&gt;&lt;property id=&quot;20309&quot; value=&quot;125481&quot;/&gt;&lt;/object&gt;&lt;object type=&quot;3&quot; unique_id=&quot;120559&quot;&gt;&lt;property id=&quot;20148&quot; value=&quot;5&quot;/&gt;&lt;property id=&quot;20300&quot; value=&quot;Slide 8&quot;/&gt;&lt;property id=&quot;20301&quot; value=&quot;NGHE BÀI HÁT&quot;/&gt;&lt;property id=&quot;20303&quot; value=&quot;LÊ THỊ KHÁNH DUY - NGUYỄN THỊ KIM CƯƠNG&quot;/&gt;&lt;property id=&quot;20304&quot; value=&quot;298&quot;/&gt;&lt;property id=&quot;20307&quot; value=&quot;273&quot;/&gt;&lt;property id=&quot;20309&quot; value=&quot;125481&quot;/&gt;&lt;/object&gt;&lt;object type=&quot;3&quot; unique_id=&quot;120964&quot;&gt;&lt;property id=&quot;20148&quot; value=&quot;5&quot;/&gt;&lt;property id=&quot;20300&quot; value=&quot;Slide 10&quot;/&gt;&lt;property id=&quot;20301&quot; value=&quot;ĐỌC BÀI THƠ&quot;/&gt;&lt;property id=&quot;20303&quot; value=&quot;LÊ THỊ KHÁNH DUY - NGUYỄN THỊ KIM CƯƠNG&quot;/&gt;&lt;property id=&quot;20304&quot; value=&quot;275&quot;/&gt;&lt;property id=&quot;20307&quot; value=&quot;274&quot;/&gt;&lt;property id=&quot;20309&quot; value=&quot;125481&quot;/&gt;&lt;/object&gt;&lt;object type=&quot;3&quot; unique_id=&quot;120965&quot;&gt;&lt;property id=&quot;20148&quot; value=&quot;5&quot;/&gt;&lt;property id=&quot;20300&quot; value=&quot;Slide 11&quot;/&gt;&lt;property id=&quot;20301&quot; value=&quot;HỌC SINH ĐỌC BÀI THƠ&quot;/&gt;&lt;property id=&quot;20303&quot; value=&quot;LÊ THỊ KHÁNH DUY - NGUYỄN THỊ KIM CƯƠNG&quot;/&gt;&lt;property id=&quot;20304&quot; value=&quot;277&quot;/&gt;&lt;property id=&quot;20307&quot; value=&quot;275&quot;/&gt;&lt;property id=&quot;20309&quot; value=&quot;125481&quot;/&gt;&lt;/object&gt;&lt;object type=&quot;3&quot; unique_id=&quot;120966&quot;&gt;&lt;property id=&quot;20148&quot; value=&quot;5&quot;/&gt;&lt;property id=&quot;20300&quot; value=&quot;Slide 12&quot;/&gt;&lt;property id=&quot;20301&quot; value=&quot;NHỮNG TỪ KHÓ&quot;/&gt;&lt;property id=&quot;20303&quot; value=&quot;LÊ THỊ KHÁNH DUY - NGUYỄN THỊ KIM CƯƠNG&quot;/&gt;&lt;property id=&quot;20304&quot; value=&quot;276&quot;/&gt;&lt;property id=&quot;20307&quot; value=&quot;277&quot;/&gt;&lt;property id=&quot;20309&quot; value=&quot;125481&quot;/&gt;&lt;/object&gt;&lt;object type=&quot;3&quot; unique_id=&quot;120967&quot;&gt;&lt;property id=&quot;20148&quot; value=&quot;5&quot;/&gt;&lt;property id=&quot;20300&quot; value=&quot;Slide 13&quot;/&gt;&lt;property id=&quot;20301&quot; value=&quot;HỌC SINH ĐỌC TỪNG KHỔ THƠ 1&quot;/&gt;&lt;property id=&quot;20303&quot; value=&quot;LÊ THỊ KHÁNH DUY - NGUYỄN THỊ KIM CƯƠNG&quot;/&gt;&lt;property id=&quot;20304&quot; value=&quot;300&quot;/&gt;&lt;property id=&quot;20307&quot; value=&quot;276&quot;/&gt;&lt;property id=&quot;20309&quot; value=&quot;125481&quot;/&gt;&lt;/object&gt;&lt;object type=&quot;3&quot; unique_id=&quot;120969&quot;&gt;&lt;property id=&quot;20148&quot; value=&quot;5&quot;/&gt;&lt;property id=&quot;20300&quot; value=&quot;Slide 15&quot;/&gt;&lt;property id=&quot;20301&quot; value=&quot;SINH ĐỌC TỪNG KHỔ THƠ 3&quot;/&gt;&lt;property id=&quot;20303&quot; value=&quot;LÊ THỊ KHÁNH DUY - NGUYỄN THỊ KIM CƯƠNG&quot;/&gt;&lt;property id=&quot;20304&quot; value=&quot;281&quot;/&gt;&lt;property id=&quot;20307&quot; value=&quot;279&quot;/&gt;&lt;property id=&quot;20309&quot; value=&quot;125481&quot;/&gt;&lt;/object&gt;&lt;object type=&quot;3&quot; unique_id=&quot;120970&quot;&gt;&lt;property id=&quot;20148&quot; value=&quot;5&quot;/&gt;&lt;property id=&quot;20300&quot; value=&quot;Slide 16&quot;/&gt;&lt;property id=&quot;20301&quot; value=&quot;GIẢI NGHĨA TỪ&quot;/&gt;&lt;property id=&quot;20303&quot; value=&quot;LÊ THỊ KHÁNH DUY - NGUYỄN THỊ KIM CƯƠNG&quot;/&gt;&lt;property id=&quot;20304&quot; value=&quot;287&quot;/&gt;&lt;property id=&quot;20307&quot; value=&quot;281&quot;/&gt;&lt;property id=&quot;20309&quot; value=&quot;125481&quot;/&gt;&lt;/object&gt;&lt;object type=&quot;3&quot; unique_id=&quot;120971&quot;&gt;&lt;property id=&quot;20148&quot; value=&quot;5&quot;/&gt;&lt;property id=&quot;20300&quot; value=&quot;Slide 17&quot;/&gt;&lt;property id=&quot;20301&quot; value=&quot;ĐỌC LẠI TOÀN BÀI THƠ&quot;/&gt;&lt;property id=&quot;20303&quot; value=&quot;LÊ THỊ KHÁNH DUY - NGUYỄN THỊ KIM CƯƠNG&quot;/&gt;&lt;property id=&quot;20304&quot; value=&quot;286&quot;/&gt;&lt;property id=&quot;20307&quot; value=&quot;287&quot;/&gt;&lt;property id=&quot;20309&quot; value=&quot;125481&quot;/&gt;&lt;/object&gt;&lt;object type=&quot;3&quot; unique_id=&quot;120972&quot;&gt;&lt;property id=&quot;20148&quot; value=&quot;5&quot;/&gt;&lt;property id=&quot;20300&quot; value=&quot;Slide 18&quot;/&gt;&lt;property id=&quot;20301&quot; value=&quot;TÌM HIỂU BÀI&quot;/&gt;&lt;property id=&quot;20303&quot; value=&quot;LÊ THỊ KHÁNH DUY - NGUYỄN THỊ KIM CƯƠNG&quot;/&gt;&lt;property id=&quot;20304&quot; value=&quot;285&quot;/&gt;&lt;property id=&quot;20307&quot; value=&quot;286&quot;/&gt;&lt;property id=&quot;20309&quot; value=&quot;125481&quot;/&gt;&lt;/object&gt;&lt;object type=&quot;3&quot; unique_id=&quot;120973&quot;&gt;&lt;property id=&quot;20148&quot; value=&quot;5&quot;/&gt;&lt;property id=&quot;20300&quot; value=&quot;Slide 19&quot;/&gt;&lt;property id=&quot;20301&quot; value=&quot;TÌM HIỂU BÀI&quot;/&gt;&lt;property id=&quot;20303&quot; value=&quot;LÊ THỊ KHÁNH DUY - NGUYỄN THỊ KIM CƯƠNG&quot;/&gt;&lt;property id=&quot;20304&quot; value=&quot;284&quot;/&gt;&lt;property id=&quot;20307&quot; value=&quot;285&quot;/&gt;&lt;property id=&quot;20309&quot; value=&quot;125481&quot;/&gt;&lt;/object&gt;&lt;object type=&quot;3&quot; unique_id=&quot;120974&quot;&gt;&lt;property id=&quot;20148&quot; value=&quot;5&quot;/&gt;&lt;property id=&quot;20300&quot; value=&quot;Slide 20&quot;/&gt;&lt;property id=&quot;20301&quot; value=&quot;TÌM HIỂU BÀI&quot;/&gt;&lt;property id=&quot;20303&quot; value=&quot;LÊ THỊ KHÁNH DUY - NGUYỄN THỊ KIM CƯƠNG&quot;/&gt;&lt;property id=&quot;20304&quot; value=&quot;283&quot;/&gt;&lt;property id=&quot;20307&quot; value=&quot;284&quot;/&gt;&lt;property id=&quot;20309&quot; value=&quot;125481&quot;/&gt;&lt;/object&gt;&lt;object type=&quot;3&quot; unique_id=&quot;120975&quot;&gt;&lt;property id=&quot;20148&quot; value=&quot;5&quot;/&gt;&lt;property id=&quot;20300&quot; value=&quot;Slide 21&quot;/&gt;&lt;property id=&quot;20301&quot; value=&quot;TÌM HIỂU BÀI&quot;/&gt;&lt;property id=&quot;20303&quot; value=&quot;LÊ THỊ KHÁNH DUY - NGUYỄN THỊ KIM CƯƠNG&quot;/&gt;&lt;property id=&quot;20304&quot; value=&quot;291&quot;/&gt;&lt;property id=&quot;20307&quot; value=&quot;283&quot;/&gt;&lt;property id=&quot;20309&quot; value=&quot;125481&quot;/&gt;&lt;/object&gt;&lt;object type=&quot;3&quot; unique_id=&quot;120976&quot;&gt;&lt;property id=&quot;20148&quot; value=&quot;5&quot;/&gt;&lt;property id=&quot;20300&quot; value=&quot;Slide 23&quot;/&gt;&lt;property id=&quot;20301&quot; value=&quot;TÌM HIỂU BÀI&quot;/&gt;&lt;property id=&quot;20303&quot; value=&quot;LÊ THỊ KHÁNH DUY - NGUYỄN THỊ KIM CƯƠNG&quot;/&gt;&lt;property id=&quot;20304&quot; value=&quot;290&quot;/&gt;&lt;property id=&quot;20307&quot; value=&quot;282&quot;/&gt;&lt;property id=&quot;20309&quot; value=&quot;125481&quot;/&gt;&lt;/object&gt;&lt;object type=&quot;3&quot; unique_id=&quot;120977&quot;&gt;&lt;property id=&quot;20148&quot; value=&quot;5&quot;/&gt;&lt;property id=&quot;20300&quot; value=&quot;Slide 35&quot;/&gt;&lt;property id=&quot;20301&quot; value=&quot;DẶN DÒ&quot;/&gt;&lt;property id=&quot;20303&quot; value=&quot;LÊ THỊ KHÁNH DUY - NGUYỄN THỊ KIM CƯƠNG&quot;/&gt;&lt;property id=&quot;20304&quot; value=&quot;295&quot;/&gt;&lt;property id=&quot;20307&quot; value=&quot;280&quot;/&gt;&lt;property id=&quot;20309&quot; value=&quot;125481&quot;/&gt;&lt;/object&gt;&lt;object type=&quot;3&quot; unique_id=&quot;121193&quot;&gt;&lt;property id=&quot;20148&quot; value=&quot;5&quot;/&gt;&lt;property id=&quot;20300&quot; value=&quot;Slide 22&quot;/&gt;&lt;property id=&quot;20301&quot; value=&quot;TÌM HIỂU BÀI&quot;/&gt;&lt;property id=&quot;20303&quot; value=&quot;LÊ THỊ KHÁNH DUY - NGUYỄN THỊ KIM CƯƠNG&quot;/&gt;&lt;property id=&quot;20304&quot; value=&quot;282&quot;/&gt;&lt;property id=&quot;20307&quot; value=&quot;291&quot;/&gt;&lt;property id=&quot;20309&quot; value=&quot;125481&quot;/&gt;&lt;/object&gt;&lt;object type=&quot;3&quot; unique_id=&quot;121194&quot;&gt;&lt;property id=&quot;20148&quot; value=&quot;5&quot;/&gt;&lt;property id=&quot;20300&quot; value=&quot;Slide 24&quot;/&gt;&lt;property id=&quot;20301&quot; value=&quot;TÌM HIỂU BÀI&quot;/&gt;&lt;property id=&quot;20303&quot; value=&quot;LÊ THỊ KHÁNH DUY - NGUYỄN THỊ KIM CƯƠNG&quot;/&gt;&lt;property id=&quot;20304&quot; value=&quot;289&quot;/&gt;&lt;property id=&quot;20307&quot; value=&quot;290&quot;/&gt;&lt;property id=&quot;20309&quot; value=&quot;125481&quot;/&gt;&lt;/object&gt;&lt;object type=&quot;3&quot; unique_id=&quot;121195&quot;&gt;&lt;property id=&quot;20148&quot; value=&quot;5&quot;/&gt;&lt;property id=&quot;20300&quot; value=&quot;Slide 25&quot;/&gt;&lt;property id=&quot;20301&quot; value=&quot;TÌM HIỂU BÀI&quot;/&gt;&lt;property id=&quot;20303&quot; value=&quot;LÊ THỊ KHÁNH DUY - NGUYỄN THỊ KIM CƯƠNG&quot;/&gt;&lt;property id=&quot;20304&quot; value=&quot;288&quot;/&gt;&lt;property id=&quot;20307&quot; value=&quot;289&quot;/&gt;&lt;property id=&quot;20309&quot; value=&quot;125481&quot;/&gt;&lt;/object&gt;&lt;object type=&quot;3&quot; unique_id=&quot;121196&quot;&gt;&lt;property id=&quot;20148&quot; value=&quot;5&quot;/&gt;&lt;property id=&quot;20300&quot; value=&quot;Slide 26&quot;/&gt;&lt;property id=&quot;20301&quot; value=&quot;ĐỌC DIỄN CẢM BÀI THƠ&quot;/&gt;&lt;property id=&quot;20303&quot; value=&quot;LÊ THỊ KHÁNH DUY - NGUYỄN THỊ KIM CƯƠNG&quot;/&gt;&lt;property id=&quot;20304&quot; value=&quot;296&quot;/&gt;&lt;property id=&quot;20307&quot; value=&quot;288&quot;/&gt;&lt;property id=&quot;20309&quot; value=&quot;125481&quot;/&gt;&lt;/object&gt;&lt;object type=&quot;3&quot; unique_id=&quot;121197&quot;&gt;&lt;property id=&quot;20148&quot; value=&quot;5&quot;/&gt;&lt;property id=&quot;20300&quot; value=&quot;Slide 27&quot;/&gt;&lt;property id=&quot;20301&quot; value=&quot;HỌC THUỘC LÒNG BÀI THƠ&quot;/&gt;&lt;property id=&quot;20303&quot; value=&quot;LÊ THỊ KHÁNH DUY - NGUYỄN THỊ KIM CƯƠNG&quot;/&gt;&lt;property id=&quot;20304&quot; value=&quot;271&quot;/&gt;&lt;property id=&quot;20307&quot; value=&quot;296&quot;/&gt;&lt;property id=&quot;20309&quot; value=&quot;125481&quot;/&gt;&lt;/object&gt;&lt;object type=&quot;3&quot; unique_id=&quot;121199&quot;&gt;&lt;property id=&quot;20148&quot; value=&quot;5&quot;/&gt;&lt;property id=&quot;20300&quot; value=&quot;Slide 36&quot;/&gt;&lt;property id=&quot;20301&quot; value=&quot;TÀI LIỆU THAM KHẢO&quot;/&gt;&lt;property id=&quot;20303&quot; value=&quot;LÊ THỊ KHÁNH DUY - NGUYỄN THỊ KIM CƯƠNG&quot;/&gt;&lt;property id=&quot;20304&quot; value=&quot;-1&quot;/&gt;&lt;property id=&quot;20307&quot; value=&quot;295&quot;/&gt;&lt;property id=&quot;20309&quot; value=&quot;125481&quot;/&gt;&lt;/object&gt;&lt;object type=&quot;3&quot; unique_id=&quot;121321&quot;&gt;&lt;property id=&quot;20148&quot; value=&quot;5&quot;/&gt;&lt;property id=&quot;20300&quot; value=&quot;Slide 9&quot;/&gt;&lt;property id=&quot;20301&quot; value=&quot;GIỚI THIỆU BÀI MỚI&quot;/&gt;&lt;property id=&quot;20303&quot; value=&quot;LÊ THỊ KHÁNH DUY - NGUYỄN THỊ KIM CƯƠNG&quot;/&gt;&lt;property id=&quot;20304&quot; value=&quot;274&quot;/&gt;&lt;property id=&quot;20307&quot; value=&quot;298&quot;/&gt;&lt;property id=&quot;20309&quot; value=&quot;125481&quot;/&gt;&lt;/object&gt;&lt;object type=&quot;3&quot; unique_id=&quot;121482&quot;&gt;&lt;property id=&quot;20148&quot; value=&quot;5&quot;/&gt;&lt;property id=&quot;20300&quot; value=&quot;Slide 7&quot;/&gt;&lt;property id=&quot;20301&quot; value=&quot;GIỚI THIỆU&quot;/&gt;&lt;property id=&quot;20303&quot; value=&quot;LÊ THỊ KHÁNH DUY - NGUYỄN THỊ KIM CƯƠNG&quot;/&gt;&lt;property id=&quot;20304&quot; value=&quot;273&quot;/&gt;&lt;property id=&quot;20307&quot; value=&quot;299&quot;/&gt;&lt;property id=&quot;20309&quot; value=&quot;125481&quot;/&gt;&lt;/object&gt;&lt;object type=&quot;3&quot; unique_id=&quot;122221&quot;&gt;&lt;property id=&quot;20148&quot; value=&quot;5&quot;/&gt;&lt;property id=&quot;20300&quot; value=&quot;Slide 14&quot;/&gt;&lt;property id=&quot;20301&quot; value=&quot;HỌC SINH ĐỌC TỪNG KHỔ THƠ 2&quot;/&gt;&lt;property id=&quot;20303&quot; value=&quot;LÊ THỊ KHÁNH DUY - NGUYỄN THỊ KIM CƯƠNG&quot;/&gt;&lt;property id=&quot;20304&quot; value=&quot;279&quot;/&gt;&lt;property id=&quot;20307&quot; value=&quot;300&quot;/&gt;&lt;property id=&quot;20309&quot; value=&quot;125481&quot;/&gt;&lt;/object&gt;&lt;object type=&quot;3&quot; unique_id=&quot;125189&quot;&gt;&lt;property id=&quot;20148&quot; value=&quot;5&quot;/&gt;&lt;property id=&quot;20300&quot; value=&quot;Slide 33&quot;/&gt;&lt;property id=&quot;20301&quot; value=&quot;SƠ ĐỒ TƯ DUY&quot;/&gt;&lt;property id=&quot;20303&quot; value=&quot;LÊ THỊ KHÁNH DUY - NGUYỄN THỊ KIM CƯƠNG&quot;/&gt;&lt;property id=&quot;20304&quot; value=&quot;256&quot;/&gt;&lt;property id=&quot;20307&quot; value=&quot;301&quot;/&gt;&lt;property id=&quot;20309&quot; value=&quot;125481&quot;/&gt;&lt;/object&gt;&lt;object type=&quot;3&quot; unique_id=&quot;125913&quot;&gt;&lt;property id=&quot;20148&quot; value=&quot;5&quot;/&gt;&lt;property id=&quot;20300&quot; value=&quot;Slide 5 - &amp;quot;Câu 1: Trong câu chuyện&amp;quot;Các em nhỏ và cụ già&amp;quot; ông cụ đang buồn vì bà lão nhà ông ốm nặng, khó lòng qua khỏi. Em hãy&quot;/&gt;&lt;property id=&quot;20303&quot; value=&quot;LÊ THỊ KHÁNH DUY - NGUYỄN THỊ KIM CƯƠNG&quot;/&gt;&lt;property id=&quot;20307&quot; value=&quot;303&quot;/&gt;&lt;property id=&quot;20309&quot; value=&quot;125481&quot;/&gt;&lt;/object&gt;&lt;object type=&quot;3&quot; unique_id=&quot;125914&quot;&gt;&lt;property id=&quot;20148&quot; value=&quot;5&quot;/&gt;&lt;property id=&quot;20300&quot; value=&quot;Slide 6 - &amp;quot;Câu 2: Trong câu chuyện &amp;quot; Các em nhỏ và cụ già&amp;quot;, em hãy lựa chọn những đáp án mà em cho là đúng?&amp;quot;&quot;/&gt;&lt;property id=&quot;20303&quot; value=&quot;LÊ THỊ KHÁNH DUY - NGUYỄN THỊ KIM CƯƠNG&quot;/&gt;&lt;property id=&quot;20307&quot; value=&quot;304&quot;/&gt;&lt;property id=&quot;20309&quot; value=&quot;125481&quot;/&gt;&lt;/object&gt;&lt;/object&gt;&lt;object type=&quot;8&quot; unique_id=&quot;119909&quot;&gt;&lt;/object&gt;&lt;object type=&quot;10&quot; unique_id=&quot;119934&quot;&gt;&lt;object type=&quot;11&quot; unique_id=&quot;119935&quot;&gt;&lt;property id=&quot;20180&quot; value=&quot;1&quot;/&gt;&lt;property id=&quot;20181&quot; value=&quot;1&quot;/&gt;&lt;property id=&quot;20183&quot; value=&quot;1&quot;/&gt;&lt;/object&gt;&lt;object type=&quot;12&quot; unique_id=&quot;125566&quot;&gt;&lt;/object&gt;&lt;/object&gt;&lt;object type=&quot;4&quot; unique_id=&quot;119936&quot;&gt;&lt;object type=&quot;5&quot; unique_id=&quot;125481&quot;&gt;&lt;property id=&quot;20000&quot; value=&quot;0&quot;/&gt;&lt;property id=&quot;20149&quot; value=&quot;LÊ THỊ KHÁNH DUY - NGUYỄN THỊ KIM CƯƠNG&quot;/&gt;&lt;property id=&quot;20150&quot; value=&quot;GIÁO VIÊN TRƯỜNG TH MẠC ĐĨNH CHI&quot;/&gt;&lt;property id=&quot;20151&quot; value=&quot;14962528_1698315227150157_731394344485517567_n_Fotor.jpg&quot;/&gt;&lt;property id=&quot;20153&quot; value=&quot;khanhduy150894@gmail.com&quot;/&gt;&lt;property id=&quot;20155&quot; value=&quot;Lê thị khánh duy là giáo viên tiểu học trường TH Mạc Đĩnh Chi&amp;#x0D;&amp;#x0A;Nguyễn Thị Kim Cương là giáo viên tin học  trường TH Mạc Đĩnh Chi&amp;#x0D;&amp;#x0A;&quot;/&gt;&lt;property id=&quot;20159&quot; value=&quot;ce6cd160d7a7b7c497a5691275468deb_Fotor.jpg&quot;/&gt;&lt;/object&gt;&lt;/object&gt;&lt;/object&gt;&lt;/database&gt;"/>
  <p:tag name="MMPROD_DATA" val="&lt;object type=&quot;10002&quot; unique_id=&quot;901&quot;&gt;&lt;property id=&quot;10007&quot; value=&quot;Next&quot;/&gt;&lt;property id=&quot;10008&quot; value=&quot;Back&quot;/&gt;&lt;property id=&quot;10009&quot; value=&quot;Chấp nhận!&quot;/&gt;&lt;property id=&quot;10012&quot; value=&quot;0&quot;/&gt;&lt;property id=&quot;10022&quot; value=&quot;Thử lại lần nữa!&quot;/&gt;&lt;property id=&quot;10068&quot; value=&quot;Bạn làm đúng - Nhấn vào đây để tiếp tục!&quot;/&gt;&lt;property id=&quot;10069&quot; value=&quot;Bạn làm chưa đúng - Nhấn vào đây để tiếp tục!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Xóa!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Bạn phải trả lời câu hỏi để tiếp tục!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Times New Roman&amp;quot; IsBold=&amp;quot;1&amp;quot; IsItalic=&amp;quot;0&amp;quot; IsUnderline=&amp;quot;0&amp;quot; FontSize=&amp;quot;36&amp;quot; UseDefFont=&amp;quot;0&amp;quot;/&amp;gt;&amp;lt;Answer FontName=&amp;quot;Times New Roman&amp;quot; IsBold=&amp;quot;1&amp;quot; IsItalic=&amp;quot;0&amp;quot; IsUnderline=&amp;quot;0&amp;quot; FontSize=&amp;quot;28&amp;quot;/&amp;gt;&amp;lt;Button FontName=&amp;quot;Times New Roman&amp;quot; IsBold=&amp;quot;1&amp;quot; IsItalic=&amp;quot;0&amp;quot; IsUnderline=&amp;quot;0&amp;quot; FontSize=&amp;quot;18&amp;quot;/&amp;gt;&amp;lt;Message FontName=&amp;quot;Times New Roman&amp;quot; IsBold=&amp;quot;1&amp;quot; IsItalic=&amp;quot;0&amp;quot; IsUnderline=&amp;quot;0&amp;quot; FontSize=&amp;quot;22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Calibri&amp;quot; IsBold=&amp;quot;0&amp;quot; IsItalic=&amp;quot;0&amp;quot; IsUnderline=&amp;quot;0&amp;quot; FontSize=&amp;quot;44&amp;quot;/&amp;gt;&amp;lt;Answer FontName=&amp;quot;Calibri&amp;quot; IsBold=&amp;quot;0&amp;quot; IsItalic=&amp;quot;0&amp;quot; IsUnderline=&amp;quot;0&amp;quot; FontSize=&amp;quot;28&amp;quot;/&amp;gt;&amp;lt;Button FontName=&amp;quot;Calibri&amp;quot; IsBold=&amp;quot;0&amp;quot; IsItalic=&amp;quot;0&amp;quot; IsUnderline=&amp;quot;0&amp;quot; FontSize=&amp;quot;14&amp;quot;/&amp;gt;&amp;lt;Message FontName=&amp;quot;Calibri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Câu hỏi: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Hoàn thành câu hỏi!&quot;/&gt;&lt;property id=&quot;10166&quot; value=&quot;Chưa vượt qua câu hỏi!&quot;/&gt;&lt;property id=&quot;10167&quot; value=&quot;FFFFFFFF&quot;/&gt;&lt;property id=&quot;10169&quot; value=&quot;Question %d of %d&quot;/&gt;&lt;property id=&quot;10170&quot; value=&quot;Send E-mail&quot;/&gt;&lt;property id=&quot;10171&quot; value=&quot;Bạn trả lời đúng!&quot;/&gt;&lt;property id=&quot;10172&quot; value=&quot;Bạn trả lời chưa đúng!&quot;/&gt;&lt;property id=&quot;10173&quot; value=&quot;Câu trả lời của bạn:&quot;/&gt;&lt;property id=&quot;10174&quot; value=&quot;Đáp án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5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&gt;&lt;object type=&quot;10058&quot; unique_id=&quot;10036&quot;&gt;&lt;property id=&quot;10201&quot; value=&quot;Question Group&quot;/&gt;&lt;property id=&quot;10202&quot; value=&quot;1&quot;/&gt;&lt;property id=&quot;10204&quot; value=&quot;-1&quot;/&gt;&lt;property id=&quot;10205&quot; value=&quot;10&quot;/&gt;&lt;object type=&quot;10064&quot; unique_id=&quot;10037&quot;&gt;&lt;object type=&quot;10059&quot; unique_id=&quot;10038&quot;&gt;&lt;object type=&quot;10060&quot; unique_id=&quot;10040&quot;&gt;&lt;property id=&quot;10020&quot; value=&quot;2&quot;/&gt;&lt;property id=&quot;10102&quot; value=&quot;0&quot;/&gt;&lt;property id=&quot;10191&quot; value=&quot;-1&quot;/&gt;&lt;property id=&quot;10210&quot; value=&quot;0&quot;/&gt;&lt;property id=&quot;10211&quot; value=&quot;49&quot;/&gt;&lt;/object&gt;&lt;object type=&quot;10060&quot; unique_id=&quot;10041&quot;&gt;&lt;property id=&quot;10020&quot; value=&quot;2&quot;/&gt;&lt;property id=&quot;10102&quot; value=&quot;0&quot;/&gt;&lt;property id=&quot;10191&quot; value=&quot;-1&quot;/&gt;&lt;property id=&quot;10210&quot; value=&quot;50&quot;/&gt;&lt;property id=&quot;10211&quot; value=&quot;100&quot;/&gt;&lt;/object&gt;&lt;/object&gt;&lt;/object&gt;&lt;/object&gt;&lt;/object&gt;&lt;/object&gt;&lt;object type=&quot;10003&quot; unique_id=&quot;10088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88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Bạn đã hoàn thành câu hỏi!&quot;/&gt;&lt;property id=&quot;10166&quot; value=&quot;Bạn chưa vượt qua câu hỏi!&quot;/&gt;&lt;property id=&quot;10167&quot; value=&quot;FFFFFFFF&quot;/&gt;&lt;property id=&quot;10169&quot; value=&quot;Question %d of %d&quot;/&gt;&lt;property id=&quot;10170&quot; value=&quot;Send E-mail&quot;/&gt;&lt;property id=&quot;10171&quot; value=&quot;Bạn làm đúng!&quot;/&gt;&lt;property id=&quot;10172&quot; value=&quot;Bạn chưa làm đúng!&quot;/&gt;&lt;property id=&quot;10173&quot; value=&quot;Câu trả lời của bạn:&quot;/&gt;&lt;property id=&quot;10174&quot; value=&quot;Đáp án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0&quot;/&gt;&lt;object type=&quot;10062&quot; unique_id=&quot;10090&quot;&gt;&lt;object type=&quot;10050&quot; unique_id=&quot;10091&quot;&gt;&lt;property id=&quot;10020&quot; value=&quot;2&quot;/&gt;&lt;property id=&quot;10102&quot; value=&quot;1&quot;/&gt;&lt;property id=&quot;10191&quot; value=&quot;-1&quot;/&gt;&lt;/object&gt;&lt;object type=&quot;10051&quot; unique_id=&quot;10092&quot;&gt;&lt;property id=&quot;10020&quot; value=&quot;2&quot;/&gt;&lt;property id=&quot;10102&quot; value=&quot;1&quot;/&gt;&lt;property id=&quot;10191&quot; value=&quot;-1&quot;/&gt;&lt;/object&gt;&lt;/object&gt;&lt;object type=&quot;10061&quot; unique_id=&quot;10089&quot;/&gt;&lt;/object&gt;&lt;/object&gt;&lt;/object&gt;&#10;"/>
  <p:tag name="MMPROD_THEME_BG_IMAGE" val=""/>
  <p:tag name="MMPROD_125481PHOTO" val="/9j/4AAQSkZJRgABAQAAAQABAAD/2wBDAAMCAgMCAgMDAwMEAwMEBQgFBQQEBQoHBwYIDAoMDAsKCwsNDhIQDQ4RDgsLEBYQERMUFRUVDA8XGBYUGBIUFRT/2wBDAQMEBAUEBQkFBQkUDQsNFBQUFBQUFBQUFBQUFBQUFBQUFBQUFBQUFBQUFBQUFBQUFBQUFBQUFBQUFBQUFBQUFBT/wAARCAEWAN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Uk5B+lVYMb2Gfwq2BmqSgpcNnjPrXzcWfnMNmjmNajNtfFiMA961LR96huucVX8VxEokgBOD6VFpM++IDPIrtfvQue0/3lCMjemXdF+GKyLmPZIGrbizJAeKzb9ABmsIaOxw0ZWlY1bScyWyqDnHpVyAEgewrI0J9zlScDHet+KMLn0rOpozhrrkk0EY5qdaRF445NOwfSuY8+TuRt1oIwOKRhlqcOlAEJBJpxhzinD73NTIoY+tVcpysQrDjpTSMGrZHBwKrvx1qdxKTY1aWIEMcgimNKig8jP1qOC4Lv1/Cqsacrsy0wIFANP2tjJHB7kUz8QB71ly3MUKvJ9af9400t5WDlcHjrT1JIBxx6ii1hNdRNvYinKoBzTwCT0pDx14pmdxNmTmk8vOSRUiY9RinEDFTewXsVSCpp4Y46U6UYA+tNHSne5V7mVVO64lz61bY4qpdjkGutLW56dPcz9fhL2B49657R5dkpUnvXWXaGewdcZwK4qB/IvSDxzjmuyi7xaPdwnv0pQO306QPuUnGRUF7FuVqraXKXlHcGtK5jGWGe1Y7M86S9nUKGlv5U+Dx9a6mEF48gE1yEeVn6Gun0+X90Bv/DNZ1TDFxvaSLaHZntTixYdOKimdVHXj1qITc9TiuZa6nmKN9SYDa2aUyD/JqEyA9WxSjJPtTsVbuSFhjNOR9p4qFh6c00vsPPH1qQ5bl8OHHvUE0ZwcginWuJOhzxS3+63hJcEDqGPSi15WM4r3uVGc6neCATUkTRxbmbC45JNaXhnwjrHimZptOiC2ucG6uARHjvj1/CvSNM+FOkaaVfUmXUJxyXuCAgPoq+n1rqVNJ2kz9OyPgbN885ZUqbVN/aei/E8jg1iS5n8u1tpr0kYCwKW/lWxF4W8S3YDR+G7xeN2ZVWPj8ea95s1srG3EFuht4V5228RRT+Cgj8c1HN4i0i1wsu+PHO5yox7561uqdNdD9pwfg9gacf8Aa8Rr5NJfieMXXgfxPYWwmuPDlzLD3kt2WQL7HbnFZI/eySRBGgkj+/E4O9fqK+jofEWneK/Dt1a2UzXET8OzcAN26dqwfE/g3TvEMUC6toUjTxIEi1C1fbIoA7EcEex5pToResTjzTwbpzoe1yuveS6PZ+ljxKC4DMYupFSPFuBByO9a/in4d6p4Mt1vk8290GXJS+2EGHn7s390+5rHt2KIrOweNhkMDkEVwVKUqZ/NmbZNi8mruhiYOLX4+hFEjZx1qflR0qQQl18yMHb0yBTNp6YyRXPzXPAcrkM4wufeoxjHWpZSehFV+fSnc1irozZF+Xniq93jZx6VZuOtULxsAqOK9CKuepTV2iW3dZI5FLD7vrXDapH5N8/1rq7DLSkHPTtWB4ngMNwSVI+tddFWlY9jB+5Vce5d0W4+dDXSSRq+GyMGuM0icKQO2K6G/wBTjt7AEON2OBnrSnSbloZ4mlJ1UolfU3WF8BwpzzzVzT9dt02wRxS3V2eBHEm9ifpXNxXMN4yzalMyQKeIIT87+2e31rf034k3fhuAp4ftYNF3ZDXEaB5nH+1I3P4Djit/q6tZn02EyahVjF4yfKvLc6mDQ/GGpR5tvC0209PtkqwfjhsGll+H3xAUB/8AhG42T0hvYmP/AKFXnV/8RfEF4SZNZu5GJyT5xHNV7X4k+IbGXMWr3in/AK7tVLDJbJH0dPLeHYe7KEvW6/I7y4TU/D+4azoOoWA6b5Icx5/3xxT7fU7e7UNFKpUj1FN8N/tHatZFIdVjj1O2PyuzoBKR/vYrp9V8OaB8R9NOq+GrxNN1BV3m2iJ2g/7anoeevSueph1faxlW4NwmYQcsqq80/wCV6P5dzDPXcDz1qORWd8sOPWuR/tfUfC2qyWGrQsskfBz0x6j1B9a6aG5W8tPOgPmIwyB1rjqUJQWp+YYvLq+AqOnWjZrQ1LOGS7ljtrOCSa6c/LHGOWrvtG8GaXpFvHqHiiaO5mz+7soyfLB9GTq5+nFcppXi6x8E6Kz2yCS+Mf7yZiCykkYC03xL4zHhbToppGjvPEN2mQOotg3Ocf3vb3ojB6WP3Dg3h7KMLT/tPHzU5RV+V6pdr9/Q6/xj8UtN8G2hUqbacACOwi2rIvoW28Jx+PNeO678etc1KST7JILBHPPksS5+rHk1xN7FeavdyPOrmRjuO45NZ7ac8cu1wVI7GvUhSil72rPXzPi3G15uGDfs6XRR0Ru3HjHU9TO64vZ5iepdycfhUK6lOwyXyfcnn9azok8rIxmp0GWxWnLFdD5OWaYybvKq2dh4F+IF94V1JJ7WZoTnkMcowyOCPSvq74feNtN8ZWiiO4gtryTmSyz+7lPque/tXxP9nO7CketdD4Z8S3Xh+8icSsFUghlP3fep+B3iffcOcW4jLpqliJc0D7hm1KPRop0lhEmny/LKkkeVi7YZT1WvO/F/wKt9TSXVfCVzFa3DDzDp8xzbz+pRv4T2A6c1o/DD4sWfi+OCw1BolumXalycFW7Yf0znqe+K5/xd4h1D4K+JjDbl7vw/dOZfsUpJMZ/iAbt61lUlCS1P0rO8uybiXB+0rwvf7S3ieYyLd2V1NbXVvLaXMBw8EykMp78HtTMsp3kEA9q9wubXw58eNDWaG5htdWiXba3rDE0bf885APvrz9eleLahp2o6LqN3pGrQNa6nbNtMTjG4dmT1U/1rx50o7xP4+4p4Rr5BV54e/SltJfr2K8vKg4I571GqjHWpEhcQkuT1pgU46Vyn58tNEY8gB6jNVbqIPjAOCKsu3fio9weNDkcV3p2PUi2tTPhUQT5zg1S8Z22+JZF5BHatG8UK6kc81F4gQSafngnbW9N++md9GdqsJnEW1x5Oc9qiub+Sd+DnHQGkEeC5zxmgxBRkd69iK6n19OjGT5iJZdv3iSTUwmymP0qm5KvSqSvzfpWp2N30HywjlmJB9BVN1JbgGtIAiMl+Sf0pDaqF3d8VVyVFmbjBOa2PDfii+8MX8d1ZyGOSM5HcVmtCeT0zxzUcilQBQ4qSszqoV6mGmqtKXLJbNHuWpLZfFrwwZFKpq8S5QHG/PcE/3T/PFcFoN7qHh6/WzvIpYN33VkUjPbvWR4P8SXHh/UFlRjsOA656jIr1LxFaweK9HSeEb5GAkhYEblYfT2zXn1Vye69mfa4nAYfijBSqw0rxWq/mt19TBmdFvTeXC5t7XMxXPDOOin8+ntVix8P6hrDLrl9HLcGY78FCcD2HtisLUBIy2Nm7kyXEw3/QHHSvtT4beFIX0rT0tm8gxqAXXgkce3I9q83FVvq0FY8PLsLUoUI4eatb4j5gTwra6xIDaXUYmbjBXkH+6R2rI1/w7cabN9lvLVopwNyFRww9fpX354h/Z68O+M7Bne1FhquMpqmnKIXQ+p/vfTFeZ+Jfhb4k8O6Y+meJNFXxloQwYtW0hf8ATYAOhaIjcx69BXHTxcm0zulhKd3GOx8RXVjjJwQw4qh/q26dK9b+I3hLR7C4mkstV80gj9xewPbXCjB4KsAD+FeV39ncxbXaCRIieGZCFP0Ne3SrKaPLxGGcNivueVsqenpT0dpVx05qFA4fjArSt7fd864x/GDW0pJGFOlKSaNjwpqDw3EcLPhGYDIJ4Ocg8fSvbNY16b4kfD+50m6QSa9o7GaDb1mgwd+O5bp+Ga8JggeEAggBvmVlNdHdand2C2uq2krQ3CLsZkb7wIwQa4KmstD7jLMxnhKUqVR+61sV/A/im98L6sZ7Z3MbcGMHjPc+3b8q9d8T/EHS/iB4CMGsQSP4jsXUWN1Cu0lc8hz/ABDmvELa6DXE8qZAZeFx3rqdGvGeAAsCT+YrOq9LpH55xDm2NoUZUItSpy6NXsaKmVQvmMGLdfanng1EiMGLswOf4c1IHGOSK8t7n4vPV3ObeYFTzUMcnB9qgZyGxikhfLMDXoqOh7yhZEt4fkDe9Y+u6l5diUzy2BVzVdQit4NrNg1xl5fNcSEk8dq7KNK75mepgsM6jUmtECrtHJGT2z1omwqjBrS8I+FNY8c65BpOi2sl5dy84QcIvHzMew/xr6Msf2G/E2oeGf7UtrpL64jGZbW2YA8dRz1/CuydWFN2bPtqVFzVkj5ajiJyWU4qdIVOMjgc12ni/wAIyaVrH9mCzuLW+gOyW3uoWjkB+hHNYNxoN3C7K8EkbJ1BUjFNVU9DR4eSehm+SXXOMbjwKJlMRYdR61cCeXIpI4Uc05YvtM0aoAQPvE9DV85i6Ur2M0xHco2k+2KjkhDHBXofSugXTxcXIP3eOlUrrT2iyRk01U1K9hJK7MWWII4ANdr4J8RPbwyWzN8yn5QT+dcfcwuo3NRpc7RX3BwSetKolOJ6uU4ypgMVGUGb+uXkkOvQTjoHDKPTmvvz4KXEN94es53cBmRNpzwTjtX59a8CvkOx+bANfY3wT8eSaV4asreysJNXu5FSRIYv4RjHXtnivCzCmpUlc9ubc8TPXfU+xvD9vLLanJG0fnVyWzjmG0qWI5yK8JPxQ+IcnC6baaFADt8uf97I2P8AaFdv4P8AGt3cKDfTrJOw5CnC/XFeKlGmrGsaEnqjqb3wbpF63m3thbS9yZbdW/UDOazPEMfgiGy+xanaWV7Bsx9lNukoI9AmwnP5fWu5sYhqtoFC5ZhmvIPi/rGleDklaeFZJxhQSeck4AHvnH504VNdDohTclys87vfgF8MvifP5eifD+9tBkhr6zlNqrH1C7mXjPoKzJf+Cbd5Kkr2Oty2DEEwQ3kQfPszr2/Cr+j/AB88VeHfiNpXguTQ7DR7m9ZS89/dLbxwIRkM2UYjt0Gea+lPht8adT1DVLzS7zTpQY5cGSNFZJgONyuuMg5/iAP616HtqnLuZyUU7KCdvkfmn8RPgJ4r+FGqm01vSWiiJJjmhzJG3vkcKD6GuQl0+QWcibSSedrDA/Cv2i8QeENK8Z6aseo2Uc0EyFTFNGGIz79jX5n/ALWHwig+C/jmJdPLf2VeoZQGOQhz0zVQqylLlZnFQkmmtT5vh0+5s3ZnhcKOp2nFbGn3HlSqBxu7VBceLbqSOSOPb5BODuSs0XReRZQxyK7XGUtz5nNMJDE4ecF0O4DZUOOnTNO3buc1S066WeNY93bNXcFeBnFefKPK7M/EqtP2c3CW6OYZB8uaqLJsuOtWZHwAaxbu72XGOh6c16aVz3aMHPQo+ICZLgDPFZuk6Fe+JNds9K0+Fri8vJVhhiQEkkn2qfUrjzJt2fu8Y9a+iP2DfA0fiX4kal4gnt1nj0e3UQK44ErsBke4AP516C9yFz7LA0bRjFnuHw1+D0Hws8KizsIFbUnXN3esuZJZcHOWPRRyFK8HnvXJeIvB/izQ4dc8Sf2rr2vTyQAaf/Zd88b2L7gf9VjDAAEdCP519knwtC9goeIbl4II+9jP6c1xGueC1mEoRpoAePLhO3d7ZPSvn5OpGTnI+ypUoNKJ8m+APiVqnxO/4knxGs1vJ9witNVu4hFeA+jAD5vrx9D2908J/B63k0OWC9s7O8Ab9zLHFlmXB+8fXnpWNrXwZspfEVveus13PbMDGXO1kP1HDCvpD4b+F57nTIRKAAi7fmH0rnqVpSlzR0PXpRjSilJXPgL4ufAnT9KvLy6srkw4JLxsuFXrxXgn9ltZXUqn5inXHQV+inx78b6F4N8ViyltTI20gIFEnmueAAB3OTXjPijxT8MLTxJbaD47+HGo6dcSJHJ9r09UeSEEZ3Hbz0OTgEjHSujC4mo9JIxxOFpNc8XY+WY1YEsVx6VFJHg4wD9a+2PHn7Iug638Oo/EXw61FdTtFBmYM5aR4znBPGc+xwevHBr4w8SaRceHNRe1nUhvvAnuPUe1d9KspuyOGrhnCN3sYep28bjAx64FcwjhLnPQA1tXl0QSM8nvWEeHPrnrXrU1ofO1PdmrFrUb9ppcFiQvAr60/Zn8QyWHgyTUVgE/lEQliMlSuCPr+HrXx63zSGvt/wDYc0pNa8C6tbsocrfFAvsVB/pXn5hFewO7BVpyrttlXxl498ceIvC+oazbXCQCCcwjTy8kty8bH/WIgKjAwOMk89MZIm/Z81jxfrGoL/ask8tvvbJeHawIHy++ME96+nf+FPQbSiw7Eb73yZ/lWnYeBNO8I6bKttboJ2OTJ0/D618/Fp0+Wx9DTm3Uumdn8Or6G7azglmCTTKFRGbBbHoO9cn8dfhrH4w1mKLiNYnDqSdoZ1Bxkn/OcV0nw6uY7S/VkiR5UbMSv96P147V1/jFIUhkuZYnluolLGKNdzMO+AOTRCnFK5UqkuayPnbTvg1d3+rwX+rwnUbtNrRTzOpI9vXjFfQPw48BLaXUczqqseGArN8HX9l4ggiubSXzYiSCP7rDqD7+1exeFrCMHAGD6V1UoKS0ObETnGJof2WtpaR9ABnOa/Pb/gpVChk8Ml0C+bBICenzbuBX6Q6nEVtWUY6d6/Ov9u2yk174g6BpkMKySxW8k21jkcdyPxzWrhyzRzYSblGXMfnncM1mGjYCNhyQeo/CiKcsF5B+lQeKIpLXXZ7Vycox3E9ans49yLj73pXp291M5ZS5p8pu6XdGMg+1dLDeK0YO4fnXLwwNHcgkfI4yvtWtaDbCBnvXHOKkfnWeZdaoppbmTIdyge9c7r48t0cHBY10O7jk4rk/FEzpKnXArqoq8jmwUb1UjKnnLu1fff7Avh86H8L7rV3j2vqeoOQ5GPljAUfgST+Vfn15hY+5r9Uf2V9Njsf2evBoiXbutZJ5GAz8zSN/hV42fs6R99gaXtKtj2698S29vZEyOBtXOQa8p174jXGrasum6Nbm7nb5mOOFXoTn8RTJ7mTxJqVzb/atsMDYcKfu9ufzq3/ZLaDEDp8C+cDzKR8xHcV89OtzRSZ9wqVOnBLqbvhXRbrVp4FuAvmhsMF5Fe76NoQsNOEKhVY98dOK838D6laXEcO7ZHMhG4gjrXsPntqEKGykiyq4ZdwJPbP60QUW9TkqRnzJo+dfjX8GV8T6zBqMaK88S4eOfBVu4x3B46/WvI4P2b/DeveLrLWtUhvtI1mBtwmQmaBmHQHsAele/eA/Hsni241mxuts1zp97JbtIDkMoPy/1ruLTQYJZBuRRn2zW1KnduzOqc+SykjxP4S/Dm++E+oXlnZ6mdc0C8Mk32e4Qh7dmIzGD0K8cV8ift6fDq18KaxourabF5ET+ZazIvZgdyk/Xn8q/UC48KpDbl9vQAgYx3HNfB//AAUJe1bwYokmVp1uwY1xgkgnOPXjNOinSrrzMa01Uw8/I/PGefPeqeeSamf5mpjrjpzX1S0PhKmsiGvsT/gnx4witPEeueHZW/fXUa3VuueSV4fA78HP0Br47JrrvhZ42uPh5480TX7aRlazuUeQKcb48jcv4jIrLEU/aU3EvC1PZ1VI/ae1KTWwMbgtgZJPHTrXmfiW5m1HXZUmlNvZW4JYnOMj/JroNB8TR6t4fhubBg8csAlVgcgqw3DB9gcfhWLpqw3aSTTsrvKx35PQCvj9rpn3eHowvc3vhjr/AIfju96iLzWOGuHb5AMjqegr0vUfiBYWd2ZtJt7PUSmFLk7hk+mOor54TV9Ke5lt7P8Afgts3xdCfTj6fpXf+CNP1QQpJp9qJoWONxG5c+ma1pX2N54eN+cji0TUvDus3GrRoshup2nuIoUKxx5PATsfwr3P4ea7Hqdqkkbk7jypHKn0rxj4p/E/xB4JXTdH0TwePEviC+xgQzFY4BnlnI9OmOOue1dt8Fry4Fxcw3saWdx5m42scjEKxwW4b371ULwmcOJSnS0PcLr5wDn5f4vfivyM/wCClnjS90L466dbae4gltrDEh4YSbj0IPbFfrdLdx+Wwd1C/wARJ6Ac/wBK/Cz9s3xzH8R/2jfFeoQuWtLe4NvFk5GF4wK9iiozndnzknJQdjxdryXU7ySafaJJOoUYAA9PSul02ESNCucEjJrmrSMNIz/kK6fSJF+0AEf6th0rorbaDwy97U3LaMvcQdwprdk0hlIwOoz0rOt8JOVXGCcg11q2ayRxszjO0V5EpWZ24jBQxMUpbo8wbcpUsCAaydfsRcWzvjLLyDjtW34jjtbHW9RttPle4sLe6lggmlADsitgE4HeqmwzWzh84IIr0Ytxdz8op81GakcGI1ztP51+mP7GviWDW/gHocLN++06SezlDc4IJZePUA/rX5y2+iy3gkZELICeQOtfW/7B/iGXSr7xB4WuyVhuxHeWxP8AfB2uB+BBP+7Rjmp0Xbc/Tsrw2IUo1lH3Wdf8XLLVPDOmv4x0PUp9O1xb5fLktn6puw+5T/skn8K9b1PVtc8O2cEmoW1trulzJHKL7T1MRgVlBQOTwzHJJx7VV+J/hlb/AEAWpObaOUmXCZ3Kxxn6c5/Cuq+CHjqHRLaDTPEkcd3pVqAySxpvjOCFQ7OpIXNeDTXPFJn3UKMpR9ryf0iv4fn0vXpovL1FIg3yeTL8p+hPrxXrmh/D+A2ezbNbkjcrQzNkjB5yeorM1D4ceAfFl4moxXcWkXNzdNK88UgQmPBPyqT8pPA/OsjW9S1v4E+HrjV7LxLb6t4dg3TTaRqsoM0asCU8qVfvEgEAe9dKoqOpNWftbe7axkeH9MTwl4lvbdEKK8m9lJwW5+8T/nrXtnh2+SREJbfnopFfOngr4tRfHG9fWLXw5qnhzy1WJ4tRAzIeoZTgMRj8K9m0mG7sFjIboOh7Vzxm4SsYV4+1gpHf+I9fjS3Cq2zCnLdhwetfjx+2H8UX+JPxDvvs07DRbFvs9smeHIyGf3yc819v/tffGKT4VfCi8mjuTHrOoq1pZbXAcMwILgdSFGc474r8oNX1a51Fz9pmaaQncWY17OHpupJVGfPY6vCjTdJbsqFgTkEUmfkbPFMP0xTwhaMnBNe1sfJt3IB605Tzmm4609E3flSM1ofov+xv8WofGHw5ttIup/8AiZ6L/o8ylhmSIkCNsegztz6kV6V8Qfhg/jOG702HWb3SFkB/e2MpRhjkjjrzgEfSvzK+GnxE1b4X+K7TXNImMc8JAkiJ+SZP4kYehxX6X/CD4paT8UfDFtqumTkJIQj2rHL28mDmI98DnBP3hk9q+Yx+HdOXtYn2eWYtTjyT3NH4V6cnhKOGzuLG3uLm2jVPtV7biSaTHHL5wc+ley+GrrU72MWSjyLNn3bUVI1/HHOOa4uPTmafeoGSePWuv0L7bEyEEAdMGuWjWc1Y9atP3dD0/R/CtnYWMcghjM4yMqMge4zzmrFjoK2uqpeJhJSDkqvUe/vU2g2s0sEbs5b+VSeLdf03wppNzf6ndxWNpaxGeS4mIARR/EPpkY9Tgd67Wox1Z4E6k2+WJ5P+1z8d7f4K/BbVtVjnjbWLlDaWEO4BmmkVgDjqQFDH8K/Ee4nlnmuJp3Z55XLSOeSzNyTmvo/9sr4+3fxy8a/aommh8O2ANtpFpJ8uEz88zL/edgD7Divm9490ZIyWyK9LDxSXMupx4q6aj2LNpCPKzgkjk5GKt6dM6Xb7VOWHSrNpbKLYsSOgyKrWbYv+AMhscjtVt81zBPlsb+m6msxyrfOh5ya7Kz12E265zkcV5beRS6deytbkZ+9jHWtK016CSBS+5X6MMd65J0L6o9KOJSVmRNMq/wCsYk5z8xyc+5PNKlz9ture0UqqSuEYk4Kj1/z616TB8ONOtFJEYlfH3pMk/lUV/oFrbIv7tUI43AAY+lbOcFqezg/DbHU5xrYuyS1aNfSvCdla2MaxBJEX+Jhgmuu8Fzp4N8UabqtuBG0UgDhOMoSAa4XS9eSxZbaWYNFj5SzDiupgcXcaqWGxgdpB68dq4JqW7Z/QmAwmX4rCfVKUEmlb5o+3JI49QtwQqyW86CRAecrjj8Oa46fwTe2l07afIUV+djDge1cr8Hvi3D/ZMGjarKYJ7ULHG7/ddfTcep9q918O31hq8gVXDNnjPcVjypaI/L8ThsblFacZQvG+nocppHhXVdRkjiv9PSaAgoxEuAQeMj3r0HS/hloVjbJNPpVs0qhdiSs8u0LwCQeCeeldrYaXbQRLsZVbGcd65/xd420rw7byyXN2kQjG4+YQB+PrQ5RUbPc8Wri5Yl+7GzM+20eCwv7m5aMiSYh2LbQOOBgDoKreOfijoHw38Oz6zr2oQadZwqds0pBZzg5WNSfmcjdgD+lfMPxs/bXsvC8E9v4asRqF6SMTXGVtweeQnU18JfEz4s+J/iprB1DxJq9xqUuT5aO2I4hn7qL0ArXC4Z1HzPRHi4/HRwkOXeR1f7Snx3vPjv4+n1Qo1ro9sPs+nWQbiOIE4Yj+8ep+teSyb3O4jJ+lRZ79at210qIVePIPfvX0MYqCsj4SdV1ZOUt2Vhl254FWlI8s46dKimZN3yAhfeliBK+1U9iYoasfBPekjOxx2zV4RBYScYNUpOGBoWpTVhJV2ucV6F8GvixrXws8SR3+mOZIXIFxZucRzrkHB9Dx1rz18FQaltXfzgIyQ1RVgqkWmKE5U5KUT9WvhZ+0D4c8aaT9qt7g28y7Q8E5AKkjn8u3rXpth8SdPE67LuE8cjetfnT+zPav9r1GN90jMqtjPH+ea+lx4bjurNtySKx6jca+JxD9hVcYvQ+/wkI4ikpVHqfUGr/tL+FvBmju93qcLzJ0toiJJHOOgUHP4/Svjb48fHrxB8brxrYq+m+FoXDR6azEmcgECScjlmGcADgZ9qlvPAyi4QoMZOCHyx/M1X8V+FrTQ9BuZQ+Nse/OO9THESlJJs6Hh6NJNo+QvGl59r1uVf4IeCP5fWuX3YlI6Z5+lbWuXBn1i8YfdLmsSQMlwXOApNfW0VaKPjcTPmm2b1tzpjv3I5rLtp9t0GPVjWlaASWLA5GByKw53VJ9qdexqkr3OeUtEa+qsHcOOTisaSJWYnA5960Hl863GeoHJqk2M9RTjpoKT6n1JcQBRjHOazr3SFuIWVgee46iu0udHJDKV59fSse3sJL+4aKLPkRnEj4/T61NSg07I/uqph1V92aumeYj4emXUA3n7o87iwU5x6YrbtEudGlSCM+dH0ACfNj0GOa9Fawit12xx8gYBI6/WuS8TaRqAmBsN6K3DOg5Fc06Ul8R4dTJqWXwlWwifN5FyxuhfwRyQuSM7lKk5BH9a6nSfH3iTw2gNtqJZF52Sx7v5153p8eoaLErXI8yLo5A5FdAtwtzb+ZbyLIuM4Bzge9cco8ux2QjQx9H2eKj71up9CW/xY8SatoVuf7RktkdcssBRe2Ouf0ryb4g+LXtbZhc3c087A/I75Y59vSsDTvG2oaJpotrO2WSQk/vXOfL9wK4XVbxp5bi4uZmkmfLOznr9B2rz5Qlz3Pgp5BSpVXUasvwPNPHMwubvz7lxtY8KTwOtcBPYg28kqfwt09q6jxhMdQl8qJWYA545qHw9o0d3byRy7lnU8xufvD2HftX01D3aaP514najipypr3YnIEYNSYULwf1re1Twhe2knywsyE8ECp9J8GS3GftAZM9hzXQ6sLXbPjXjKMYc/NocqFZmwoJPtWlawY8sN35Irqn8L22kQvI37yQ8AVhsAWIAwQeKlVFLY68JWjXTlDYgviEhVR1J5rMlXkYq7dnfJwcgDtVIDc+OvNax0R1z1skMYHpWp4ftvNutxA49a2PC/haTW7jaVbZj720mt5fAmq+HbxZDZyXtkzjJhByfoOucZrGdWNnHqe1SyXGTpLERg3H0Pb/ANnDTWtZriSQAbymPxr6y0rTEubVivzc4OOa+N/h/wDE/wAOaDemO7vJtNAYKDc20jEAerJX074W/aG+G6WAjm8Y6ch7icuvPrhlNfI4nC1alRySPXp1ZUocklax1T6AiSeYyjCfMc15H8btch0/Sbrzj5EGw9vvDB/riu91D9oT4cxpIYfFumuVGS8LPn6fKgz9K+QPjr8VR8QNXbT9Jx/Zv32lOctjuSeR16UqODl7RNkyxS5WeQvN9qmkuXH33JUe3vWTdO0lygPAzwK2LnZAPLVcJ0ANZNvC95qkMaoxJkCgAZJFfVQ0Vz52oruxuSStDZJHwC4yT3rAnP71SDnntXSa+i2140a42xqFz+FYXkExBiMemadOWhE42fKOkDJEhycEdqFgdlBA4q89s0lhG2MEDvUtpZO8ANZuRqqEqmx9f3TS6ncmysuB0mnHPljv+Pt9avx2EVighgGyNOAvcepz3zV61sodLtY7aM7gg5fHzOe5NK0auct0r6h0NLvc/venvzMxJ7cO/qagkswykYrbeJVzwMVVmhVgcLmuGpQ0Ok5jWbeGz024lkjMqqufLU4J+hrznQ9Tu9Turl1iFu1uMgqNok5/i7EivTPFa3KaTM0EOSFzxzXk3gy51mfxGzXQma2Z9rqyfuwvr6A9Pzrw69O0rHwmd1JU8bh4wT9562X5s2b3Xbx4ZHW3eRlGGfGAM1xuqi/1AOCGjjAztY4z9PWuv1q+uYPErQR26ooUKSId7PyDjj/PFcr4xeAatvlukgXAO3aWP04rkUFfQ+VzjEzdOaqTdou1tjlr3QbmKffghAcZTgGszXbFoQksTFJFOcqe9ekvJHeaXGQ4kQjKO3UiuS1az8wMO1bU6j5rPofCZnklB4ZuGqmrmIvjG4miiju4w+xdu9etb2k6tHJEWTJGO56VyUtsIXbK5FQW8k1lcrJDnGeV7GuiUIyR+GZhw5G37rR9jo9ZkMshIb5cbvauXyckk4Irobts2LSOR5sn8PoK57ho5CTznFOmd9DBfUaEaclqZtwcMxz1qbSrZp5QAM5OKhlG9tuR+Ndj4C0U32oxkoSqkEnFdE5csTsyrCSx2LjTXc9O+HnhxbOGNnUhiMk4r0eysU+QAsoHXA7ZqnoumCC3C4HqMVv2ltsZcYz2rhjBz1P69y7L4YTDRpcqasVb7wzpt7dstxY21wmBtMkKPn37c1mz/D/w0Y3kOmW2FBJ2KR+nSuueOJNPW63jKtskXPI9/px+teb/ABM8Yf2Xp5tbfAmlXC4POD3qm1DRbnlZpDL8Fh51q1KPldanmfj/AFDSba5+waNZosithmj5JNZ1rp8WmRATEvcHDS8g4PZRVbSLQyST30+G8v1PJY1Hqt2VO1yCzfeIPPtUJWfKfzVjqyr1ZVUkk9ktEUtdkW5vG2Y25HA7CtfwNpiWz32szLtjtVxb7ujS5H6Abv0rHgtJLuRUjUvITjJHAHqTXXyloPDAtIMiAvsGBzn+Jj7HFOc7LlPLp0/ecmctqEUlzLI7HcHO7OOmaRLISoEUEqB+tb1zZLBpwYK0kkygHI+4KsaLaRHYAN+08j+tZ89kXGjKpIyNOtWkHkFctnoRWxY6W0cJXym4Y9jUmlQiDxHIGQbWbIHtXoNroySxBiFUk9K4qtbldj6nLculNNntykkc9acR7VHAQQpyMmrSgH2r9Ij7yuf2PexUkiyKjWH5eR+dXWT2pjJx0qnC6GpambPASpAyB3GOvtWQ+nBSwVBGDydoHWuilUYrNuMlX6j+leViKHMmxuMXOLaPMfGMuqaXcGextFuGdwu7yhKeh7YOPrXE6t4RvNRmgvPlglI3SIy42n6f0rsfil/aHlItsHEYYHfHnrg96zfD8dwLdzcGYKSPLM5+YjHNfNVY+zkfluZYSONzCph5p8rs/IxotHey09ImDcHJJ6H/AArI1G1+RsDiu3vIi+R1FYGp22xTxwa51fdmeNwEKdLkhslY84v4cFqp2kHmXCqR3rd1SAIzYrIsmAusk9Oa6lsfjeNoqnW1E1u6CRYX6YrHUrHZlm5LHOKsam5mlY9qpXJYQxrjoK3prQ+HxlRyqyZWUefKFUcZ7V9A/CrwqYtLjuJE+/z05FeJeFtPN/qcSFSQzDoPevq3wlp4stMjiQEhRjIFFRc8lBH6n4d5dCpXliay0WxqWtuqLjpj1qzGoLjvjn5amEOI+2fSpLeIg/d68cV1xhb3T+heW3uoQY8p4mbZFIMMwGfzr5w8fs8viOcOzPsOFJ44zX0lPEfIk2gMAOa8A+IOiT2HiC7E0bI2clWHKnGQD6V5VdKFRH5dxvTaw0fUxo7WOx8KWsxA33MsgPP93H+Nc7ewNd30YXgyd8V0N27S+HreNDk20kjMBzgNj/CmaZo817Gsy8sV4OOgrGM7XbPwyWHdWSjBDdLtD5bIg3k8Fh/OtLWSmmWcMJTDbcAZ65710Hg/QFuEm+UiQ9FI6DvXPeNlke+ZB1QbBiuZVFOrynovASp0rszHvTf3ccUf+qVfnx0B960bKIImRlRg81g6LHJYicyEoGPXGf1rft7uONCCeAu5nPQVvNJaI8+jBqXvENpL5WrFicthRz1r0vT71ZLcMcZz615m08bSCZXBcmuh07WnjtVUyZOa4qkbu59/lNkpJnv+nXodV3cEDNakc29SenNcdaXTBlHQetdJZSF8ZOeK+9w1dy0P6eavqaiZYU10OOKki+6KsCPI+tfRRhzROdy5TLlgPJ71Rnt3GQoznrW68QBqlPHhyRzXFUpGkalznL7SUmUCQAp1Ixmuf1HSokyeMDp7V2N0eGrmdTUhH6189i6K1ZnVhCS5mtTjL9REWCjNYepK0keMflW/fqSeBn6Vj3aEqR0Poa+dmmj5XGRi01Y4PxBbmNWxXJqpXeScZ4rudftGMTHBFcpLp5BBBz3JraEvd1PwfiCi4VrxMW+PlQqmCXY81RuX3cZ7CruoxS+d8ynA6cdag0+wkv7pY0VnZmxtUZNdkHpc/Np051anIlq2ek/B3wu2o35umX93EOpHU5FfRul2pitQAhUfSub+G3hVdE8O28PlhZcbnYjBJNd5bwFUAwa6MPSc5czP6o4YyyOV4KEZL3mrv5leO23Z9anS3VY8sNyn+Ed6ux2qjbyMk4x61JHaPd3sVnCFLzfdRwSDj5skDqBjPpxzXpTjGEbs+orVfYwlNvYpHR7y80zVtR8pprDTVVrgwwtI0zllCQIBx85IBY8Yz6ivH/jRc6ffeLri3sYY/tL7J7tokEcdsxQZto1UkYQ8EnkmvoLxlq//AAh/h+3h8PT30cmqaP5AgugoFojOfMndFyGlkAYIeqr9a8O8M+A21Ce5lmiZUZgoZySxwO/4d++favma8Z1qloo/N6+HxGdVHKfwdDyOSK5hlXEZMb/KABwfrXf+H9LRNPCmIrKeenH0Feo2nw+0+K3jDQB3X1FPfw1beaFVRH2XHTNRUwlWMdUa4ThWOHqKpJp3PPtEePSPNnchdjHhuO1cFqjLqN1cTDBJcnHpXovjjStRWD7Fa2krXc38EaHLVxnhrwbqo1N4pdPKzgHdGVJI+vpXlKPJJvqeFjsBUWJ9nCF4kmneFJbqyDJblzIOMjrWLdeEr+DUZbKfZHvGcKeo9K+hvCelXen2ZjWKWFjGFY8ED2ANc54l8MxaZPPfxl2uyCpMo6g9h+VbRjV+K2h6UeGIVnGUo27nkC+D2h3sGO5RkD6V0+keHXnsUdoxk+1LM7xMPMibDHHyc8mus0uGWCyRIk3IOhxWE5yZ9Dhsqw2GbjGNzWthytdHZZ2gj0rn7UYK54rodPcFRyOnrX2mClayP1BxsblvnaM1pQx7l4rNg+5WlasAnJxxX22FfMjgquxDPFycDP0qlNE3YH8a0nODnpUEgyTSqQughOzMO5tWYGse80wueRyRXUzKPr7VQnG7JIwc968bEUY2uzsT5tGcDqejGLcQAK5rULPHBHavR9Qh3BuM1y2qWwYDAH4V8riKST0ODFYVSjoeZ+IbYmMgA46Zrzi7vZLS4ZSOB2Ne3anYJNGU2nr6V5J410drWUuqHHrivPhJJ8p+JcW5ZVp0/bx2Rz0kj3knPfpjtXqnwn+HDXV3HqFwNqggoD3968s0gF7hVPqK+uvBVitnplptQFBGpyPUiuuMXKagjyOC8roY7EPEVlfk1+Z01nZeUu3GAK0ooAfwpkGCN3Q1Y3BPm6ADmvooQUEfvbgkrld3CFgW2+5OMc9/8966HQLlvD2lR+I4LmCe4kuhaRacHaN37klhzhSqkj2wetZFvawXc8jzzm0s7dGluboDIjQKTj/gWNo/3s9qqWV0+sXn9t3UMVtPcxqLeCAHbDAARGv+9jJJrJr2s7M8DFKWNqLD03p9r0LKWPnGSWQeezMzPK+WZ3LEseeg6YFWI7NIU2xoFB5PGKmhJUBcdM8njNTYz1r0Y0aUdbanpxpxox9nBaIqm1ZhgAfhVrT9IuI5S8Z8tyMZKZqxaxgsOM10VlATgjkY6V2U8NCs/fMJz5UYU/hqK8nSe8txNcLwsgIGKLPwfb2zSSLCiuTkv3NddDahmG4YFFzCqo2Bj3rWnlWFh7yhdnA6kXLbU43U9OWzTCjAPOQM15h42ZZm2K4bB5AFesa7N5SFuuB0rx7xFdtdXzuVCn0HSvFzWnTjHlUbH0GH1hqcTqEhELRqVjxyXI6UzTNavFttrXG7DEAn0q3qSZSTCjOPzrn2tW3E4YZ56V8DOCUjz6tJ814no9ud1bVjJsCe/FYVoxJx2ArXtJCWVRzX0OGmk0faWvG500MmABWgkm1RWTCflAPJHerQlzxmvscNV5dTinC7LbSlqY0mBVN7hicComlY96qpiW9SI09SaWQZ61SnkAFJJIy8k1SnkLA84NeXVr3R1whYgvJBsPFYF+u4Zx+NatzIxYDqMVj30pG5a+dxNS5U46anO36bTnpzXDeMrNZ7R2PJrvr1fMT39K47xXtSzfkEkYHNeJze+rHxOe0oywlRS2seYWdp5V0G96+q/BF6lz4dsJVP/LFUYjpkV8vqp3DAPXtXtfwl1/zLWSwlk5jG9FJ4xkZ/pXp0alqibPz3hGpDCYidPbmR7NC+Vz2x1onuvKjL/MSOE2feLHgBffmqNtcnYCDuXHarmnTS/aWuoYpLk2i+csEJAaRx9xefViK9mpiEon61if3VK/Vi+JInt9NtfDMduLiG+23GovcNteIr/DGn3l6857ketXrVVQKojKKoCqpOdqj7oz9KwfClnHdNc6osbmW4JAeRizkZy249zuyOPSuiRWUcgiunBRcvfZyYGhGlHnluyzu54Ofanhziqyna2aeWPYHmvWb1Ozl0LdvMUcEd66iyk2ovXGO1cZHIyDOPzrobG/Hkq2QeMda7cPNbM8/EUrxOiF0qrktUNzMPKLhsg9PSqBuhIox164FZl3evalmG5oj1Hoa9GdTljc4YULszvFN4I7ZzuGcdzXk183nOWNdt4u1HegAIJPauImGVxXxOZ1vaux79KFtDEvosqf51V+y7gDjt6VrXEPmHb2J5rStNHWeBW2+3Svl5UZTehtCmk2MtBt6gitTTRuuF/Ws9AVYE5rW0iLc5NdmFh7yPcbsrGzvIOR0pWlINPMYwKYwFfVRTSOZO7IjMewqJ7gg88VKwHNV5GH1rmqyktmbJR6kMt4ytnGRVS4u2bjGKmmOQePwrPuZAoGTXl1JS6ml0ivPdFM96yLq4LEk1cubhE96yry5G0kDb7nivHrybOWrUS2ZRu58E+/FcF4oufNdYwc4rpta1PyYC29QQeOa4m5kNzIX65NedD4rn5xn+LVSPsIsy0g+bOOauabrcmhajDcRHDxtnnoadtC5+lc/rE22YBTnB7V2Rbkz8yxE3gYKpB63PqPQPEFrq+mRXcXMUmOdpyp/i4+tWvEVwY9DhUxwv9slJYi4CyxOoIiYIDnHWvJvhD4jUWTafK4Em7MQZtu7PBGe3XvXp9nEmo+LI0WOFobONU8xIQvuQzZ5Oe9dcW6rUD9YwWOeZ4OnO+rsmdnpCLZ2cMShmVUHIG0ZIBPH1yaum5kH8GB6mmQLIV3ZByeBjoKcTKeAAa+uox5KaifUJKKSQ/wA9iASv5Um9z0yBUfmTZwRj6CkaO4kHDj1xW9x7knnMDy1XNPvxDuUsB35NY88cqjBbvVeMOJP4WPo1Z87hK5LhzaHVzairRZEkbc9A4rB1O9DIykuAeuxqrTSkL+8jRD6rxWBfXILnYWz69RTrYpuJMaMYO7Kuo3DNJhRIUBxlzmqrgMo5yc9Kspbs2Wz/AN9UC3+fkj8K+eqe/K7OlR7EEFoWlTAzk4r0zQPDqvpsbGLkk9q5TRLQNexArkZ717poumhdOiAiOPYV7WX4NVU5M87GYn6ql5nzhbReZKu4HbnvXR2cIReAuPas6ygE0gI4A7VuW0QQHtXFhaGp9A3ZAUweKRo/lzjmpwg9acy5XpXvuloYqWpQdD6VVkhJz2NabJVaZDzgEn2rz6tM3UjKlgcDpWbPbsQ2f5VtyngjPNZt0CRxXk1afY0bVjCvIVGO+K5zWrvyY2XgE+tdNeoVVj1rg/Ft6sMblmAOOATXg1o9DwsyrxoUJT2OK1fUTe3fl5woPSgDEQ4waz7dhPeO3b1rUlYCIVytW0PxqnVeIlOtN7srSnahNcfqkv8ApB781093NtiY5xXI3LebcHnvXVRR8nnda6jBHf8Awnn8nX4b5o2aKyUzHBH3uiZHcbivHpmvpXwnYNbabG9x5f2q4JmldBjc7HLA/Tj9a8E+E2hiWe0jMLO1y/mF1+Xaq/wknjBJB/AV9K6ao8sHaFzztPb1r18BS5qvMfqfB+HlHCc8zRhiAjFOZQtCuABgEGpCm5R3NfUWsff9Cs6bzjcU9xTGtuOJm/KrJiz0H5U5osLSsQ5GdLFIBxJke4qqUmRwwO78K1WjzmqkkZJIwQPpWM4u4JmTe3EjNtNtv9w2Kypg4P8Ax5tj2at+SzViScke1VJbdI8lSfTk1w1Is053YxzJMV2gPGKSCKSRwGZjz0NXHUAsSQOOCasaVbfaJlOMjNcUafPNIalodL4R06R7hGeP5c9xX0joGgeZpUDbM5HpXk3gfTg1zCFI39tw4z7/AIZqT4zfFG78EeKbXSdO12xs4YrGJniluURw5LE5BOR2r61ThgaUb7s/MeJs1WGlGLZ5BpqBR+OK1kGaKK8zD7H7FLYljXinZ7UUV6sdjDqRt3qtLkHiiiuSsaRKkkYYn19az50BJFFFeLLZmhjXagLITyMdK8X8f3TAyJ6t19qKK+crfGfE8WNrASsc3ow3DnvWtdgLHgfWiiuaXxH5dg/92RhalITERWBHBvn6+9FFdNP4T4/Mlesrn0N8H9Ba2mW5dYQEtwVZC245I654r2/T4htX2oor6HK1dH7zkCSwMLGg0Q4qWNNoJ9sUUV9DI95Nt6kR3KMggGkeR0AOQefSiiuK+pL0ZWuJJS5KuFHpiq2y4nJAlUd+RRRVzZUTMvlu7eUjzkI/3ay7m4uU+86kZ7DFFFcUtiJblaK7aYhSBXX+GrEvJFtYL+FFFa4NL2pqv4TZ7x8PrJbGOW7dI5vIjaTYy8NgZwfyr4Z8Z6Zc+N/FOqa3dLah7y4eRUw3yLuOF69qKKM33ifyb4kVant4e8z/2Q=="/>
  <p:tag name="MMPROD_125481LOGO" val="/9j/4AAQSkZJRgABAQAAAQABAAD/2wBDAAMCAgMCAgMDAwMEAwMEBQgFBQQEBQoHBwYIDAoMDAsKCwsNDhIQDQ4RDgsLEBYQERMUFRUVDA8XGBYUGBIUFRT/2wBDAQMEBAUEBQkFBQkUDQsNFBQUFBQUFBQUFBQUFBQUFBQUFBQUFBQUFBQUFBQUFBQUFBQUFBQUFBQUFBQUFBQUFBT/wAARCAG/Ao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1BvuUwpilVeasQxZr9YvY/nBRurC2kP7yu68MJ5ciVzVlb10mmfu64q75lY9fCR5JJnp+nL5kSfxt/Dt61qz2F3abPtETQ7vu7l4Nc74W1r7Bd2lw6b/LcFl9fp713eueKbXVrdIrdW67y0i4x7D86+WqqcZpJaH6DhnTqUuZy1XQxY4sdan8vy46ydQ8S2ml/K/711/5Zr1X6ntXLap8TbhP9VZRv/dXexJ+mB1oUZSKnUhBbnRasPMNc+0EMnyf+PV1Om2E15bxS6hEqXDKGNurb1jP90nHJ/yKvNpcXl/6mP8A75FbxqqGh5lSHtHc4yKwetK00t3kRETe7N8q+vtV6+0t7eJ5bdN21f8AU9j9PQ+1WfDGqSxX9vctaRui/NtVznkEZGRjvTnW926Cjh1KSTI5vDNxBsW4gki3dNy9anttB4+5XX6prVvq6RRIjI6nf+8XB6dvWmQxpXEsRNx10Pa+p0oytHUyI9L8uP7tK8Hl10LxL5dZlxb/AP7NZKpzPU2nRUVoYjL5h/2KztRsUEf3K3pLes/Um/d11U5a6Hn1opx1OOltHuLhYokZpWO0Kq5JPoBRcaXe6VOkV5BJas33Q4xuH15BxWxpOqLoutW968XmpHkMq9cEEZH51e8a+KrXxJLZw2qNthcu0kgwc4xgD0ru9pU51Hl919TxnRpOnKbl719Ec461NEmTUe3zKuwxfu62b0OSMdSpcxfvE/3aasdW7hc/8Bqqj007oppXHrHViC1lnkSKJGeVuAF5J/Co4mrZ8Pagmi6kk8yb1wVO3qAe496zm2otxWpvTjGUkpOyKNzp89hJ5NxA0TMN21l7U1Y62/FviO31uSAQI2yHd80gwSTjt6cViq1RTlKUU5qzNasIRm4wd0MVn8ypaKK0uZBRS7aNtIB8Vq92yRRRNK7fdVV5pLmzuNPk8q4iaL/eHI/xHvWl4d1VdHv/ALRKm9GBRtvUZxyM9enSrHijW4dani8lG8qNSNzDBOcduw4/WsHOftFG2nc61Tp+ycub3uxiUUzZ5Z+T7n93/CpFPmVuchKtw6CrMbeZHVBIv4/v1Ygfy5KhpFIuKtWbe2aeRUiRmf8AurUaDFa2iXy6beb2XcrLt+XqOa56kmk2tzspQjKSUnZFOS1lgk2SoyN/dalVM1pazfrqc6NCvyqMfN1Pf8qqKlYxk3G7VmdLhFSai7oRVqVU5pVWnxx+YP7if3vX6VDlY1jEixk7V/4E3p/9erEUHlf/ABVWI4lT5ESpAi1k5G6gFrF/HVxahTqalU1hJ3OmOmhKtOamqac1Zs6Ikynk1KvFQxjnJqj4g8WaF4Osku/EGtafolr0WbULpIFJ9AXIyfauepUjTXNN2R004Sm7RRsAU8HFcr4W+KPgzxvePaaB4q0fWLtV3Nb2d7HJKB67Ac4/CuqK1lTrU6y5qbujpdKVP4kOprGm7qQmtjJsRulRN0p7NUZOatGTIXNIelDmkxjpVGTEZKxJ9Le3kfYnyfe2/wCFdLFFUhgSl7bkZ0wwftY3ZyiWDyVZXR66AwJ/co20SxMnsawy6C3OXm0p46gS0rqXTzKzp7fy5K0hXb0ZjVwMab5omcLcCljtXf7ib6siOrVpJ5e+iU7K4UqXNKzM02lNFtWnIPMkd6Z5P/fdYOqzvjh0U1gpfLqwyE/SmmOsnNs7YUUkREZqKWP+PvVkpmoj+7kouaOKtqV0tvM++m9Fqtjy/k+ZN33l/wAa0Emz96qtw3mSO1bxbvZnBWpxUbojIzUZ60u6lbZXQecxhFRlamBzQVzVwdmcteKcT5Ki6/hWlbQ1Ws4PNretbavvpysfi9KF2OtLat7T4vL++lVre1dBXQaPpTapeW9p8yeYTuZeoUDLEfh+pFedVqJLU9qjSbaSJ7CK4uP9V9xflaRug9h6n/Jo1q+m0+NFSVnlkyA3oBjLAdO4/Ou6m0pLO3SJF2Iq7VXsAK4fV7T7RrEv9yNVT6Hqf5ivH5+eR7ii6cbI5+Rpak8K6X9s8UW7v88VurTMrdCRwP1IP4VuLo9WvDVn9n1C7/3I0/8AQj+uf0puSs7CXNJq53Vi6PWq0SeXWfYWnmbP7/8Aeret7L93XmTmke1Rw8pmK9uAah0/T0t5JUT+9uX6Hn9Oa6V9NqBLLyrj/gP8jx/M1m6iZ3Qwzg7srHT0eL5v/rg+o9DUVsLiOR4t+94/73QjscjkcfyraSOqd1Gkd5E6fxKUb+Y/r+dZqV9De3LqTxTf3/lf+JW7f4iqtxswKszR/aE+Rtky/cb39D7f561zEPiS31C4lt0fZcQsVlhkUhgQcHr1Ge49qqEG9ialaMVZmhO6R1zWrzeXvrTkd5DVWfSpp4/uV300oO7PJrSlUVoo5KV/MlpIrP8Ajf8A/VXRr4Wm/wCeNTPoUv8AcrvVaGyZ5Lw1R6tGJbJ+8q4qU59Olt/4Gpzo8dPmUtieRx3RWEdVXg8utELVe5f+CrTJaRXC1P5j/JUSrVoCm2JIqk5pKmnT+OolWkDv0LER8yOn7ajjby/4Pu01paViieioBM9TofMpAFO20Of3dMhL/PQBJQsD+Z8n/wCulRa6HQtH+0SVlUmoK7OmjRlWkoozrTTHuP4Kujw/L/crv7HSIraP7lW/syf3K8eWNd9D6enlMUveZ5p9gltzUiJk139zpcMkeNlcxqWjpbyf3a0hiVPRnPWy+VLWOqMst5dPSVMfP8lAtf3mxHV3/u7qIrN/MDOfu/dXsP8A69bcya0OP2co7olRd/8Asr/d9fr/AIVai6CmKKkUVizSJKtSKaiWnRnioZvFk0ZqVagzyKkjPFZs2W5OpqUHNQA1IhqDZOzMnxd4ifw3obzW8S3GoXDi3soWOFeVs4LEchQAWb2BxzXg2pQxQaxNdyt/bGut/wAfGsXiCSUn+7GDxEg4AVcDjnJyT6p8Trp49Q0//p3tLq4X/fJiQH8mb868fav5e8T86xH1yOXU5tQik2l1b7+h6Km6cEo9Srq+nW/iCNU1CJbja2Uk+7NE3Zo5Fw0bDsVII7V638AfHupa1bah4a8QXbahqul4a31CTAkvLY8BpABjzF4DEfeyrdSceW1s/Cmb7P8AGTT1Td++tHV/ptfr+Q/KvnPD3OsThs1hhOZuE9Gul+jNKdSTfJJ3R9JM1N3Us3Wod1f1+locsnZ2Hls1CxoLVGTVGI4HNOjbpVe/v7XR9PlvdQuobKyhXdLcXDhEQepJPFcvF4/vde+Xwl4cutYi/h1K+b7DY59mceZIPdI2HPWolNR3N6dKU3ex30S5NDLXCronxC1GR/tHiXR9Eh/hh0vS2mdfYySvg/8AfAq3H4O8TR/f8e6lK/8AtafZ7fyEQP61y38j2Yx5ep1xGKaRmuXGn+M9PH7rVtJ1hF/hvLRrZz/wONiB/wB8Uknj1NHk2eI9Pl8P9vtkhE1m3v5y/dH/AF0CfSlc0V+mp0jJUMsdTpMlxGjo6vEyhkZWyCDyCCOoxTGbmqTsDV1ZlFoaVYuKmkWjHFauWhhGCUrEJTNJtqQjFJWTOxIgPWoSKsMtRuPc0jW6RGxqF+tPc1XkmraMb7HLUqxitSN+lQlvWmyzcVEsma7Y0nueHVxcW7ElMdadupSeM0+VmXPF9SDcKUs4FOZqb3reEepw4iqmrI+cbe3/AHf8Oytizt0rGhV8V0FhH5myvr6jPy+jA0bWJJJP9hfmb6en4/0rq/BDp/alxL/zziCL+Jyf0A/OuLW88uN/9pj+Q4H8v1rZ8Hal/wAfv++v/oNeNWvK571D3LHpN7eJJXMW1p9o1S7b/pqP/QFpX1HzKseH28y4uH/6a/8Asq1xW5Udy/eOxrxaL+737KzbSw8vWLr/AHlX8lH+NdfbvmPbVKG1X+1Lh/8AbH/oIrmdXc9WnhrtGxpFp+7St2OOqlhH+7q7Xmyldn0tKCjFIVlqtNElWCajl6pUKRrJJmXcT/Z6wdS1TMlv/wBdh/6Cw/rW7eWb3MnyVXHhNp9jv/C279D/AI10RnFas8upSqTdoGZ/adcFrGmPeeMJWiZomk2TJIvUPggsPxHTvnmvWG8J0y08HpHqiXD/AMKBfyYn+tbxxEI6o5Xgas2uYPDmhtJZK1wv73b83pn29v8AGuhj0uGP+CrUUaxptWklnjgTc7qi/wB5iAK86daUne579LDQgkkiH+z4v7hpr6Xbyfw1y+ofGPwFpjILrxnoFuz+XtWTUoQSHJCHG7oSDg+xrodL8SaVrsSvp2p2d9G3RrW4WQH6FTWKq66M6XQ01j+BWu/DkMqcLXPXnhZ49+xK70HNNKL9a6qeJnDqefWwNKr0seT3WhXEf3UqkNAl/jRq9fazhk/gWo20y3/uLXcswdtUeW8njfRnkzaQ8f8ABVZ7K4++iV6++j28n8FUp/DkMifIlaxx66nPPKJJXTPKhbt5fz/I9N+zv/A9dzqfhfy/uJXNzac8cn3K7oV41NjyKuFqUXZoy2jfy3qttrpLbR3l3/JTZ/Dsv30StPbQTtcy+rVJK9jn1jq1bWz4rpNN8KPJ99K2rnRrHQ9MuL29fy7W3iaWWTaThQMngDk4rnqYuEOp3UMuq1ehwVxbuabEn7urEfiWfXJH+xeF9QtLXbuiutQ2wGQFioIjJ3LggsVfaduCMk4pNLil1DR0u0+eJpZUSTGBIquVDDHY4NZ0MdRrvli9S8TldfDLmnHQmsYPMdK9I0CyW2tkri9AsXluEr0i2h8uNK5cbUv7qPSymja82SLS0YPrSgZryD6W4lMkt0k+8ual20baA0ZRbSbfzN+z5qp3GkVsUjdK0jOUTGdGFRWaMRNGp50etjbS1ftpGX1Sn2MCTTHjqo8Pl/SupPNU7my82tI1ujOephEleJggYp6mrL2T0n2N/StuZM4XTkuhGtSJTfLq5a2vmVMpJalwg5Ox5t8YLdkbSbj+CSK5tG/3iElUf+Qm/SvJP4RX0n458K/8JR4ZubGF1ivVxNaSt0jnQ5jJ9VzwR3BIr5pjk8zfvia3ljdopbeT70UinDIw7EH/ABHBr+U/FDLKtPHxzBL3JJK/Zo9KpDlhFj62vgSU1j4sahKnzLp9py3YDlP1Zj/3ya8+8beLYvDenzL5u2XZueTr5angEAclieAPfjmvfv2cPhzd+CfBUuo6rata65rbJc3FvJ9+3iC4hgY/3lUsW/23bFcXhxktWvmCx0l7kPzexVGG82enXEn7yoC1WZIqhaLFf1snockk73Gbar6nfLpemXd6/wA6W8LysvrhScfpirWysjxTF9os7ey/5/LuGFl9U3hnH/fKmm2khQV5IZY+B7e+uLfVfEO3WNQjxLFFcL/o1m2P+WcZ4DD++ct15A4q/F420qedUSWTynfy4rnyWEEj9AqyY2nngc8ngc1D4hb+2Jk0pf8Aj22iW9Zf4kPSLP8Atd/9kY/ip17p9vqGny2Uq/6PIhjKrxgYwMY6Y4xXz9fFOMuWPQ+jo0Vyps23kaX7v8W3H0PX9M0y4voreBpX+6DsXuXPoo+tcFb+M9WtbPMqWzvZt5E8bBt8rqdpKkdC3VRtP3gK6W2aW8VLu4Tynx+6t2x+5U9jjjd64+g9/By/O8Pj51I0J3lB2as1Z/Nfkazw0oW59h8st9ef8vH2Jf4Y4QrN+LMDn8BUdjqNxFeHT9R2XKTAmG4VdokwMsjr2YDnjgjPTBpdR1O00i0e5vbiO0t48b5pGwBk4HP1qhdXtvrMV6tjKs17p0yttXqkoUOF9wytj6NXpU8TapZy17f8Atw00Wn9dTOvvBeoeE3bUPBjxxJuLzeHrhytncZ5PlHB+zvnuo2HPzLzkbnhTxRb+LdM+3W8VxavHK9vcWd0mya2mQ4eNxkjIOOQSCCCCQQa2Le4S4t4pV+5IocfQjI/nXG+D0+x+O/Htl/BNdWupRL7SWyRk4/34Gr3L7NHLe6ae51zU3AqQHFRsa0bM42uMduKh3VK53fSo2Iqja6I3bI9KiY0+RsCqtxP5dVGN2ZTqqKGXMtZj3H7zZUd1d+YfvVUB8uSvWpUrK58jjMU5SaTLZ9TRTY5PMqQDFdFraHl8zk7ig4oyaUCvJ/iL+1N8Nfhm81vqfiKG91CPKtp+k4uZgw/hbadqn2ZhXHXxNDDK9WSR7OBy/HZlL2eEpSm/JNnrQGe9MldI43d3VVVSxZmAAA5JJPQY718Wa5/wUeS4vVt/DXgWa63sEibUL0K5J4HyIp/LdXi/wC0N+2P4o+LejQ+GrZYdC0pR/xMP7NmYi8f+7vPJjGenRiMnjFeDWz/AAsE1S96X3H6FgvDfPK9SEcTBQi922m0vRH1zaW6SV0ug6TdalceVZ28k8v3tsY7DuewFZllbeXs+SvQvh54lg8NXNx9qiZ0uFVS0fLAgkjj3z+lfouIqSjBuCuz+fMHShOpGNR2R5Fc37x7lf5HVjuX0OTmtDwnqn+kXaf7jfzFcl4mv0j8QaqqfIi3UuFbrgsSAfwxVfw5rHl6o6f89EK/iCD/ACzWXJeN2ac/LOyPXodR8yuo8Ny/vH/3h/KvL7HVPn5eu48Oainmff8AvKP0P/1xXn1Y2R7GFknLU9ES8xSW95/pkv1H8hWKL3NRxX3+mS/8B/lXmuB70Z2Z6PY3HmR1e3VxNjrKR/x1oDxLDH/HXFKm76HqRrxtqzpcihV8ySua/wCEphk/iWul0WX7RHvxWMoOOp0U6kajsi5HCkA5FUNE8S6X4iheTTb6G8VZHiYxtzuXGRg89wfoQRwRXlnxz8M614r8UeELJp4bbwnHcNcXIWN/OkulVhGokVx5RCsZEYK3zxDO07a8u8faRb/CDX/CfxBu7W41i4sb60g1O+sljFyLeOxuIMRozqZDLJJHmOPczFVG1tox5lTFctVU2j26OFU6fOnqfXY6U6mK2VH/AOo1wnjv4weHPA102l3Op2r+JJIPMstH8z99cOxKxIB2LuNoz1wcdDXW2oq7OSMXJ8sUVviJ8TZ9Cv4fDnhq0i1fxhcwmZLed2W2sYeQLi6dQSqZBCqPmkYYXgMy+WX3wVPi5El8b6o3jjUv47rWLdTbRZIJFtZqPKiHAG5gznBBJzXdeGdCfR7O4lu5lutYvpPtOo3neecgA49EUAIi9kVR1q/qOqWOkW/2jULu3sbfO3zLqURrk9BliBn2r5bGV3ik6abUfJ2/E+hw1CNBc3U+Nfid8CPBvh/XfETXS2Wo6na6TcapeW+n6bFBDbCVJLextlQE/vp5pnYE8s0WeAFFdN4E/ZUfT9Ym1i40extJre71OFWhU29zNDJKjxOsibXRkdZSjqQwD8HFfTsOhaVmaaLT7NvtVwl7LIsSHzZgAElJx8zAKuG7bRitOvEqYKDS5JSi+6b/AFPVWIna0rNeh5/peqfEfwBo9xe2uoTePbCHbINE1eCOLVPLBHmRxXSFY5WA3FBIg3HAaQda9l8GeL9L8eeG7LXdGuGuLC6Xcm9GjkQg4ZHRgGR1YFWUgEEEEZrma4Dxb43uvgvqj+ILOwS70rVpYoNQt5JjBHFcE7I7nIVjlvljbCksTF6GvpcFjJQtTqu/meNicGqicqasz6DIxQBmvKtC/aO8E6p4e1LVb/WrTRo9LjSW+F1co0cSsxQFZFJVxvBXA+YMNrBTxW9q/wAVdHtdL0250eT/AISW41aLztNt9OlVhcx4BMvmZ2pEMjMjHHIAySAfec4pXbPF9jVvblZ2rHA+biuK8SfGvwB4QkePWvGmhaZNHu3RXGoRK6465XdnivH/AIm/D7WPi34f1PT/ABHqP2u6vLcxLZ2ryQ6dZKSMqiggyuRkebJn1VU6V45efBu08L6xeWl54XWV7g3s2mWNhEiJcww3Du1nGQAA8lncNtGRuaI5Pymvk62fv2sqOFouXLu9l8m9z16WWxcearK3kj640n47fDjxNqlvpem+NtCvdQuCUht4b6MvI3oozyeD09K0/FeoaD4Qshqev6tZ6Lp/mLH9qvp1hTexwq7mOMk15b4P8KaFrvgSygTU7nxb4fuoRs/tuNJvMi7RyoUXLIRtwwDgjDfMDXnnxs+AOq6t4bsR4Nv5JY9IuHvbbw3qMpmtjI0ZQm3kc7o22lgELGP5iBtzmvQwebVppqrDlfrdfoEMnw+Jrwpznyxb1bWxkfFX43WXinxxd6ZFMyaLpM0kLqzE25KMULlA8aSEkEl5pBCimIKsjuQOs0H4230cNjdWmoanYeHIVWEX02g22p6TgY4aWwffAAP4n+UdTxXz7+zvo2i33xu8O6Vffa7G11SS4S1tYoIw1pqEEUkjqVljYqhRJegUq44I3mvsiT4S+J1167li13zJ7Xbd6L4iaNEulbcfMsb1Iwq3FuRtwcBgC3IdVculTxlXEOu63ufy2/Xc7s2y+hlVT6nyptJNS7p9UeraBqljruj2moabd21/ZXEYkiubNw8UgPdWBwR1qTXdOTWNIvLNz8s8RT256UaZpdvpcDLb2sFoZXM0wtlCq0rfebjGST36nvVTxnrQ8OeE9Y1PH/HnaSzj6qhI/lXuzd4vmPl6cL1FGHfQ8xm8cWU73drpTLr2uwy/Z20uxlV5EnJxtkIyI1GDl24ABIyeK6H4e/DS48J6XqH224h+0XzrL9gsd4s7PAI2xBySevLfKDgYVelfJ/7DGlmT45+JL0fJ9m0CEXHl8CWWWYks+OpyjHJ9TX3uPpXlZZaVNV4q17/dc+g4hwbwOJeClLmsld26tJ2+RzuiaR9nuHro6q3dzb6ZbS3VxNHbwRqXkllYKqKOSSx6DFeY63+1R8JfD4X7Z4/0Mbs7fJuxNnAJ42Zz0P4jHXivYq143vN2PmMPhpRXLTjc9Y20teaeG/2jfhj4tngt9M8caHPcTgNFbtepHK4OMEIxDH7y9u4r0sHNRCcZq8Xc1nTnTdpKwm2k25rOn1zTra8FrLfW0d03SF5lDn8OtXvOj+9uXb9ayWIpNtKSuvNBySW6MnxL4isfCfh++1fUpTDZWcRlkYKWYgdFUDksTgADkkgda8ctPG/jvxdcNcQ3EegwH5lsYoI5PKB5AlkcNufHXYAB0GcZOd8UfHMHxD8VwaTpdwLjw9oM3m3lxFzHdagOEhUjhlh5Zj03lBnKMB2Ph6FINEtkTqyBz7k8k1/O/H/G+IwmJWByypbl+KS79r+R9ThMDGlQVatG7lsn0Xckt/FPjuwQbxoutbf4ZPMtHP8AwIBxn/gIqzb/ABwttPcJ4o0LU/DGPvXkqC5s/c+dCW2j3kVKmpc4r4fLPE3OsG0sQ1Uj5qz+9GdTCUp9Leh3WmaraaxYW95YXcN7ZTLvint3DpIvqGBwR71dHXmvn3X9Jufh8NQ8X+EF+yXtujXWoaQrbbTVUUZkDJ0SbaDtlXByAG3LxXSfFb4w2+meCdIm0W8+z3fiKH7RbXjR5NnZiMSz3RX1RCAoPWR4wQRmv6JyLjHBZ3gp4qN4uC96L3Xp3v0PIqYKcakYR1ubnjj4sWvhm6l03SbCTxBrir89tDIscFtkZBnmPEYxzgBnxyFIr5s8V/ta63bz3e3xBB+5QSNaeFNCa7UKUkcA3lyyxOCIZCCqjIU4FdV4T+FU/i3QrS98SLeWOnSSvcW3hhpNkbxN9xtQIy88r53uhYLltrBiCTveI/ghpXiJ1la4ktZ2mEszRgbXxayWvA7YjlOMcZRe1eViMdnGLqrk9yD1smlZdLt3bv1StY9yhg8LSXvrmf8AWxynw6/aU8VeJr19OfRZJb3ynlWLW5rS1lfYzRybRE2GKyKVIHpk7QRnW1P9ofx/4Pu0Gs6HpNhayPsS4uopk09+eM30TTLHnIGZY0GTjOa1vAPhTxLoeq29xrEGl3FveQiW9jjUbrPUEURtcW5xzFOqqxThkYnltxx6N5SfN8i/MMMuBgj0I716qq5ioKMq33a/nujP6rhudyUCz8O/itZeOt9lcWNxoeuxR+ZLpl4ysXTgeZDIpKyx8j5lPGRuCk4rmPjT8JNQ1q3vfEPg8Rp4o8oK9jNj7PqO0YUMSR5cg6CX04YMMY4XxV4AbwXH/aPhqWTT9Ogk+0LAuWGkzDpcQDtDkkSw/d2E7do3A+1/Cn4gW/xJ8F2WsxbIrrL219ao4b7NdRuY5o/oHU4PdcEcEV04eUM4pTy/NKak19zXddmux5eLw0aVp09Yvo+h4z8AfgFLqJ03xz458u41ZZWnstFjkEtvaSAlRLI4/wBdKMZXgKmRhdw3V9NkVxPwkuPtHw8027x+6uWnuYveN5ndP/HWH514/onxy8barpa+IrrTLIWstus1lZWzsLeSKSGWcyTyFSytCI1Q7RywOBlwF9/C4XCZVRjRoRUY+RyxoSqNqC0R9J7Fz0pklutef6J8cfCeoeBNL8TXeqRabb3y7Vt7pJEnE68SQrE6iRmVgRgLnjpVJv2ivCaXGyRNYhT/AJ7TaXMgxjOdrKHxjn7tb1sww2HajVqJN92jNYSpO9oN/I9KWBa4vxLdl/iJ4c09U3w29peanMq+q+XFGPxMsn5V0GheLdG8R6el9p2owXVszFN6vjDDqpB5DDPQ81wGt3t1N4o8S6lYNuRYrTS1mj58tQrzSYPuZ4+f9mjE4yNLDyrr3klfTW/oRGl7O7lHY7WCPy97t/rZGLu3qx/oAAPwFTEV5xZ+ItVk/dLcXFw3ZY03t+QFaUHhrxhrHztL/Z8Xb7VMS3/fEZx/49XxlPNKuLXNQw8m36L8WawxDe0X89Dpzolkb/7d9kj+2cfvsc8DAP1x369qumvNtb0fXfCmy4u5/MtWYD7XbSuFjY8AOrHgE9+R64qWz8Z6nZ/I7rcJ/wBNl5/Mc15s84p4Co6eJoum3r0d/PTcp4uzSqL9TO8W6xeap4huIHgX7HYSeXEvmjl9oJcjHXDYHPHPrV74XFNLvL+witpkS4P2rzt4ZVIAXbnP0wOnGPSqPhyGPxJ4iCSr+7uZJ7iZUcgqOccjp1Ws7QtcvdIvLR12/aJrR1dpFzyChz9eTX5PhcdiqWdRzirUbpVJTilreyWmm3ofYVp0lg5QS+GKZ7LpifY91v8A8sdxMX+zk5Kn2yTj64rlRJ/Z/wAcGh/6Cnh7zfxtrkKR/wCTQ/KsO08ZaxZ3G5bvzdzbjHMgK/TjkCpvEOspceNPhlru3yvtV3e6NIvXBltnlAz3G61X8x3r+gcmzzDZknTpN80ejXQ+Mp1oVpPkPS5R/cqF/wB1H/vVI4zVO6fy6+uirmMpcu5HPPsqk99mqt7d/vP9iqLzJ5lelToXR4uIxzg7JmrJdcdKr3ENxJA8vlM8W373b61SMorcj8T28dh5Xkt5qps7bTxjOfStHTcLcqucX1tVU1OVjkXfzKQM5qUQpT/s6V6G0Tx23J6C2rVwfxn/AGgfCXwP0/ztauGuNSmXdb6TZ4a4l9CQThF/2j+GTXm37TP7VFp8IIH8P+HfJvfGEifOzLujsFI4Zx3fHRe3U8YB/PTXNZv/ABJq93q2q3c2oajdSGWa4uGLPIx7kn/9XGK+EzbPlRk6OG1l1fb08z+g+BvDKtnEY4/M7xovVR2b/wAkesfGP9rXx18W5J7X7b/wj+gt8o0vTSVyv/TST7zn24HtXhhQD3FTOtXNHsVv9RhilykQy8jdNqAEsfyBr8/q151ZOdSTb8z+rsHlOByih7LCUlGK7L8+46SUeH9G3p/x/wB+hVf+mUHIJ+r8j6A+tcwRmtTWL46pqlxdldm9sIi9EQABVA9AoA/CqGz2pwXKrvdmHI5tyl1P1mso6041yKoW0eBW1aW/mV/RtRn+WdGNzxD4uWzaP4o837kV5Esq/wC8BtP8gfxrhrbW/s+oRS7/ALrj8jwf0Jr3L46+FX1TwX/aFun+kaW/nH3iPDj/ANBP4V8wXdy5rpo2qRMMRF0pntNrrHlyffrrtC8SJHJF8/8As/nXh2j6/wDaNPicP8y/K31H+R+da0PiX7PH977vzflzWNShfQ3o4jkdz6YtNciuI/v/APj1TR6ivmP8/wDCP614Jp3j/wDd/frXsfH2+4dN/wDB/Ij/ABrzZYWV9D3IY6NtT2G78RLbx/frmdQ8aPH/AB/+PVwF94sd/wCOsC51zzP4q0p4ZdUctbHN7M9W07xs8lwnz/xetfRXw91JdQ07fv3f/qr4dsNa8u4T5v4q+l/2evGiapbvFv8AvMdtcWPw9oXR6uUYvmq8snue2atpker2D27HaWwySAZKMDkMM+hrzrwz4et9X+I1/LrEsd5e+GgqWVv9n2onnxqxuRuZssQHiB42hZB/Ea9VryH4iX5+HHxQ8MeMZCU0PVwvhvV24Ahd33WVwxP8IlLw/W6U9uPk504uSm1qj9BpzlyuCe568a+dtQa9g+Nut6PqWn3SxXmowazY332Zvs1xbx2SxhPOxt3xzqW2E5G4MBivomuC+JOLfUfDN2RhPtklsW9PMhfH5sqj8RWWLjzUXboa4WfJVS7levCP2qrfxtpfhzT9d+G/gnTfGnixblbZ11OBbr7JalWLNFE7AAs20MVwcHnIHHefEuLUozot8mvTaVoEOoWw1G3t7dfMnjaUBQZicxpuKbgoyVyNwrvCP71fLxfLZn0l7mJ4QsTp3hXSrd9Mt9Hm+zRvNp9njyLaVhueOPHG0MSBjjivL/2rPjJYfA34d2viLULjXYopL5LJIdAMKSSO6kgu8qOAqhGPucA9a9qqrfabaapb/Z720t7u33BvLuIldcg5BwRjINJSSldhotzE+H95fah4VsL2+vf7S+1RJcW941p9lmkhdQyedF0WQA4O3AOMgLnFZHxt07+1Phb4jiRmilWyleKRWKskiqXRgQQQQyqcgg8ZzWt8QvEOoeFvClxqel2Mep38MsCx6ezhGut0qqYYyeBIykhM4G7GcDJrm/ilrz3nwn1W5W0udPubuwkVLO+RUnjkdfLjRwrMN291HDHrwaUlf5l0/jTPjDxfofiPwb4waHxb5NxdWumJqCXlrcPPFcrMxWHmRjISvltw/TIxwK+wP2bvAP8AwhPw4snu9x1K/BuJt2QIVdi6woM/KoLElRxvZz1NcL8Sfgf4d0czar471C41f4h6lDDb2kGifaksLayjaKCBJUUkBFd2k3SkbnldcsowPojTYVgsIFU/JiuusnSjGn5Hs1cyp4nLqeGpxtyybbtu/It00pn/AIDyPY+o9DyfzrxH9qX4uyfA7wXF4ov7jVF0KO4itDa6AkYvLiZyx+eaVWWGJVUngbnbAyo6+veHtQi1nw9pWoQtcNDeWkNwjXShZirIGBdR0bBGR61y+zsuY8K9zM1zx1pXhq8+yXEWoTzEebN/Z2mz3awIScPMYkYRg4J+b0J6Ct+2uob23iuLeVZreZQ6SRtlXUjIII6jFeS/Hj4W+PPiRrHgi48GePpPBVppOoG51OGMNm9TKFcbfvEBWG1vlO/J6V6L4s8YaV4Ps4bvVrqOyt7i4W2jaZgqmRslVJPAzg9e/HU1XKrK244pt2RyuseGZfCvjxfEvhjRvDcev6kjibUdUsi0+9EyY0kTDL5qKQSSQDGDtYmvb/CviW18VeFNJ1+3IS01GyivYyW4COgcZP0NeV+KYh4o8KJ/Z+pS6ZJNcW/kalapHI8BaVULKHDKfldhyCOa63WPC+g+Cfgu3hJr6bTdDtdGGiQz7y86p5Pkptx8zykYwByW6c17mDqSVN82yPJx0VKcU/i2+Qvhz45eBvFOtx6VpniK1uL2ZnW1VlaNLwoSG8iRgFmwQc+WW6E9Kj+P8zwfBbxm6feGlz/+gkGvlnQ/C3jbWPt6QJpPhXQ5BafZ2uIWurvzYE2faY4AVSFmwjKS7MNgyuc10fjPw94/1fwdrtvdfFvxDqPm2kwe0bS9LWCcbD+7IW13AHGMhg3PXNfNR4nw8ozpYj3ZapW1XzZ6tHKJU8RTqU3omm7+qIv2A7bzfFHxRvccrJp1qPosUjn9Xr6x8V+J7Twhok+p3gkdI8KkMK7pZpCcJFGv8TsxAA96+Gf2PPjHpfw517x2utW81vot+thfnWFYGC2ZoWVFmBIKq+zAk+7u+VipIz9L6V4g1rx3qi3Wu6ba6VFpeHtLW1u2uRvlXIeQlEAkSJguBuAMjEMeK9zA4mnTwUeV6pbeZ08S4epWzqtKS926+6yM7UPBt38Qb9NX8ZyfaG623h7f5mn2A6gsn3Lifp+8cEKThFA5bi/ib8MdL1DW9Gb+ytV1u4y000iu7QWdtERLKyqODPMyJCq8sd7EYUNn17VtQ/srT5bgWl1fOuNtrZoHmkJOAqgkDqepIA6kgVn+F/EU3iSzeabTJtN2n5RJPDOkg55R4XZTgggjggj05rx61OOJl7Sqr+py026K5abseO/D/wDZy+x6fa6hqohtL5oVl/s3Ys8cDS2qRzwuSMOm4YI6Hy1NeiWHhvxB8PNPa78H3txK8Uomk8NX1401lcR4w8Vu8gZ7Ynqu07A3BXByOl8QeJ9J8J2aXesahb6bas20TXDhQTjJH5f4mr9neW+oW0VxaTR3FvMgeOaFwySKRkMCDgjFZ4aisHN1KN1fpd2+4utL26tU1PBf+FFRajdXmvHwhY/EHSNRuJrs37COPXLd3di0Mwm4ZoySmVkUgKAE4ya+kaN8JtZ1W48PJ4m1TTtUgYR3HhjVddu7d4yeim2klG4Y7DIIr2/QNSuvD/jPUtKtAAur2ct3bxv90XcYAJ9t6suf+ueepNcV8LPD1vrnheyu9b0KNNQjso7C6t9Qswsn2gAPeM4ZfmLzk89DsBHDZPg5vwzRxyeJw1edKcr3tJuN/Rv8rGUK9WM/Zyeitb0KGpfBe4soEl8J6rHoMkaBEt0tw1m6gYVWgBC4xjlCje9T+HfGXiLwkn2Hxf4YuYLdG+TVdH3XtsR6sir5sY6nlWA/vV1S/DnTtP8An0S4vvD0v93T5yYf+/EgaID6KPY1y+hfEHWrrxDrGgrc+HPEes6XIv2vSdP1Dy9QtoXxskmUjYDyMgEAZHOa/G8w4PzShF80Y1491pNf5/O53yxEqkeWeqO90XxHpXiKDzdM1G11Bf4mtplfB9CAePxrlvjP45l8A+Bb3U7dN919yHthyOD+lZ3iKPwZrLed4r0GbQrrp9tvImtnXnjF3A2Bz/00FZ+t/BePxToMtrY+NdZvNGmRgtld3EV9Du2kIVmdDKNpIP8ArOe+a+Lw2XYfC4qDxqlBJq6lF7drr9UjfAyoQxVOWI1gmr+lzwIfGXxBptvcafqFxPrNpqEBhu/9IKsySRjcYjghSA+B16Ak88eu+G9Sh+JfxK0SW1tNvhuw0K0traNmDBPLlZ5FIH3dzC2yD1EHcV43d/CfxZpU0Ok6h4evbuWElI7yyhW4gmX+EkblKkZwDkccEcCvUvhbDL8GNZt38ZRXGhaZqaKlvqV28f2ZJycbLh1O2FzhFQfcIGA244r92wM8tp14RwsopzeqTWqWq0v6dD9G4hoZRLDKvh3FVFtZrVPyX9I+lCayrTxPo+oavcaVa6rY3Gp2v/HxZw3KNNF0zuQHK9R19RV+aH7VbujbkSRCu6NipwRjIYHI69RXjfw78CfEvwn8bfE893q2j/8ACoZLRU0TRLNAJ7aX5PmI2A7iRKXYu28uD/u/pEEmnqfk17nsN/8AaxZymyWF73afJW4YrHu7biATj6eleW/Az4x2Hxck11tH8ZaT4vtNLuPstzJY6XNYPDKeVwHkcSRsA2HGOnevWwa5zwf8PfDHgCO9i8NaBYaEl9cG6u1sLdY/OlPVmx1P+RRFrldyrHQuqSxujLuRvlZW6EHgg+teK6Ip0Hxj4j8H+EbW30uSHQZbO/uLG2EIinnuIU06R9oAZ/JlnIPU+Uc16FoepeILnxfrtldppk2hWpQ291DJIt2GdQ3lSRldh2g/fD5ORlQeaowWaaP4p8ZeIG2wpNe6DaSyMwA+RwSTnpxOtdmCj++Rx4h+4z03xT8OtN8T/Du48HebdaZpctolmj2EpjlhRMbQrenygEHgjIOQa8r0W8TwDoaeDZ7e10/W9Lt3htLWxtTDBLAGKxXEaglUQggkbvlYMuTX0CWwtfF2ha4fjD8avF017ql3b2N1cwJpFtb3GyO70uBp4pXIAzIjSRyDjoLhT1INaZ25Kgo0WlOWkb/j9yOPLuZzlf4Vqze8EfC99WhFxHe3lrp7JsfWN5Gp6nkklkl/5d4CckeWAXyWG0fMx8T/AIF+Fr7RbTTbLw/595fXGxnhs45C/czXd1IjyCJMBzlwz4CDOcV7bjyo9sMX3V2pGuB0HAHYdhXB/C/4nxfEe41tLW60S9i0u5a0nbRr57j7POp5hlDxp82P4lypwR2r5ehllGnD305S6tt3b73/ACR7bqzvdaHknwy+CGiaZ4y03VZtC+w6beW0/wDZsOpIyma5EkpjM8AIDMYEEm1xxkAcrx3fwW8YeGvhp4w8Q+G73xI0UapLqN42papbSQxTPMMtJGrYtN5crHCP4UYcbRXeeNW8O3GnxaZ4lu7e0t76ZRB51ybaQyhgVaKQMGVw23BUgg4rgfBPw10DXH8Sprq32u+JLP7X4fvbrVLtpXFrLhx5YGAgliMLEgbsjBOVr2cIo4ONoLTzbf5mFZe30m9z0S7/AGm/AUVotxpV3deI0kWRo20Sze4WUI21yrAYYK3BYHAJwTmvPIv247LXUs/+Ea8A69rDXkwt7SGSaCF7hySMqoZyVwCxboFBY/LzWb8MbrTfh7rOvJetJp8Wt2UunXN1Ywl7gXdoFhh8lUUsWeBlYIo+9HkDk1o/s+fCSx8CaR/aH2v+1bhk+yWN5JaNbNHaIAP9WxJV3ZSW9go4xiu/CZrDE4X20FaV2muzTsz5/F4PEwxEKVFLkveUn2tsl3bO6vfiH8SLyyeI/Dzw9KkibXt7nxQ+GzwVJFmQeCfbivJ9L+JWt65rCWOl/Du1v0ZiwbTvF0jRxxCWWJZfntRhGaCTac8gAjg17FrPijStPvH027NxcStFmaO3tJrgRRtkAymNSI1OG5bHQnoDWnZabaafEiWtrDaxKiRKsKBQERcIvHYDoO3avOrf7Qv36Uu10nb8D2Y4eja3KeZyalcBymo/DfxRat3uNPubK+UfQFxIfwWuf0b4jfDr+23sT4lsdC1iNzbtaeIUm0m4DHB2eXcBVyQARhjnqOK9o0rW9P1uKVtN1C11FYX8qVrWZZAjf3TtJwfavG/2ivhy/iBtP1LT9PXUL26dNNuLXci/aFclUyXO3IYgZOOHIz0rieV4HFctKvTXk0rb+mhw5hGrTw0pYePM19m7V11/Does6d4Gu9QjSXzYXt2wyyK6spHqCM5pPinp8PhvwZo18jbF0fW7G9eZuAimcRysSTwNkr5J7V594K/Ze1DwR4D8AL4X1i68A+JNPt7eLXI9HuzLaXX7nEmYZQ8TMJCH3BF3YYZAIxT8cX/ivUdb0XwT4+t9M1O9ureW4juNBu76BZ41kQF3jhRmt3U7CrszRHJXIJAr6HA5ThMqUp0IWb63ucFGjDR09L/efRv2yK5j82KWOWJvuyRsCD7gjgisu9uawfD935cl7aJL9oW12RTSbV5nxlgQo2htpTdjHJ9akurl6+xwsPaRUz5/H1/ZScEynfXPmSfJ9+o0kf7j/I/8/pSiP95vp2zzPv17KSSsj5Sc3N3ZOClRybTUZ3x/f+dP73p9ak8tZKV0g3BRXjv7Tnx4i+Cvgz/QmjfxRqSlNPhZs+WOjTMPQdvU8dM10nxF+PvgD4UXi2XiDXVXVWwF0uxia4ucnplF+7n/AGse1fnh+0H8SH+K/wAVtZ1ss32JH+yWUbY+SCMkL09Tlj/vV8Zn2bxoUfY0Ze9Lt0R+7eG3A1bOcxhicfTaoQXNqrJu+i8+553qF7dapqFxe3txJdXk7tLNPKxZ5HJyxJPJPJqgVweKnKGmkZr8rvfU/uyNCNKCpwVktiAjmtKFfsmg6ldco8my0Rl/2iWbvx8q4/Eis88DNXNZHl6RpVurZ3+bct6glggB9gIwR/vGrWrSPMxi9zl7s54R+v607YakEZp6x1u5HHGkfrZpFn5ldVYaX9z5M1Doll+7SuptocV/QFes72R/l7hMKuVNmc+iJcW81vLErxTIUeNujqRgj8ia+I/ij4AuPA/iO+0x92yFt0UjfxxnlG9+P1BFffkYzXln7Qfw4/4TDwu+p2UXnanp6FtqrzLD1K+5HUfiKWFxLp1LPZm2NwKq0rxWqPhPTdT/ALOvHt358z7v1H/1v5VfbVf771zvi+B7S43py6tuVvoapLrX2i3WUfJuX5l9D3FfVKKkuZHwkpOD5Toz4he3k2b/ALtXtC8TvJrESb/vKy/oT/T9a841PU/L2Pv9m/pVbTPEP2fVLSXf92Vfyzg1p7K6MVXadj306o/9+o21CubF6f79P+2n+/XLyHVzmxfax9js7i43/wCrRj+QrovgB8Vf7D1S3Rpfl3CvJfHOr/Z/DdwiffmZYh+Jyf0B/OuD0bxFLp9wjo7JtaqlhlWpNMKeLlh60ZR6H7P+EfEtv4l0qK4idW3KOlS+LfC2leOPDWp+H9atI77SdSge1urZ/uyRuMEfr/WvjP8AZs+PP2O3t7S9l+9j7zdu1faWia7ba3ZpNbyq+5fWvz/F4WWHm01ofrmXY+GLpqSep578MfEWreGNRT4feMruS91q1QnStbmUAa3ZqOHYgYFygGJUGM4Eija2F6/4h+GZfF3hHUNPtZlttQws9lcNyIrmNhJC5HcB1XI7jIqz4n8Kab4w0z7DqUBkiV1likjcpLbyryssbg5R17MOfwrjb3xnr3wvKp4nsbrxB4cX7viPTLcyzwL/ANPdugLcDrLECp5JSMDnzGlazPbTu+ZbmFo2paf8SfB93DqFltWdJdO1TS5uGt5gCk0DDsQScHuCrKSCDXPeHfG7+DNQtfCXjW98m/8A9XpevXWFt9YiA+XMn3UugOHjON+C6AqSF6HxH4aTxjIfiD8K9a0q91S4jVbu3+0B9O1lEGFWV0yYplxtWYAkAbWVgBt4yx+NHgbxv9o8JeLbe30jVZ2e3uPDfiaKPbcFGIcRlsxXCgg8xlunODXzGIpfV5Wez2PoqNRVldb9j1sh/wC6axvFPi3R/BOl/wBpa7qEOm2m4KrSk7pGJwEjQAtI5JACKCxJAAzXBx/A/wAJJ82jaz4m0G0b7tro3ia+t7YD0WMSbFH+6BVzSfAngD4b3H9uzbZdShQ/8TzxBfSXt1GvfFxcOxQY9CPeuX3Tq5ZPoXfDdtqfjDWIvFGvWUmkafa7m0bR7rHmx5BU3dyASFlZSQif8s0dt3zsQlC+hb4lfFnQvDEA83TdLli1zWW28JFExNnETnhpJ1EmP7kDZxuXNM/ETWPik76b8M9PXWUb5X8SXiMuj2w4y3mjH2lhn/Vw5BxhnXrXsvwu+GWn/C/QJLO2nm1HUryY3ep6tdYNxf3JUAyuR04VVVRwqqqjgV6OEw06k1OaskceJxEaEHFP3np6Hnf7Sfh/xOttNrGgaVJrdlNpcltfWtvLHHNBJDKtxbTjeyhkBEyuoJb51Kg4NVvEnxC/4RzwKms2Vpdar8oaG3sbdp5Z9w3RqoUcbsj5jhR1JAr3+REliKMNysMEHuDXzv4Pjk+H3ifUvA+oDEVjmfSpW6XOnM2YyPeAt5LDsFjY4DrW2PpWaqr5k5bXUoulJXtqvM7Hw9eN4h8L6ZdX0Vu73lrFNLCuJItxUEgEj5gD0PsDWuTXEahBqvgW7mvtI0+XWvD9w5lutItcfabRzy0tsCcSKTy0PBySyZJ2G7oXxN8K+Iy4svEFg88f+ts7iYW9zAf7skMm10Psyg147TeqOy+rZ1Vcb8SILHW7TSvDl3bx3v8AbV6kTW8iK6+RF+9mcqRjbtQL9ZFHeota+L/hfS7j+z7HUB4j1v7qaLoGLy6YnpuCcRL/ALchVR1JqXwnoeoR3974r8UfZ7fWLiEwxWscoeDSrQEMYRIcbmYgPI/AJCgDagJpJrVhzNNNF7WnstCtvD+mxRNFbzahAiQ2sLOVjiPnNtRFJwFixwO4rD8c+OtM8Y+LU061vY5vs5aJLdspJGoUGVtjYIZiwTpwqMB941f8Bza/438ST+LNO06CLRY4DZaJc6jKVSWJiGlu1jUbiJCqKmSvyR7hw9eWa7a6tqPi7xTaam2l6rPp+oXX+jyWMinLKJ4/LfzSVJWRcEdMcdKwziVTC5ZJRdnJpfJhgoxr4y715U38zovHGta14d8Oy3vh7w6/inUUljQabFcx2zMhYB2DyYX5RzjviuhHK/8Asv8ASvPbTxTrtv4Y+16bp7a2byyabSWkuPMSSYxlo4nmwCVY4GXAYHgluo5D9mj4++Ivi9b6ra+LPB9x4W1jTNj/AGjynS0ulYkDYX6MMHgFgQcg4r8l+p1ZUZVIpWi9XfXXyv08kfUcyuef+EtBi8GfGzVvBd/ui0zW7e40b5ukkZDTWgI9GieVM/3lxX1f8GGu7PwRcf2tqH9pXVrdzRS3jRCMvFGqrGWA43CNVyR1IJ4zXzv8V/gN/wAI7oDeIPDN7qd1f2d7JfyteXLXUqL5glVoyeSsLgsF6lXkHJIr1v8AZy+JcXjc6uEtJLKKcxXKeZ903QiQXcSHHIjYxHP8QkyOK+zyqs51fcd4tWfqtn9xvm0licPDEfaVk/Vafirfcel6TrWk/Ezwveva/aJdHvPtFj5zI8BmUZjkaPcAwXO5Q2BnbkZGCcD4GfBHw/8As+eBU8J+GZtQudNFzLd+ZqUyyTGR8A8qqqBhQMBR07kmpfEGv/8ACs9be7vRJN4X1iYs7Qo0kun3Owl3KKCTA6oWYgfIwJOVYlez0vVbLX9PivtMu7fUrKRdyXFnKs0bg9CrKSD+FfXO6VlsfH7GZ4ut/FE1rb/8Itqun6VdRuXl/tKye4WZAOIxtkTZk4y/zYHQZqLQbz7FeXGmtokehW/m4tysqbLyZ1MshhRe33yc4JIJIra1TUrTQrCW91K7h0+yhUvJcXUqxxIB1LMxwB9a4mayt/i2bea4sbiHwxYzC7s7qTzLa4urhQQs0RBWSKNQWw/BkzkfJ98SdtdhaGL8cL/RbO88NPrd3NZWS3U2+S3uXt5ifslwyrG8bBt5YLgDqcDmuo+Gep3er/DrTNQnbfqVxFI9xuxn7QHYSA47hwQfcVStry3vPiNe6tcqr6V4T0ma/uGkwVWeQfugSejCKORj3xIh715t+xT4+fxR8M7rRr1turaVdySyxyfeMNyxmR8dcbmkT6oa0fuUo3fxN6ehuoOXNKK0ha/zuen/AA11TxRqh1x/ENvZ2SW939mt4bWZpm+UAs7sVUc7lwoHGOSc8R+G/gl4N8I/ErxB490vR1tfFWuxeTfX3ms3mLlS21CcLuKKTgc7RVuxv/8AhH/iRf6ZdHZb67Et9p8jfdkniRY7iEejbFhkA7gyEfdNdjWTbW3UiUueTexleJ7240vw1rF1ZafJqt3DZzPFp8L7XuWCErEpzwWIAB968N/Z98DT+NvBlv4p8QeFrv4d6xqG9ZNJtriaB4WRyEljbcHCup5jl3DIBAAJz9EVxvxP8Rar4f0FG0K3XUNbmmj8nT9wD3EaupmCEnAITPzH5QSuetcdbCUMTHkrU1JPuhxV3ZO1zmPFcni74a2kd3Za8viSyaVIFs9V04y3ZZ2CgJJb7SeSOsbHjvVZ/jDdQ+Hbe/8AFHgbUE8PalEqrqWn7dRspVfgKyACYZJxtaIHPBGat+KNS8T+I9X8Mad4d0ePUNdgVtWmtdQuBbxQKilIzMQG/wCW0iNtHJEL45Fewx/DOzvPhhD4L1e4k1OJrJbe4vOElklGCZ1I+6+/5wR90gEcivnZ8BZbj06kIuD6NaGGJxUcPKMGk+58lal498I/DWNfFHgLxbbwaLo0c1xqPgW9uGjilhKjebWNyHgmVQdseNhPGxSd1fUOn3sOqabb3tu3m291Es0Tccoygg8exrzXQrn+xfEsfhnxvp9m/iW05stQmtk26lGvAurYkfexjzIgd0bHupVjsz+BNQ0e4lvPBOtQ6OszmWXSb63Nzpsjk5ZkQMrQMTyfLbbkklCTmvYy3A18vpPDYio5Weje9uzfU6JuDtKnt3O7rL8SeItP8J6Hdavqtx9nsbVQztgsxJICqqjlnZiFVRySQBzXJm/+KTjyU0DwhA/T7Y2rXMq/XyRbgn6b/wAaS28F/Yr2LxL448Qx61e6fumt/MiFnpunHHMkcJZvnAyPNkZmGTtKgkV6yiluZvU1PBcFxo3hu71bxBt0+/vnl1TUI5GGLNSo2xM2cHyolRCRxlSRxWLqCxah4EX+32k0638WfabuJpHEI+bCwwlip2SG2VMcbhiTb8wFWdLhm+N9wkoSSx+G1s4muL64BjOu7TkRxqcYtMjLOeJR8q5QktU+NXjO18f+H4I/DUMOtaBpmoWr3erzQCXTI3+0Rx5XPy3XlqzkonyggbnUrg+vh8K3CUpaNnn1ayVSMVrbc5/wV8StR+KfhB/h34YuriPV5r6a01XUmlllbSdNUr5khMhLrLKpMcKszHnzPuowGn8NrG18P3mi6LaxLa2mmw3unW9uvSIQShAg78Kn6V7Z4C+Hej/DjSJbHSLfDzSm4u7p1XzrqYgAySFQATgAAAAKoCqAABXi3xLsbvwR8QLm6srdrhJ5f7esYY/+W+AI722XtuKsJFHdn9jXgcSUJQhhsV0pyXN6NWv8rmmBrxdWpTirKS09ToPB8uv/APCV+JYNYv7Wa3heFrK1tomDRxuGId2JOSSCvGANh7mtrw94P0Lwn/aB0TR7HSv7QuGu7v7HCsX2iYgAyPgcsQOprmtRu5f+JZ428OJJrdlJbeVd2tn80l3Zk71kjH8UsTbiE6kPIo+bArqPD3ifR/Ftn9r0fUrfUrf7rfZ3BZGHVXU/MjA9VYAjoRXQ/ejeOx2yk29Ucr8Ufh/r/jvUPCv9leLJvDulafqH2jVtPW3WZNWtyuDbyAnG08gg5HOeoFZHie80/wCH/jiy8R6fLGumxwQ6J4jt1yxgtwc2dy3oIWkZWJ/5Zzljwldrr/jfTdCuEsUf+09bmX/R9HsSr3Mv+0Rn5E9ZHwo7muK8TaRpnhHS9a8U69aQ3uv6pafZLu1tyTFcK2ViskQ4EmS3lqzDLF2PAOApzVOnzT0SKpxjN2ZwupaTqXij4nWllo2s28N9/b76pbW1xb+YlvJbRpEGdkIbZKfOQqefl3KcKRXrF7430n4d+AdH1DU5WS0+zxRKY0LNI5UYVVAyzE9AOTmuE+A+h2Pw08XadputLZ2bxo0764FwLq8mBEcE8p/5aKrzBNzfOu0jnIr1FtKt5ZNb8JXqbPs+7yl6M1pLkxSx/wC6SyezRe4rhyuMa+EeJpw5Yyk2vNbX+bQqtWKxPs5apI574kfCZPifrvgjVX8Sa7oH/CNagNTS10m4EUd6TsPlzqRyPkx9Gcd69EJ4xt/4D/SuW8I+J3upW0HWHS38UWKATQt8v2pBwLqEH70b4ycZ2MSrcjnqsN/drvk3omSmjy/4Y+A9a+Ho8Vax4w8Sw+J7q4vZ7m0uo9PWB7Kw4YW3yjLhcZx26DrR8R/EuieKPhJfalbyrqWlTLE4aEGbzF8xCNoXJYnI4HJzgc1v67r765qMvhrQpvNveE1K9hbKadERkgsOPPYHCJ1Gd7DAG7IufDlhd+K/DPgrRLC3sdOjul1S+htYgqR28DBwSAMfvJliTnrhzztNbRi6k1Hqy1KMYym+mp6V8H7W7t/h/p63dpcWCs872tndFvOt7UzObeN9x3BhEU+U8r909K5H4haLonxb+Idh4X/suHUH0Pbeatq20h7BGAMdpHIpDCWbh2AyFjUlsGSMnq/iB4s1aO4Twz4SWOfxPeJua6mXdb6VCTg3MwHU9dkWQZGGOFDMNXwL4K0/4f8Ah2LS7JpLg+Y891fXTb7i8uHOZJpW6s7H8gABhQAPqlFWUT5jmabn1ZU/sLT/AA3pcWn6ZZQ2Vjbrtit7dAqoCcnAHfJPPvk1i3I/e10niCbyzXMOzbt9fQYVe4j4jMpXqtBs9qMZ4p279389NDqPSu1nkJEiofWvj39qf9sJ/DF5d+D/AIf3Ub6mu6HUdYj+YW7DgxQHu4OcvzjGBznHV/tl/tFN8MPD/wDwinh+42eJdWhLS3Eb/NZWxyNwI5DvyB6DJ64r86JW3kuzbmbqW6/WvgM6ziUJPDUH6v8AQ/prw44Bhi4RzfMoXj9mL6+b8jd8M3Ek+uXGpXDtcTW6PdtJIxZmkJAViSck73U59eahH3fc1Ppcf2fw1cS/x3NykY+X+FQScH6sOPYVVV8e1fm1STlNs/r7K6cKUHyq3T5IVxmo361KzcVCxqEezNoY/wDMVc8StmewTbt8uziU/kT/AFqk3XNaPixP+JpF/wBe0H/otapO0kjxMSlKpFephKKeI6kVafsFaORpCkfsvpKfu0rdiHNc3ot2nlpXTQr5n/xNfvdVNS1P8uMO04qw6Ib6vhf3dRItSM1cr1PTWx8Mfte/Bx/BeoP4j0y3/wCKfvn+dVXi1mJyVPorfw/l6V8nm8e2kdf4G/nX7Aa7omn+KNHvdH1O0jvdPvIjDNbyfddT1Hsf8Mivza/aM/Z4u/gx4kd4pZJfDV1KRZXlwpbGeRFIyjh+vUDIBI719Pl+PikqNXfofC5rls+Z1qO3XyPHJJ3vcRIrOzEADqST0wO/Paorq1msrhopU2Sr8vr9CCOCPeraSQ6fG/lP9ouGyvmKpCxg8HGRknH8/wAamaWK4jhS4DJ8gKTKuSvUbSByVyD/AEr23WmpJqPu/j6+h84qMOWzl734eh3Wman9s0+3m/vIu764wf1q19qrmNBhuI7N02eaituEkLbgQfp078GtWJbiT7kTf723A/M1DnDfmRShPblZj+Or77R9kt/7uXb+Q/rXOW9jLJE1x5TfZ42AeTbwuegz61s6mtvJqEstw/2h/urDCeMD1fp68CpA0t3Z/ZG2o8yeakca4A2nIUD3AY+vY1M8Q4RXItL6t/iVCgpNub1tol+Fy1oXiebSp0lifbt/u+1fUvwK/aYl064it7u4/dfd+Zq+PobN5JNkSs7fxe319K+3/wBj/wDZOmtZLHxz4yiYbfn07SpF4zxiaUHr3wv4ntXn5nUw8adqj1ey6nsZNDFyrL2Wy3fQ+09GvZdQ0u3uJYmheZA/ltwwBGRkdj7VoHFc/qEOsXg/0K/h08ej2/mH6nJA/KqF34O1PVF/0jxhrEX+zYrbwj8D5Rb9a/PZLU/XINNas534i+B/CfhvTdY8YRaZJpesW0LTtd6LM9nPcyAYRX8sgSknCgOGHPSvmX4ifD21j0jQW8T2Ta1YeS+laqjKpkMk5R47hc4wwuUX5uMeZk8Zr6d1j4CeH/EcKxazqHiHVod6u0dxrVwEYg5GVR1HXB4HYYqvH+y98LkbdN4Ps71v7168lwfxMjGvjc6yavmtWlKnU5Iwu/Nt6fgdkaihZ8zPijxJ4c0LSki0/UL7SvDusSRJZ2X/AAj+qPa2pyQJb24MciqJI1BPlhVTdgru3YX2L4QfDXwlrN/e67otp4e8RaZa3ZhhuNchbUdjrCjboJ5HLAg7iw5HHGK+kLD4HfD3Sx/ovgrQoT/s6fH/AFFVNc+EtpdXVtLpT/2dbqJY30+MLHbbZYjG8iqi5Em0jBzjg9Cc1WEyavhavt513J2tbp01t8js+uKekmzkNb/aX0b4Xyppfi/T7i3u2BNk3h+ymvILqMHBwqLmNlOAyt0yuCc8ZD/tr6Dcj/iWfD34i6v6fZ/DrqD+Lstel+B/hRaeDtdvNbfULrUNTuUeN9xCwqrGPlYx0YiKPJzyQTgZr0DaDX1MeflXM9TjnOjzaRv8z5ftPjTd/GXxP/ZmpaN4m8AaFYtbRy6bqS/ZLzVbi5ZxACY23LCqwyswDAsSM/KpBd8QLTRNU8OqNCSS38S2enyazobW9zseVlYxMiliVYFmVWVgQQ659vZfF/wg8O+NNWg1i7hmttctxGLfUraUrJCyMSjBTlCw3OMlTw7DoaTSfhLo2mavaXTxR3lvp8Pk6dBcRK32XLKzMGIyWLKpB7c+tclShKpO7eh1QxNOmk4Kx876P46/aJi0+3ik+C1m0yoFkZ9aRFLdyBkkDPbJ+tRa0vx48WbP7S+Bngu9/u/2pqSTkfiQa+xyc06hYSkugpZhNu/Kvx/zPjzTLb9pPSbb7PpXwv8AAGkW/wDzxt9QMa/kmKyPE/g79p7xm9pHq3hfwXJo0LF5tHXUJBBeN/CJiDlkB5KZ2t/FkcV9s4o5rVYWknewvr9RbRX9fM+d/D3jPVb7S7TTfiOmmJ4oWK8muNJ0eZja2dvb4yxBOSTuQZP97joa8q8f+FPEOm/ES2vfhIlrf6nqrrZanpWvXspt45I7cXNvLCzMTHmJ5F2j5TgYA219Y6/8P9L17U49QeJYLrY8Fw8Mag3ML7d0bnGSPkXnqBkDrWf4b+DvhjwnrKavaWck2rxhkS+uZS8gQqEVM9CFQBFyMgZ5yxJ5q2Bjibxq6xfRm1LGqj70FZ/gfIUnwW+Pa3Fw/wDwhGgJZXUpmudMsfFFzBZzOTliYQcDcSSwXAbJJBJNTad8PPjvpeiabp938K9B1P8As+3W1huIddMTrGvCAAHbwMDGO1feBamFxXO8jwUlbkK/tav5HwvBYfHXSrabb8HlhvVJ8q603WoUBHYSRY2SfXaPbB5rlfC2kfFr4dmKS3+E3iZHkAu7tre6gnRNRUHFxAgPyowZ42i6GNtoPyrj9DzcfWnLKZK0oZPhcNJypRsy/wC2azi4NKz33PjTxF8dde1jTNPOq/CH4h+HdWs5luYrqz0pb2COUIyMCu9S8ZV3GODzkYIrntM+I/wpjmuLjxN4f8XaVrN1L5s15HoN7pIGBgKPsz5x15ZmJJOTjAH3erCkO3+7XQ8FT6GSzB25eX8T4/8ADnxO/Z+g1CK7TWLT+0I2DxTeIJbq4kib1VrktsPuMV12vftA+D7uOGz8OeItH1rVbwlIY/7QSOPIHLSyHiONe569lBJxX0FeeHtK1D/j70y0uN3/AD2hRv5isG7+EPgi/wD+Pjwdocu7727T4v8A4ms/qUW9xxx0Vrys+VPiv44tPCXhu98CaXqltq8upIuoavqUDqTqs8pIbkMQkCiNU2jLFVVOFBZvFPAGt6x8MPFlp4i0f97LGpiurNmwl5ATloiexyNyt2YehNffd7+zf8Lb+PbP4C0H/gNki/qAKz/+GU/hKE2/8IRpv/AVYf8As1cuJy2pXqxqKdlHZHsYPOcPhqEqMqbfNu+5iaTq/hf47eD0ls7iR9rrIPLfyrzTrleVYY5SRST7EEj5lPMkF1458Mf6PqGkQ+MLZeE1DTJUtLpx28y3kxHu9WRwDyQq9K04f2U/hjZ+b/Z/h1tKmkUK02m31xbuQDkDKOMitmL4C+Eo/uf20m3+7r19/wDHq1+oyWlzy5Yym3eN7HMnW/GGr/utN8Krou7715r13G3l+4ggZy59i6fWptN0B9HuLh4rhtb8SXKf6RqV5hVjQHhVVRiOMHOI1HOCWJOWrpf+FJ+HM7fO1v8A8H17/wDHa43xN4E1PwJYXUGhzXFxpGpXlmt3fajqLzT2kRmCSqm7JxtbjnjLHrSlg5pBHFU5PR6lbSLjXvhJea34h1XSrfxHZXriW+vNKdxd2dtGMIqwOP3kcYLs219xLOwUk4r3DT9QtdVsre9tJluLS4iWaGaNsrIjAEEHuCCD+NeK+I/E+r2et7NPtZtSf+1obi3tLflrjT1hZLhhnAIDK5AzySn94Vo/Cv4NaVb/AA90WLVbTUorlYTm3k1G5TYm4lFMYk2qdu35QOOld2G54x5GtEcmJ5Zvnb1Ot+IkXhDXoIvDviWyXWHuF+0JZxwPNNGAcCYGMboiD0kBU5HByK8X8X6TqPghZU8HeLNb1BIfKEtvrFnHd29gHYACS4dopScNnaXkfGCRg5r0CP4Vah4X8S3d34cuIU0q8Mbz2kju0+UCf8tHY7hhXAX5QDKxNXLf4JaF4stUu/HWiabrmphAgkmiJaOMMSqk55YZAJHBxVSp+0nacFYUKqpU/wB3N3/rofPd/wDFHxrpc98mueJNJsLDT7l7S7m03TGnuY2wGhZYnn+ZJFZeRu2scEEAsORSW08Qapc3Hi3x1a67LDpzalbW+pX0H2O2ndwbWIRR7I5HQRMzMQeZABwBX15F+zl8LYpN6+AtB3qNu77Eh469xV6D4G/Dy3/1fgrQl/7h8f8AhW1OhSpS5owX5nBVqYivSVOVVrzSSb2PIT46+D/ii0stQ8b/ABOsfEUbxJMmjXl/HDYw5AOxrWLCyYzjE3mEVd+Jn7Q3wX8R/DjX/C0PjrR7dL7T5bSBbbdtiYoQhAVeAGwePSvY4Phf4Ms/9V4U0WL/AHbCIf8AstX4/B+hQ/6rRdPT/dtYx/StLM6eaF09dPQ+W/iN+2Z4N8T/AAktbXSPFCWniHUFtPt0KW8wMSEq1xHuVeNwDR5HID5HIqh4u/bI+HPja88MmB9SsItOZ7uaS40+TKM0LRCBQoO775JYfL8o5OePr5NE02L7mn2q/wC7Co/kKkFhaH/l1h/74X/CvNxuC+u0Z0Jy92Ss/wDgHRSxFOk1KMNU77nw3a/tNeDfCcl7qHhfVbhPOuRLcaHfWM6WtxufDzROEJgk6u3BRs5xuJNacf7S3wO8eP8AbfEWkx2Op/ddtS04+dx281Adw9Oa+0/sNv8A8+0P/fAqF9HspPv2Ns/+9Cp/pXPh8rp4ajClBu0Vbuzq+vxbbcPxPkOH9qv4O+CLf7F4ZS3R7hv9Xp9kLdCf70kjBVH1JP4msxfjN4V8R63ZanqnjLw/d6rlv7N05b0rYaaSMGaaVgDI+043bRxkIoJZq+xpPC2iz/f0iwf/AHrWM/0qhcfDjwlef6/wxo8v+9YRH/2WuXF5LHGJQnNqHVLr5X3sVHMYx+GFvmef+DfFfwrTwxcaTP4z8M68mobn1F7q9gK3jsADuRmxtAAULzhVArC1nwaIza3HgnxpY6gtnk2VnfXyTy2inG6KKcsTJCwABhl3DhSrx7VI9Iuvgb8Orz/W+B9Bl/3tPj/wrDuv2XPhLefO/gDQt/8AejtQp/MV7dLDwpUlRhFKKVkvI89Vo8/Pd3+Rxmua5p2oafZW3xE8J3GnyeaRb3kKNcReaFJLQzQkyQttUn+HgHDMBmsmS4+G2zyrjx3q9xaNx9hm8SXRB/2cBxI3HbP1r0AfsqfC2N1e38NNZPGxZGs9QuYChIIyNsgxwT+dEv7N/hOG4tbi31PxLYy2svnQmHXrltrbSuRvZsHDEfjjpXI8A3L3djtWNope9e5w6/EvStLs4tC8EaI3y58pY7SSGCPJ5by0UyOec/Khz3Yda634deFPEunw3bQW7aXdag4fUNf1dVa9uSBhVhtlLJDEoJCK7nGSSrMzE9HYfDttJ+Wx8X+I7dQ3KyTQzAn33xE10dnpOq28fz+IpLv/AK+LSLP5qFrrpYSNF81tTmqYtVlyw2LOhaBZ+Hrd47RGaWV/MuLiZt01xIRgu7dz+g6AAcVoTv5cT1lQLrNrcb7i4t7y3ZuVjiKMg9jnmr95L+7rtirtI4Kj5Yts5jU5nuJKm0bRYr8ytcO3y4G1eOtQSx/6RvqSKaWBv3Tsrf7Ne3Z8nLHQ+LnJOrzTV0UtVsTaXE0SNuRcN79M4PvXGePfGmn/AA78H6r4l1V9tlp8JlK7sF24CoPdmKrj3rupG/eO7/O395vWvhv/AIKKfE/bJoXgK0l2fKNV1BV98rCh9f4mx/umvPzHGvB4SUvtbL1PpuFMj/t/OKWFS9y95eSWr/yPkDx14z1Px/4r1PxDrEnnahfzGWT0QH7qgdlAwB7AVzf9aViM89KjJPWvyBycm5Pdn+gVKlTw1GNGkrRirJLokdRKfI0DSYvmVmWSZvQguVB/8cNUKtalNiDTk/55Wkaj8cv/ADY1RyK4WtT6DCSUaSRIXOabuz0FM3D3ph9qLXOp1LEhPzCtTxSv/Ezi/wCvWD/0WtY7PWt4jbfqMX/XtD/6LAoatJfM8+o71Y/My16VMFqJKsJ0NJnp0kfrZo1x5ex/4/8APSuysr/7npXFWMbx1v2b+XX9HVoKR/kphqsoo6eO7qQzeZWRA9XYWxXnygkexGq5IsA+XJWf4s8OaV4s0O403WrKHUNKukMN1bzLlWQ9G9QVPIbqOoq6v+sq6I/M/wBxvvVjNO11utjop2lpJaM/N39on9k3W/g3dXGr6Ok2t+Dmb5bpV3TWWeds4H8I6CTp0zg145pfh/UPEFvEmmafdahKrldtrC0nBAIyQPXNfsNawrJHLaSosqKuxlkAYSIRxkHrxxj2rzbU/hpZeD9RS60q3jt9HmfDW8KBVt2PYAYwpOAPrivYoZxLkSqK7X/DanzmLyOKm50n7r6f5H58aN8B/iB/x8f8I5cWiN/FdSxwn64LZ4q3qPwo8UWEbvcRQ7/9q43Gv0H1zTrKPT12bd+Pmrwzx1axfPXowxjqyvZHjTwSpqykz43ufDV7Z3CRSxLvZgqtuBGTxUiabcarqkVvZW81xcSOIbeGFCzyEcKFA5J4/WvUtU8OXer6olrptpJe6hMRDb28K5aSRuAAPpk59snivtX9nD9mbTfg3pialqaQ3/i+dMzXe0FbVSOYoienu3U/TilicwhQXNLV9Eb4LK6mKlyx0XV/11PN/wBnH9kGXQvsXijx8v2rV/lks9Ekw0dqwORJNjiRxwQvIUjuen14q+XHtqK3Hmfvm/i+77LU+2vip1ZYibqT+Xkfo1DDU8LTVKn831YKKcrUlFJq50EqyVLuqqKUdaxlA2U+5aphYdqioqeXuDn2JQ1AaoqUHFHJ2Epk26lquzUJNUcjK50S07dUZlphko5R8yJGfAqJp6jZ6jx/frRRRm5voSedRvpu2kqkl1FzyI5pnjqLznqd18yOoAtaK3QzbbE3vU0MtM20uBRa443vcuCTFLuqmHxSmWsHE6udWJ3lzSxz1Uc0iPT5TPndzR3UbqrpPUofNQ9Dpi00P3UlAajPFBT2Cq1yiXEbxOiyIwKsrLkEHqCD1/Gp3kxVd2qkZS0GRjyo1REVEVcBVXAA9AB0pxlpAtBFaqxn7zG7qlWTFMIpTzQ9SVfoTLJT1fIqBFpzEVkzWLaJ6KjWTNPDVDNUxaKZTt1FyhabuoZqSmApOajd885qQtVd3wKpESehG01Maam01hXQkkcUnIGnaq8jSSdqlpyw1d1Ez5ZSKYV+1XIbnZTxBSPB61LknozWFKUNUEt9WVc3vmVbuLfms6eGtqUYJ3OXFTquNinPcIhqPz/M/jqGVMVGVr04pWPm5XuWx0r8gP2gPHX/AAsf4yeKtd374Jr1ords5HlR4RMexCg/jX6l/FjxP/whnwr8Yawj7JbPSriWJvR9hCke4YivxvbmvgeJardSFJdFc/pXwfwMf9ox8lrpFfmxrHAqE9eae3HSomavikj+lpTR0mpyfvIP+vW3/wDRKVU3cVPqB/d6e/8Az0tI/wBPl/8AZao7s1y2PYw9T93G3Ym3U1mqPJpCaLG7qD2atXWi/mWbv/FaRt+hH9Kxi1a+rzfaItMf+H7IqfkzA0mtUcjn+9i15lMHFSq2aqocVKj5FQ0etTqH66W7PWzZt5gNZMEdadqfLNf0fU1P8laKNqAVcgWqVm3mfJ/HW3aWHPz/AC/7NefUaW57NFXGJHgVfiif+41WYY0j+4n+NTk5Fcjlc9KnHuZ88T2+y42f6v5X/wBw9T+BwfwNWNQtkuNPuIpU3oyfMvrjn+Yq6DzUFifL32j/APLH7vuh6H9CPwrzp3jJ9n+Z6EEnH0/I8L+IZuPCGofZJnZ7W4Uy2s399PQn1GR+YPevHPEWpNqEiRQo00szBEjjGWdicBQB1OT0r6i8f+FdP8b6J/ZGoC4SKzjaXzrVzFJG5by49p9wHOP9kZHNc18P/g1o3wy8WNqBvL7WHjle2il1Fo2MLGFJAyhVHzH51z7/AJ+1QxsI0VKXxWPnMRlk517Rfutk/wAA/grF8P4JNV1WKObxFN8u7qLVSBmNT0zgjLD6DivX5W82Tyv4Or/TsKjhH2e3Tf8Af+8y+rE5IH4mpIU8uP5/vty31/wrxJ1J1pXlu9X/AJH09KjDDwUILRE4bFAOabTgMVo3YY5aWm0u2pcirMAKUCjIpQcVFw5WA606gGilcaQoOKSk3UbaVyhaQrSbqXdTuKwgXFI9Rlf9jfztXd0pyfu9/wB1P92lcOVChKRhSsDQBTuO1iNzg0VIBzmmlKLlKKGE+1RMR5lTkYqNl5p3DlQwYHelpdtDevencfKMagrUmATSNSuHLcjopcD1p1FxchHup6y0m0dRRtpXuXaxMJaXfUUY4p5GKCriFqAKAc0+hMkKQjNHNJtp3KsLtoxjpSE5p69alsLDNtP20o6UtSMTbTacelG2gBA1LvptLtoAXfTWk/Giii4DGFITQTSVoiWiNt9RtvqVjTGrRMz5RqLVgDNRr1qVqhu5tCIbqRmooqGdHKRumKz7mLFabHmqN11/CtabdzmrQTVjHmtqqtAg6VsPH5hqo9tXpQnfc+bxFGzuj5+/bYv30b9mvxQ6fI109taL7h5lBH5A1+WEvFfp5/wUJfy/2d3RP4tYtE/9DP8AMCvzDlz6V+eZ43PGO/RI/qfwviqWSOS3cn+iKrk+tRv92nu1QuTXgWP1/wBpc6S/mEmnaPt/htNn4iWTP8xWdu9v1q3JJ5vhvSsL/q2mRm9ywIH61QJxXLb9T1cLU/dIfu9v1pd/sai3UhalY6uclzita9lSTSNKK/8ALNJYm/3hIW/k4rEL/jWqGaXw3F/dhu5Nzf76Lj/0WaGtn5mEqiUovzKpOadu96rhyPenCWpaPQVQ/YqNa6rwZp9neXE73O1vLQERscA9ck+vb8652KPPWui0Wy8uPzn++33fp61/QFZ3i1c/y1w65JptXNpLS1t7t3gi2L/Crc4+melWlbmqqGp0avOl5nrRdy1G1TKarKamzxWL0OuBOpqK5HlyJcIP9X8rL6oev5cH8MU+M8UzUX8uwu3/AOmTf+gmuLEyUKcpPor/AHanfR1ml30MO2k+1TzMu0G81CJ0b+9FGSMntgiJj+NO1Yt5mqqib3heG727c8IuTgdTkLj8a4lIr62ji2XUy+SvybXPycY49OCfzpkOo6nHcNL9tuPNZQrSbzkgdBn0r4CjxdRqLl9m/vXc+r/sGb95TX4nriOtw+9fmiX7repPf8qnBxWV4WP/ABT9j/sxBfwHA/lWmtfcUZqpTjUX2tT5+rBwm4dtCSjzPam8e9LtrZslRFD0okNN207dUNmlh60lN3UlRcdkS04HNR0u6i4uUkBoJqPdShqLjsh9FMo3fWi4WQ7bSYx/9lSUUXJSFAzRt9qTfTd1FyrIcWprDtRSbqLjSEAOOtNaP3p56UhGKLlERU+tG2nt0ptNMB9I3Sm0uTUisLtphU+tLSnrTuVZjFO2l3UtIDTCwc0oGKKKASHbakVaYDSr1oKSFx7mk4pcCjIqrjshpPvTh0pFpwNQwsFFFFIYAUg6UtJkUBa4jdaSnHpTaAsJupaQjNNpXJshSOaAoHekJptWmOyGE4pH60e9NrRGbVhA1SBqioBp2HF2ZMGpScVDuoaWpszbnRMfu1nzdanMtN2GriuUym+Ygx7VDIlWif7lMkXFdEJWPMr07o+Z/wBvyw+2fs73r/8APvqNnL/48V/9mr8u7iPFfrv+1roX9ufs+eMIdm7ybdLpf+2cit/Svya1C08uvi83h/tLl3SP6D8OcRy5XKl/LJ/jZnPyiq7ir88Y9apSKK8PlP1z21zXtn8zw3s3/wCpu/u+zJnJ/Faonip9GbzLLU7f1jS4X1JRwCB/wGRj+FVW6VyuNpNHpYSsuRrzFppIpCaYWzS5Tt9qO3VsWDmTQNQTf/q5YpFX1J3L/I1hFq1dD/eW+pwbd7yWjOvtsZXJ/JT+dKUdDGdTS5U304NVcS4o8wVPKdqqn7Z2kKXEiJ/n3ro1H/jtY2hxYkd3Hz7dv/6q26/c6juz/M+mtLj161NGahXrUq1gzsgWIzxVhDVVOlWENc8jugTRdBSXsD3FncRJ99kKj644pU61MlcdamqsJU5bNW+876UnCSkuh5ncXaW/yXG6Jl4bzEI5HuRiq9uEuH/c/vXb7qrz/KvWqVVr4alwrQoyvGbt6I+thnT5bcn4lPSLZ7PS7eF02uqDcvoaugUjNgU0PivsqcVSgoLorHgtupNyfUl3UbqbzRSbGPpN1M3UlRcqw/zT6UBqbtpd9SVYd5vtRuqPPuadTuFmOyKWmUuTU3CzH7qN1NyPSjPvRcOUdvFL5lNoouHKITijml3+9JtouOzDdS1Htp3HvTFYfvFM3UE5oyaB2EL5ooptO40mLuo203IoyKQ7DgaWmDpTloHYWik3UpNWABqfUVSL0oAWmU+ihMpK4mBSgYoop3E0KvWnUynE4rMaVxaKKKdi7IKTApaTAosFkI3Wkp22kbrTQkrCUhGaAc0tMbVxpGKbtpxOaSgztYYelRVK3BxQRmtEQ1cjK5qN6m8v3ppSrTuQ0yBulQ7H9atFaaBmtEzKVyJFxUlOUYFIRiluNDD1ppGealK0hFUjKSOb8caEnijwfrejv9zULKa2/F0IB/Mivxz1/TXt7h4pk2yxsUdfRhwQfxr9ppTX5ZftL+Df+ET+MHijT0TZE10biL5cfJKA4x7ZY/lXgZtT1jP5H6ZwHjPZVauHb3s1+TPnu7t6y54cdq6y9s6xbu0Br5txP2+Ne5W8On/ieW8P8Fxutz82M71KgZ7DJHNVN31+7RKjR/Mn3lO5fqOlaXiGNBqksqfdmxcL06ONx6cDknj8K5ZxtO/c9PCVkpNGQzioywNSPULVHKeqqg0yVqeGX/4ncETpvWbdEy+u5SAD+JFZLGpLK6+z3sEvzbY3Vzt4OAcnH4UnC6aRnOp7opfnZ/doDVPrMH2PWL2H7nlzMu1ecDJwKobsUrXSZrCrdJn7q2CpJb/8Cq6r+X9//vr/AB9KpaZ/x7/8CP8ASr1ftE92f52QJUqdTnNVMeXj+NP1FWomx0rFs64oljGBU6jNRJxU6DNYSO2CJk61MlRJU6CudndBaEiinU0e1OPHJrFs6YxGE96aCRSMe9NVqybN0rEnHrQWAqMNink1lzGiVxd1G6mFsUlLmLsSbqUHNRUoOKi4EtJkVGXppehO5VibdTBMlREDFLRctRROrU7dValEjUXFyFjdSg1Er0u6mTaw8ml3fWmA5paAsO3fWm0Um6gLDt1G6m7qMiquPYWiioaEUtSaimUnNMZJRTeaSgLDwaKKVapkcoA08DFNp9SHKFFFFAuUKVetJRTTE1YXbSU+kHSkaLQWikwKNop6DDIpN1LtpG607AJRRRTAKTbTl60lACN0pjU8DFBGaCOUjplTYNJTuFiKginAYpFqiCIrzzSFak24pSa0TMWiIGmtUjCo2qyG7AWx7VE70hOKZseT7nz1aVjKUuwwnvXxZ+3n4J2eIPD/AIliT5Ly3NlM3+3GSVz7lWP5V9ntG/09q8p/ac8Ff8Jp8H9VSJN93prLqEPr8md4/wC+Gb9K5cdS9pRdump6eRYt4TMYTb0ej+Z+X2o2Fc/e2vHSvSNS03NcrqVj/sV8i4H9C08RdbnDXVt/kVLcr9o0eyuP44d1q/0B3IfphiP+Amr97a5qvYxeZHe2n8ciebF/vJyR9Spb8QBXJWhpfselh8RyzTOfkGarv9avXC+1UJV49Kx5T6JVSJ+tRMae5NQNRYr2hs66fMksrj5f31tGx2/3lGw5PqSmf+BVk7q0Lh2udAtH728zwt9HAZcDqeRJ+lZO/wBjUJO1iYVdD94NNP7t0/2qvoaytPfy5Pn/AIvl/wAK0v4hX7FUVmfwLDoWKciEnen/ANY02M8mpo+1ckjtgiaN/MqeMgD2qqxWJGdiFUDJJ6AV+UdjqPjL/gph+0nrPh+78TX+hfCvSZDdHT7R8RpaxvsjIj4VriXcT5kgbZubAIUIdcPhninJuXLGKu2enCKUeaW36n63Iw6ZqdW7d6+Jfhj+wNqP7OPxr8IeIfhn4416fwU9wy+JNB1O+CmcCGYRynyhHHMqs6DYyEqcsCc4HzP+x3448N/D3/goD8U9U8UeINL8N6a02twi81e8jtYTIb9SE3yMBkgE4zng+lawwMK6m6M+ZRV9te1rf8OdmsI3a6r8T9eEUCvMv2idF+IeufC3Vf8AhVviU+GvGlqPtNk7WtvPHdlc5t3E0bhQwzhhghguTjIP5wft2fEDwv8AEX9tb4Q6h4V8SaR4nsYYtMgkutHvoruJJBqMrFGaNiA2GU464I9a+pv+CpXxTbwF+zBdaRbTiO+8U3sWlgA/N5AzLMR7ERhD/wBdKyWBnB0JJ6zezW1n17nVG3O49Erns/7MPxE8TfEv4L6BqnjTQtV8P+L4Y/smrWur6c9lI9xHw0yoyKCkgw4KjaNxUfdNeqL0r8rf+CVHirVfhr8bfGPwu15GsJdTsEvo7WbIIuIsMAAe7QylvpGK6r9un4xeNvjB+0lof7OngrXLnw7ply8Frq81s5Q3Uk6bnEhUhmhSB8mPIDEtuBwuNsTlcnjXQi0k1zX6JdfuM6U1ySlLaP8ASP0pIpMivyq/aY/Yyu/2H/B+l/Fb4ReO/EVpqGm3MVtqhupowXV2XYy+WigxeYqBoZA6sGGSQpB+/wD9l34yP8fPgT4V8bTwJa3uoQMl5DF91biJ2ikKjspZCwHYEdeteZicCoUViaM+aN7PSzT9DRTakoyVr7Hq3SgnFfl3/wAFkYXuvFHwoijXdI9vqCqvqS9viul+Bn7ZUngr/gn94mfUJzb+NfBP/FNWkEvEu+TK2bbcf8s13gg9rZs9a6I5TOphIYqDu5O1vna5bko1FB9evyufpCD2rzf9oTRPiBrnwx1QfDDxM3hnxnar9pspDaW9xHdFQc27idHCh+gYYIbaScZB/LD/AIJXW1zZ/tbTQXkUsF3Ho16ssc6lZEcNHkMDyDnqDXf/APBOvj9vb4q/9eer/wDpxgrsqZM8NOXv35I822j12IjV0bt1t959+/stfEbxX8SfgxoepeOtA1Tw54wgU2eqW2q6c9k8sycecqMq/LINrZUbQSwH3aPgN8ex8b7z4g2/9jR6SfCXiS58P+ZDem6S78rH74N5abc5+582PU1+fH/BSvSLPxD+2x8OdL1CH7RYXun6bbXEW4rvje+mVlypBGQSMgg1a/4Kk/Cvwp8HvAXwg8M+DNFg0PRYJtVkS2hLMWdvspZ3dyWdjwNzEnAAzgAUQy6liHTk9HW2SWkbPX1NPehJwX2Ve/lbY/VSnDpX5Z/skfHO/s/2cvjZ8C/F4ex8Q+G/Dusy6db3H3xGIZRcW+emY5DuAzyHbHC1v/sA/FiH4GfsK/FTxtNClw+k67cSW9vIcLLO1tapEh5HBdlBxzjOK562S1KPtPevytJed9mOFbnUdNW2vSyufpaTijIr8pf2cP2ZvEn/AAUHj1b4mfGXx1rkujx3Mllptpp8qIwkwhkMQdXjgiX5RtWPLNkkjblvp/8AZ7/Y18S/sw/G2Gbwv441fW/hNdWNwJND1K8Ia0u2Ee2Ro12xSFth/eKisOFIIyxyr5dSoc0JVffS1Vna/a/cFWctYq6PrsHaKkVqwfG3iyy8CeDtd8SagT9g0ixmv59vXZEhdgPfC1+VfwQ+G/jL/gpt8TvEfiT4keLdU07wLo05aLS9OmG2B5Q3lwWysDHHtVVLyFGZgqg5Lbl5cHgvrMZ1Zy5YxWr39El3NaklGKb3eiP10r55/bJ+IPxR8L+FNA0H4PaRqV14z8Q6lHarq9vpv2q10uAMN8s7tG8UYJKrmQY2lyOVri/2df2M9d/Zc+Nxm8MeM9Z1n4T3umXAfRdTvObW+JgxI0abYpSwR8SKisowpz94/Ef/AAUu8Vap8Yf2nNc0TSI3v9P8DaOFlWLLLGAFluJD6YMiqf8ArnXoYLAQrYuMKU042u2126Nf8EycpRhJyVnsvmfrz4F0fWNA8I6VYeINem8T63DCBeatNBFAbmXqzCOJERVycAAdAMknJO9j3r5j/ZF+P1prv7FOi+ONYnMzeGtIng1Mq2582asOf9po0Rv+Bivij4H/AA28Zf8ABTj4n+JPEnxI8W6rp3gXRpy0WmadKNsDyhvLgtlYGOPaqqXlKMzBVByW3LmsulOrW9rJRjB6u3npZeZEKiVOMu+nzP1z20ba+Rf2dP2Mtd/Zd+N5m8L+M9Z1n4UXumXAfRdSvebS+JhxI0abYpSwR8SKisowpz94+s/tg/8AJrXxV/7Fu+/9EtXnVKFNVYwpS5lK2trWu7ao2gpSfvKx7DvHrSV+D3wh+DHwg8Xfs0+PPGPiz4g/8I78QNJluF0fQv7RtU+2hIYnj/0ZkM0m92dNyMAMf7Jr9FP+CVmqeNdR/ZymbxXLf3GlRai0WgS6gzM32NYo12xlv+WKsGVccDDAcDA9fF5SsLSlUU78rSd1a9+zvqYxrOTirb3/AAPswkCm1+FH7YXjbW/i5+0f8R/HWlGWbSfDGoxWEN7BkrbxxP5MLhu26RGYe71+rHiH4ix/Fj9hnX/F0bIzav4GvLmYRnISY2biVP8AgLhl/Cs8RlUsPRp1XK/Pa67Xs1+BrCopVvZfj+Z9BKw6U7cPWvwT/Y6+NGq/sy/FTw949uIJU8F6pcy6LqcoBZJYl8p5sAcl4vNhkAxz0HU19ZzXlvqX/BY7S7u1mS5tp40limiYMro2hZVgR1BBzmuyrkUqVRw57x5XK9uqWqMVXupNra3z1sfp2DS5FQXV3BYW1xc3U0dtbQoZJZpWCpGoGSzE8AADJJr8UfEvhr4ZfHb9v3xpa+L/ABraaR4C1G+up/8AhIrHVbaGFtsO6MpcSB4iGYAd85wOa8vBYL6253dlFN3tfY3qTUIc3p+J+2wPHHNcV8ZviJc/Cz4d6v4i0/w7q3ivU7eIiz0bRbKW6nuZzwi7Y1YqmcbnIwoyeTgH8u/if4V8Qf8ABOvxT4Q8f/Bv4gXPi34WeI58/ZJryOe2umRRvjlMWIpd679kyIrLgjqMt0P/AAVs8V2Xj3wr8C/Eunkmw1jTry/t89fLlS0dc/g1dkMq56lLlleMm1e1mmtWmiI1NWpLVK/qj3n4NfFH9qLwZ4003TPipo3/AAlVj4y0l7rSrzT9KYW3h2/+YxWt89tBuijOUV3cPtyCGIWQ19QfA/w3468K+A7SD4keMR4z8XSky3l3BaQW9rAx/wCWMCxxRkoox80gLMcn5QQo/P7wT+xB+yPqkWgzf8L0d9auVgYWMXi3SC5nbb+7VPJ3Z3HAXr261xv/AAVp0G+8SftQeBdG0u2e91G+8P2tnaWyY3SyveXCogzxkkgfjXXLCU8XiFh6fu3vd8ttu2plCTacnslff0R+ulAPcV+T+iftIH4wf8EzfiJ4O1m4z4q8Hw6fZusmd89l9tgEEhz1K7TG3+4pP3hX17/wTM/5Mu8Bf7+of+l09efiMsnhqU6k38MlH1urpmkaiko6b3+Vj6jZ16Gl3Yr84f8Agr/8M549J8CfFPTFaK90m7Ol3VxEPnVWzLbvnsEdJB9ZRXZftq/tLw6z/wAE/dK8Q6ZOkF34/trSxWNWy0e8b7uP3wI5Ij/vVnTy91aVOpCV+d2fk/8AhtS3K0+V7Wv/AJn3XuFfLHxi8W/Gvxr+074X+H/w7m1fwR4IsbU3viTxa2ixSwXAYqfIt5rmF4mkC7QNmcNKxYEREV8meIfiBrX7FP8AwT/+H+g+GZjo/jn4jPNqlzqEQKzWsDqhZ0P8EvlNbRhuq5YrhgCN7w7/AMEvz4s+B8HxDvfHXiE/GLUbIa/DdPcg2wuXxOgkJQzmQggGUSZDndg4we6GCp4ZupVmuW7irq93s3a+yMvaOaUUtWr/ACufp6F2qAWLEDqepo4/vCvyH+A3xQ+LP7bPgfw98Hbuzt9Zn8N69Z61e+ONXv1NzaWcRbarRMpeaUtuUSAsSGCuACXrzr9qr9l3wr8L/wBsbwr8PdKv9YuNF8SS2E93cXk0TXCNdXbxyeWyxqoAA+XKnB65qoZMpV/YVKiUndqyvotb76XE6toOSW25+3q0bhu61xnwb+Fmk/BL4aaF4I0S4vbvS9IiaKCa/dHnYM7Od5RVUnLnoo4xX5y/8FoQG8TfCkE4H2bUef8AgdtXlYXCrF4lYeD0bavb9DRNqDm10P1Nyp7iuX+JejeIvEPgfWLDwl4hbwr4klgb7Bqy28U4gmHK745UdWQkYYbc4JwQcGvxm+O3wn8GfAr4m/Dh/wBm/wCJOpeMPFWob/8AkE6nBe3NtcEqiKklqqgeYHdTGwJIBzkNiv0+/bI+Kl78Jf2S/Fuu3Esdvr8+mJp8XlNjF1cbYiU/3d7uPZK7K2XexdN05c3O7JNWd07ba6Cp1eeXK10uP/Y3+IXxI8YfD/UtJ+Lejapp/jrQNQmsrq/vdNNpb6lHvYxzwMsaRSLjK5jyPkDfxjPv2a/Fj/gm74q1T4LftTeF9M1hHsNO8b6UYU84lVkSQGS2kAPUmSLYP98+tfV3/BWD4D6B4h+Fdx8Vbm81JPEOgQ22nWttFLGLR45bpQxdShct+8bGHA4HBroxeXKnjYUpSSUuqWl9tr9yKM+ZSXbX5bn30DuqNulfBP8AwSg+Anh/w78K7b4rW15qT+IdfhudNurWWWM2iRx3RClFCBw37pckuRyeB2+tP2hPi3B8C/g14q8cTRJcPpNmZIIJGwss7EJEh5HBdlBxzjOK8vE4X2GIeHg+Zp22tqXTk6qvax6HvINMPLZFflB+zf8Asx+Jf+ChcerfE34zeO9dm0aO5kstOtNPlRGEmEMhiDq8cEQ+Vdix5Zskkbct9Q/s8/sZ+Jf2YPjdDL4X8c6vrfwlu7G5WTQtTvCGtLthHtkaNdsUhbY37xUVhwpBGWPXWwNOheEqvvJaqztftfuT7Xm1itD6+Yj1pr+tfiV+1X+y/wCFvhh+2L4V+H2l6hrFxoviSWwnu57yWJrhGurt45BGyxqoAA+XKnB65r9VP7J0P9kH9mHULfTLq6utI8HaPdXFtJqciNNKw3yKrMiqpLOwUYUdRRiMDGjSpVYz5nU2VreXfuLmbqunYq+FPHnxQvv2kvEnhPUNEs7r4c6fpwuYvEK6Rcaey3Mj5jtkklmkS72x53yRKihuDtOFb2ZlxX4P/stePNe+FP7Rfw6+IusGSLTvEWqSwXF9MSqXEcshhuXJ77Wk3n3Ar9Av+CvHP7Mmi5/6Ge2/9Jrmu7E5a6NejRuvfsrpdevUyhJVJyS23/D/AIB9smPI9altpY03/wC1X5U/8Ev/AI533ww8c3Xwf8WBrCy8RQRatown/hnkgSVVBHAWaEow/wBpQOrYq9/wSp8S2XgjT/j74h1FtlhpdrZ31wQQDsjF47YzxnAPWivlM6XtE5XUUmn3u7fmYqTaulrdL7+p+odw2+R3zVaWCC5jeGVd8UgKOrd1IwR+VflF8GfA3jf/AIKcfEbxDr/xE8XalpXgDRZ1MWkaZIBHFI4fy4oEYFFZVyWmZGYjA53ZX6O+HX7BOsfs5fGPwjr/AML/AB7r0/go3Y/4SLw9qd6EM6+XIqynygkcwBdfkZNy4JDHOBlVwMKS9nVqWlba2m2zff5EN2k5Q6f1oeTfE/wJL4L8Yaxokqf8edwyI3rGTlG/FSK8u1XTv9ivt39sLwL/AKZpnii3T5Zk+yXW1f4hkxsfqCw/AV8kavp/3/Wvz+rScJOL6H7RlmO+sYeE76219TyvUrLIesHzP7PvIrjZ/q3DbfUdx+WfzrvNWs+9cfqVpXHOF00z6SnWuYutWKWd5KifOm7cjdip5B+mCKwplNdXfr9o0u3l/jh/0d/oOUP5ZH/APpXNXKVwcvRn1FCvzwTM2Q+9V3b3qzOM1UfrU8p2+1NTTD9o0/Vbf/pks4+XJ+Ruee3BP5Vi7q0dEnS31W383/VSHyZflz8jgoTjuQDnHqKzriN7a4lil+SWNijL6EHB/lTjHVmXtLSaP3bP+rrVtZ/tMe//AL6+tZMj+XHSWV/9nk3fwd/8frX65UT3P4agdAh61ZWqcUiSRq6fOjfdarcZrgkehAdLCLmCWFiQrqVJHUZGK/Jz9i/x9p/7Gn7VPjfwP8Srj+wLa+/4lo1G6jKxJKsoa3lc/wAEUiOW3n5QGUkhcsP1oXqa88+L37OPw2+PUNqnjvwlZa9JakeTdFpILmNRu+QTxMkmzLE7N20nBIyAa6MJi4UOenUV4yVnbfyaPUppSg4Pvc5ub9sf4aXHxT8H+AfDPiGw8Y654ildd+iXaXNvZxLHI5eSZCybiY8CMHdyCcDBP52fs1/Brwb8df26/ih4d8c6P/bejJdazdrbfaprfEq3wCtuidG4DNxnHPSv0m+FP7JHwg+CepnU/B3gXT9N1Tduj1C4aS8uYTtZT5Us7u8WVZgQhGQec1a8CfsufDH4Y/EXVfHfhrwz/ZvirVPP+2X/ANvupfN86QSS/u5JWQZYA8KMdsCtaONw2DVRUb+9G19L33vpsdbjKUOXzX/BPzY/a5+B3gj4Cftg/CnRPAei/wBhaXcjTb2aD7XPcbpjfyIW3TO7D5UUYBxx0611H/BRTxHr/wAdv2uPCXww8HaYniPUPD1uBHpUkirHPdyqLiZWZmVQvkpFnLDGG5FfoH8R/wBmX4afFvxzo3jDxX4a/tXxHo6RJY3v2+5h8lY5GlQbI5VRsOzH5lOc4PHFLoH7M/w28MfFi/8AiZp3hoQ+N75pWn1V725lLGQYciN5DGuRx8qjAyBgGtqWb04qlKonKUE9+72Npw1k4dUl/mflx8V/FXxf+DH7Wvgj4v8AxY8Had4M1S6uoZGh0aWOSC5t4VWGfGyebDmF9py3cYFd9+1BKv7Pf/BQ3wr8V9Uhebwdrc9pqcd9CC6mMQpbz4x1ZB+82jqHT1r9EfjL+z74A+P9jpln498PjXrfTZHmtV+1z25iZgAxzDIhOQBwSRxWh4i+DPgjxj8PbXwNrvhyz1nwtaW6WttY3waYwKkZiRkkYl1kVCQJAwcZJDZ5ojnVJ+znKFmk4tLaz7Xb1QOlfmjfRpfej4x/4KTftT/DjxX+zyPCXhXxXpPivVvEF3byCPSLtLgW0MTrKzylCRGSVRQjYY7jx8px9DfsH/DbU/hT+y74N0bWrV7LVpkm1C4t5OGi86VpEVh2YIyZHY5zzVj4f/sO/Az4YeJbfX/D/wAPbKHVrYhoJ726ub4QuGVlkRLiR1V1ZQQ4AYdiMmvdh0ry8TjaKwv1TDp2b5m3a/ktB8k5zi5fZR+Z/wDwV5/5Hz4O/wC5ff8Aoy2q98Tf+Cevibxb+2bDrdlpKyfCfWdRt9b1a4a6g8tJApeaFoC4di7hwCEIAuOvDV9rfF79mv4cfHm/0a98deHP7cudHDixf7dc2/k7ypbiGRA2Si/ez0+temoAihRwAMAVtSziWGw9OlR+KN077a7fcaSp8823s0l9x+WP7GgCf8FL/iUqgKBca6AB0H+lVmfsteJdH/Z5/wCCg3xItfH+p2/heK7GqWkN5qcgt4N0lzHcRM0jkKivEhKsTg7lAOSK/Q3wb+y98Mvh/wDE3U/iDoHhn7B4v1Jp3utR+33UnmGZ98v7t5TGNzc8KMdsVzv7SHws/Z88bXmkzfGODwtaajLlLG71XVBpd1Oqf8s1lWWOSRFMn3MlQWzjJrt/tWnWnyuLalBRdt7rqu4OjpL1uv8Agnwp+1D4q0T9oX/goP8ADSz8A6jD4qhtH0y0nu9LcTQEx3Lzyski5V1SJtzMMgbW/umu9/4LJf8AHj8J/wDrrqf8rWvtH4P/ALMHws+BFxcXXgbwdZaLeXIIe+Ly3VztOMos0zu6odqkorBSRnGas/GX9nL4d/tBJpKePvD39vLpRlazH225tvKMmzf/AKmRN2fLT72cY471jHNKFKtQ5U+Slfe13ctRk+aUt5Kx8Ff8FOvgXf8AgnXNI+NPhMzWS6lb/wBk669tgbHeAwrIcfwyxF4mzxwo6vWZ+yj8M9V+L3/BN/4weGtDie51ibX3ubW3jGWneGKzm8se7CMqPciv0z8cfD7w/wDEnwbqPhTxNpseq+H9QiENzZSOyh1BBHzKQykFQQwIIIBBzWN8H/gd4J+Anh260LwJov8AYWlXV017Nb/a57jdMUVC26Z3YfKijAOOOnJoWdf7I6Ml7yknF+Sd7MhUmpRkum/3WPzc/Y/+KHwr+IP7NXiD9nz4r+JZPApN+bmK+muIrNZYxKsxQTTI0cbrJGQVkAyGG3Jzty/2E/DXh7wf/wAFBtX0Twnqv9ueHLCHUrfT9R+0R3H2iFVwr+ZGAj5HdQAa+6/2gP2cf2cNevI/FPxU0Pw1o088xiOrXmpto/2qVhuxJJHLEJnwpILlmwDjjNdd8Ff2dvhD8KLK01P4d+EtFtBcIZ7bWoD9suJI5VHKXcjPIY2XBAD7cHIHNdEs0oOFSootOaaa0te1rp/oRKjKygnondd7XOr+MHg+b4h/Cnxh4Xt5RDcazpF1YRSN0V5ImRSfbJFfm9/wTP8Aj/4b+Amt+OPhr8SL6LwZfXF8JoJtXIt4Y7iJXSeGaRsLEwCrjeQCQRnJUN+p1eT/ABb/AGSvhH8ddWh1Txt4JstW1SIFft0Ms1pPIMAASSQOjSABQFDk7ecYyc+PgcXTpU6lCsm4zttumtmdNWHPGNt4u6OYvP24/hlL441rw5oWsW/iVND8P3niHU9W0ydZbOCKBUYRpKuVldg/8BIUjBO7IH5r/s16V8efiRqPxQ8eeAPh9pHjdfFy3mj61d6vcRRrEbkiaZIg9zCcnehz8wHy1+oPh/8AYv8Agt4W8H6x4Y0rwDYWemavC1vfSLLMbyeFmRmiN2XM4jLRodgkC5Xp1rvPhP8ACDwh8EPCS+GfBOjroeiJM9wLZZ5ZiZHxuYvKzMScAcngAAcCuyhjsNg4TVCDbkkte17vZmcoznyp6a3+7Y/M7/gntcarqOg/Hf8AZ31cnS9Z1PS7w20ExB8i8VGtbhSQcE5aHoekbHNX/wDgmX+0D4b+AeueOfhr8SL+LwXqFxfCaCbWCLeGK4iV0nhmkbCxMAi43kAkEZ3FQ33/AKJ+y18MfD3xdufifp3hr7L44uZZZpdUS/uiHeVSshMJl8rkE/we/Xmq/wAXf2SfhH8dtWg1Xxt4JstW1SIFft0Ms1pcSDCgCSSB0aQAKAocnbzjGTnqq5rh6zqKcXyzSvbdNdV3Rn7Fpcqezuvn3KnhH9rX4f8AxF+NifDbwdq1v4pvY9Nl1K81TTJ1lsoApiCxrKuVlZvNydhIXaQTuyBa/a//AOTWvit/2Ld9/wCiWrT+EX7NXww+A4kPgXwbp+hXMgdXvgGnvGRipaM3ErNLsyinZu25GcZrV+MGr/D6Lwfd6D8R9c0fSNB8QRSac8Or6otgLtXXDxo5dGzg/wAByM14MnS9vB0E2lbfd632R0Rck7yPyn/Yy+Gn7NXi34D+LtV+MuqaPpvia2v7lLR7nX5LS9S2W2iZWhtllHnEOZNo8t9zDbhulav7DPx38TfCD9nr47as9/dS+FdC0+L+x1uGJig1O4d44ljB6bmZWcKewJHOa+3x/wAE1P2biAR8Osg9/wC3NS/+SK9F1b9lP4U618Krb4bT+DbWHwXBNHcrpdlPNah5UXaskkkTrJI+AMs7EsQCxJ5r6XEZth6vPGXNJSa0drJK17a7/cckKUo220d7/ofk/wDAb4UfH3xD+zn40tvBXw00nxH4J8a7Td61e3MC3n+iyNjyA1yh+WQP1jbJzjNe8fsN/FU+I/2Gfjh4Eu5Sbzw1o+pXFtG3BFtcWszYH0lSUn/roK+q/GvxJ1X9l/XfAPwx+HXwQ1vxR4Mlhih/tPSpbl7fSlacowkYQS7iATIS8gJzz611vhD9jj4QeBbvxTc6D4S/s+bxPYz6bq+3U7x1ubeY5lTa0xCZ9UCkdiKVfM4VqcueFlJpxa30tvrpoXCm4Ti76p3faz3Pgz9j/wDZ7t/2kf2BfiH4ZWNf7ct/FE1/o0zEDZeJZ2+xSx6K4LIT2D57V43+wNeaxdftyfDyHXJLh9RsPtWnsl1nzIVg0+eJIiDyNioEAPQKB2r9hfg38DPBHwC8OXeheA9F/sLSrq6a9mt/tc9xumKKhbdM7sPlRRgHHHTrWBpX7J3wo0X4wP8AFKw8Ipa+OnuJbptUjvbkKZZUZJH8nzPKyyu2fk6sT15ojncFOumm4yTt3Tat/wAOQ6EnC3VP8L3PUdW0u11vSr3Tb2Lz7K8he3ni3Fd6MpVhkEEZBPIOa/GHw98Ifg9o/wC3/wCJfAvjSHTtG+GFhdXcKwaprEtpBFtgLRKblpVfO/GMvyeOa/auvnzxz+wT8C/iR4s1TxP4j8D/ANo65qcxuLu6/te/i8xyACdiTqo6DgACvKy7GxwrnztpSi1p36Ppsb1Yc8eVb3R8L/t7/EbwF420X4Z/AH4HiHxLa6TeK8KaNctewCR0KQW8U5ZvNb965YhyF4BOQQrf+Cn3gZvhj8Lv2d/CMkqzy6Jo1zp8kqZw7xx2iswz2JBNfor8IP2VvhT8Bbqe78D+C7DRr+bIa/d5Lq6CkAFFmmZ3VDgZRWCkjOM1Z+NP7Mnw2/aGbSm+IPhz+3zpYlFn/p1zbeV5m3f/AKmRN2di9c4xxXfSzSlSnSjFNxg223u21a5Kpttt6aWR8vfDv4I/sQ6XB4b1dNZ8FQ+Ibdba7Vm8dSb0uV2tkxm8xkOPukY7Yrzr9vIg/wDBRH4C45G7Rf8A06S19O2//BNb9nK1njmi+HZWWNg6t/bmpHBByP8Al4r0vx3+zR8NviZ8RPD/AI68SeHP7R8U6B5H9m33265i8jyZTLF+7jkVGw7E/MpznByOKiOPpU8R7bmlJWe9tLq2mrIVOSg4WWqtf/M/Lr/gpb8B7/4FfF3UvF3hozWfhPx/E4vEhOIxc+Yks0DAfws6RzAH+INj7nH3l/wTL/5Mu8B+nmah/wCl09e2/Fr4M+Dfjp4T/wCEb8caJHr2i+elytu80kJSVc7XV42V1OGYcEZBIPBNXPhj8MvDXwd8E2HhLwhpv9keH7AyG3s/Pln2F5Gkf55WZzlnY8k9eOKzr5msRgFhpL3k1r5K9vnqN0/3kZr5+pyv7UvwpX42fs/+NfCCxCW8vdPd7IHtdR4lg+n7xEB9ia/F74T3viL9pLXfg38ELzzG0fStWuFUK53LbzSLNcEjHBRI5SPrjiv32IzxXj3gL9kP4SfDD4jXPjzw14Pj0zxXctO73wvbmUAzEmQrE8rRpnJHyqMAkDA4pZbmUcFTnCcb31j5O1r/AIlVoOokouz/AE6nyd/wV9+FOoap8MvA3izSbR5NK8M3E1neRQR5W3hnEQjkOPuqGiCfWRa9Z8F/t+fCW1/ZksPFNz4v0+DWtP0iOGbw686f2k12kYTy0t8hnDPjDgbMHJIAOPq/VNLs9c065sL+1hvbC6iaC4tbmMSRTRsCrI6nIZSCQQeCDXz5df8ABO39ni78QSa1J8NbNbx7n7UY4r67jtt+7dgW6zCIJn/lmE2Y4244qKeLoVKCoYhO0W2mrdd07/mNwtJTW6VrHy5/wR1+HOsRjx78Qr6CS30zUFi02ykZMLcurs8zL6hTsXI4yWHVTXmf7bHxD8LeIP2//hzreleJtH1PRbA6Ol3qNnfxS29u0d9I0gkkViqFRywJGBya/XDRfD2m+GtItdK0fT7XStLtIxFb2VlCsMMKDoqIoAUD0Ar50vf+Cbf7Oeo3s93cfDzfcTyNLI/9uaiNzMck4FxgcntXXRzSk8bLFVU0rWSVu1tdjFwfs5Rvdvc+h/DniPSfFuiWur6HqdnrOk3Slre/0+4SeCYAkEo6EqwyCOD1Br8wv+C0Iz4m+FOen2bUf/Q7av0t+Hvw+0D4V+DtM8K+F7D+zNB01GjtbTzpJvLUsWI3yMzHlieSetcX8av2XPhl+0Pc6VP8QfDX9vS6UsiWbfb7q28oSFS4/cypuzsXrnGOO9eZgcTTwmLVbVpN+tjTV03F7tH5i/twfD/9m74Z+BvCGq/BLXNMTxv/AGiryL4e8RS6iViWMsZHYzSeSyyeVsIKk7mxnbldT9tr4o+MfiV8JP2dvhbfLPqHjXWNNtNX1G2kIE1xczDyLMPnADtmUsDjBYZr7y8K/wDBPb9nzwX4gs9a034cWbX1oxeL7ffXd7CCQRloZ5njbGcjcpwcEYIBrtdd/Zh+GfiX4u2XxQ1PwyLzxxZNG1vqcl9c4jMa7YyIRJ5Xyjp8nXnrzXsrNaEXC95crbvK179Fvt8zNU5JaWTtb19T8lv2oNA+PfgCb4Z+NfiB8P8AR/AkfhOK00XRL3Rp4ZA5t8ywLKEuZjuGxiD8o619m/8ABQP40+E/Hn7Dq3FvrumW+qeJrTS9VsNHlvI1vJYmuInYpETvYLhgxA4KnPSvrr4tfB7wh8c/CZ8M+N9HGt6KZ0ufsxuZYMSJnaweJlYYye/evMfEf7BXwK8V6P4f0vVfBDXdjoFq1lpsR1i/XyIWleUplZwW+d2OWJPOOgArJ5nRreylVjZwd9Nrb9X3LVJwd0+ljzj/AIJa+M/D1/8Asv8Ah3w1ba7p1x4ispL24utJiu42u4I2upNrvEDvVTuXBIAOR616v+2t8MNV+L/7MnjjwzocT3OsTWqXNrbRjLTvDKk3lAerCMqPcitT4NfsmfCn9n3W77V/AXhf+wdQvbf7LPN/aN3c74twbbiaVwOVByADxXr1eZisVGeLeIo31d9fvHRUoRUX0PyU/Y9+KXwq+In7NHiH9nn4s+JpPAZ+3tcxX01xFZLLEJVmKCaZGjjkWSMgrIBkOAuTnblfsHeGfDvg7/goTq+h+E9U/tzw3YRalBp+pfaI7j7TCq4V/MjAR8juoANfol8UP2LPgp8Y9eOt+K/AGn3mrsWaW8s5ZrGWdmxlpTbvH5rcD5n3EdjW38J/2XPhV8DmE3gnwPpejXgLldRKNcXoDgBlFzMXlCkAfLu29eOTXqTzOg41JpNOad1pa7Vr33MZUnyqK2Tuvvufmt+218Q/CviH9v8A+HOt6V4l0fU9FsDo6Xeo2d/FLb27R30jSCSRWKoVHLZIwOTXvH/BVH49aU37OnhvQPDOs2er2/jS98wXenXCzwzWdswZyroSD++8kcH+Fh2r22+/4Jtfs66jez3dx8PTJPPI0sj/ANt6iNzMck4Fxgc+ldFqH7EPwV1e38JQXvgsXMHhSLydHik1S9KWyecZtpHnYky7Enfuz0PHFCx2F5cPdN+z8lr179ympc8pLqrH5Z/Hn4SfHzw/+zl4NsvG3wy0nw74H8F7za6vZ3ED3h+1SAt54W5c/NIyk4jXBIzivef2xPit/wALp/4Jt/C/xTJN51/NrNpbXzHqbqG3uopSR23MhYezCv0j8e+AtB+J3g/U/C3iWwGqaDqcXk3doZXi8xchgNyMrDkA5BB4ry5v2KvgzJ8L0+HTeD2bwampf2uumnVb3i78sx+YJPO8z7pI27tvfGeav+1oVOR1IWlGXMrdnvu9yIw5Wmn0afzX+Z8RftN/AO91P9kH4I/GjwkJrXxP4R8NaSLye1O2T7KIo2jmBHO6GQ5yOiuxPC1gf8EyPCFx8TPht+0Z4aimEd5rejW1lHK2MLJLHeqpPtkiv1J0/wCHvh7SvAFv4Ig0yP8A4RaDThpCadK7Sp9kEfleUzMSzDZ8pJJJ7muO+DP7M3w3/Z5fV2+H/hz+wG1YRC8P265ufNEe/Z/rpH248x/u4znnOBTWbL6vVoyT1d4vsr3syOV2i1urX87H5pfsO/FHwn8N9N+KPwG+MF5ceBo/EfmWb31yVgFtMUaCeJ5GVlibaVZXcbPlbJ5XdzXw/wDh/wCBfhj/AMFDfAmgfDnxL/wlnhaHULR4NU+3QXvmO0O5x5sCqhwxIwBxjmv1I+L37K3wo+Ot3FeeN/BWn6xqEZB+3xtJa3TgDAV5oWR3UA8KzED0rP8Ahj+x78Gvg7qP9oeFPAOmWepLKs0V9d+ZfXEDqCAYpLhpGiPJ+4Vz3zgVp/adJuVVpqUlZrSzdrXM5w91xjs/wO9+I/hCLxx4L1bRH277iLdCzfwSryh/MAfjX54eI9JeC4lhlTZLGzI6t2IOCPzr9MiPMr5E/ai+H/8AYfiz+2LeLZaatudtvQTDG8e2chvxNfE4unqpo+pyHF+zk6Envqj5J1iz+/XD6tbffr1bXLP79ef63a8vXjyifo1KscXaf8fEtq/3LpfK3dg+cofz4z71zt/H5cjJXQ6pF/HWfrq/aI4r3/n4Us/tIOG/M4b/AIFiuCpC0r9z6DBYiz5DlpuRVCTFaFyuOnf1rPmasuU9pVO5CzVd8QP5l2l0Nuy6iSb5exIwwwOnzBse2KzZJavzyfaPDUT/AMdncFD14VwSP1VqTVmmTOpazP3JWR5Pv02RKbB0qdx2r9ckfxTTYmmak+nybPvxf3fT3FdRZ3UN5Huhfd/MfUdq5COLzJParsEf2d9ybkf+9Xn1UepS1Ouj6mpgOKxbTVJf49r/AKGtGPUEk/gavNmerTRfUUrVAt0n+1SmfpXK2d8Semk0wNyaUDNQzdMCtMIxUmRRgVmMYBivm747f8FA/hF8AtefQdU1C/8AEWvQSeXd6d4dgS4e0PP+td3SMEEYKBy4JGVA5r1/41+K7vwH8HfG/iOw/wCP7StFvL2A+kkcLMp5B7gdq/Ob/gmfoXhXQfCPxT+N3iuybXNV8NB5I5CizXMCLE808kQcgea4+UMWB4YZAZs+3l+Dp1qVTEVruMbaLdt7BOTjGKS1k7I+svgb/wAFD/hJ8d/Fdv4Z0ubWdC1+8l8mxsdasApu22sx2PC0qLgKfvsucjGa5z4lf8FP/hb8K/H2veENV8P+MLjUtFu5LK4ls7O1aF3Q4JQtcqSPqAfauL8M/tl/s/ftJ/Hr4e+R4J8U23jy3v1j0nXJ7G0hMZKuPLmkS4Zmiwz/AClWwTkYJJrzP/gsr/yMnwr/AOvbUf8A0O3r1KOX4epi6dKpTcVJPRvt1T6mfO+WdpXtZn3j+zx+0D4e/aU8Av4u8M2Wp2GmreSWRi1aKOObegUk4jkcY+cY5z14r418S/Gf4U+Kf+CienTeKtW17Wr3Q7tPD2iacNJgTS7C+3BfOac3ZeQiVn58lcNsPIQE/b/jLx5afC34Jal4uvsG20XRDelCceYUiyqD3ZsKPcivxGn+Emv3PwCm+O73Un2p/Fhs2cNhySnm/aM5/wCep2+uc1WV4OlVr1ZaxivdWut35/IU5ydCPVy/TU/ebVdVstD0261HUryDT9PtImnuLu6lWOKGNRlnd2ICqACSScCvjzxN/wAFZPgpoGuXNhZ2ninxDbwkBdS0zT4lt5sgE7BPNHJwSRyg5BxkYJ439vn453HjT9hLwTr+jSPBbeNbmyS+EJyFUQySyQk+00QU+uwjvXtf7Dnwj8K6Z+yB4V09tGs7u28TacbvWEuIFcXzTZ3CXI+YBSEAPYCuGGBo4ejLEYpOVpcqSdtt2zT2nNyRj9pX9D2L4S/GXwd8cvCcfiTwTrcOt6WzmJ2RWjkhkHVJI3AZG6HDAZBDDIIJ7jJr8rv+Cbd3P8Pv2yfiZ4A06a4bw8I9Qg8gsSu61u1SGRvcKXXP+3X6lahfW+lWFxe3cqwWtvG00srnCoijLE+wArhzHBRwtZRpu6kk1fezLoylNuMt07H53/tufGT4WXH7U/grQviHqviDUND8HmK5uPD2maTBLZy3MuHDz3D3SNhV8osghb5dwyd5A+/PF/jCw8E+B9a8U3ay3GmaTp82pSraBWkeKKMyEICQCSq8ZIHTkV+JHiLwNqv7S2k/Hn43qXSHSdShvIoXPLRTzsCnX/llEE/TFfor8KvignxY/wCCbWr6o0vmX9j4O1HSb3c25hNb2skeW92QI/8AwOvdx2Xxp4WjZu6aUl2bsyIz5sRZ7PRfI6b9nr9vz4a/tJeOZPCXh6z1/SNXFq91Eut28ESXAQjckZjmkJYA7sEDhWPaunn/AGvvB1v+0xF8D20zXD4sk6Xogh+wf8ev2n7/AJu/7nH+r+97c1+Pvw48E+KPAPwq0j9oDwncMLnw14sOn3SEZWHEUEkLkDBKO0kkbgn+JAPvGvpL4VfFXSvjd/wVE8IeNtF4sdXtEmMRPzQSDRCssTe6OrqT0O3I4xXZVyTDqpKVK7jGLvrs0r/czBVpKMnLfp99mfrIOlfIPxT/AOCnnwu+EPxD17wdrGgeL7rU9GuTa3E1jZ2rQswAOULXKsRz3UV9YeIdQn0fQdSv7azk1K5tbaSeKzizvnZVLCNcAnLEYGAevQ1+LfgT48+L9D/bm1r4i2nwn1vVPFFzPdvJ4GhM322EvAUZTi3L5QHcf3Q4HbrXhZXgoYqVRzV1GLe9teh01ZuFPm63R+jnwI/4KHfCD4++I4/D2m32o+HNeuJBFZ2HiK3SBrwkdInjeSMnPAVmDE9Aa0P2lP25vAv7LXifStC8V6R4i1C71G0+2xPo1vBJGqbymGMk0ZByp6Aj3r4x/wCCjug2viH4XfC342P4Sm+Hnj3WLr7NqWnPuiu1IQtGZSY43aSPygA5VWAZR0C49v8A2wvFt74//wCCZdh4l1IEahqum6JeXBIxukeW3LH6Ekn8a7Xl+HbpVUnyyfK1fZ+TW5mpy5uV63V0z1z9nH9uvwH+094h1jRvC+keI9PudLsTqEz6xbW8aNGHVMKY53JbLDqAPevgr4wftR/Az4+fFTV/EfxJbx/r2jppkumaBoNlo9paR6Mz9bkSDUG86XPOWUAkLlSFUD7M/wCCay/8YT+Hv+umo/8ApTLXwD+wf8dvFvwM8W+NLvwn8KdZ+Kk2oQQxT2+jGYNaKruQ7+XbzHDEkDIHTvXZQwdKniMR7KL9xJLVLrbdrQj2knRUn1f4H3L+w1+1Boep/s6eJ0l1bxB4qtfhtYGafUNR0eCwuprNYpJI4lRbydZHRYWUMzJkbAeQWPdfs8f8FAvht+0r45k8I+HbLX9H1gWr3US65bwRJcBCNyRmOaQlgDuwQOFY9qzYfjd4q+OP7KXxm1PxV8L9Y+Ft3ZaHqVvDYayZS9yhsnbzF8yCE4ydvAPTrX5XfDjwT4o+H/wq0n9oLwpcMLnwz4tOnXcbAlYcRQSQOQMEo7SSROCf4kA+8azoYGhjJVpVfdldJapq7XW2mrFeUKceTXV/cuh+w0/7YPg63/abi+BjaZrp8VyYxeiCH7B/x6/avv8Am+Z9zj/V/e9ua9g8U+Irbwf4Y1fXbyOWW00y0lvZkgAMjJGhdgoJAJwDjJA9xX5WfCf4raR8bv8AgqT4Q8b6K3+havaJN5ROWhlGiFZYm90dXUnoduRxX61V5OY4NYNUlZptXfre36HRTqKc5W20/I+Ev+HxPwa/6Ffx1/4AWX/yXXa/CH/gph8MvjT43h8LaLoHi201CW2uLpZNQtLVIgsMLzOCUuWOSsZA464zjrXkv/BZJf8Ai3fw6/7C9x/6JFfXXglQP2V9A/7E+3/9IlrpnSwiwkK6g7ybW+1uuwry9sqd91fb5Hk/g746fD//AIKMfDfx94Q8OaPc6ZLYW8K/a/GOh215FbSziVUnihW4O6RAkhBLLtJU88iubi/a7+Hf7Kl/Y/s82Hhv4i+Ntf8ADtpFYQNplpFdy3jNCJR5Z88ScK/RUGwDCjCivF/+CLH/AB9fFz/rnpX87usXxR/ymJtP+wnbf+mxK7ngaUMVPDa8ijzWv1t3MFNunKb3T0Puv9jHQPH3h79nnw3B8SbrUbnxXM091MNXu5Lq7ijklZ4o5ZJGLblQqME5X7pAINe4Uu2vnzxz+3v8CPht4u1Twx4j8c/2drmlzG3u7X+yL+XypBgkbkgZT16gkV83JTxFSThG7etkjpj7sdWfQJ6ivmr9pH9vn4f/ALL3jm08K+KNG8S6hqF1YpqCS6Pa28kQjZ3QAmSeM7sxtxjGMc19AeFPFGl+OPC+keItEuvtuj6raRXtnc+W0fmwyKHRtrgMuVIOGAI7ivyp/wCCnmrXGhftpfD7UrTT5dWu7PTNOuIbCHPmXLpezssa4BOWIAGAevQ125ZhYYrFKhVTtr5PRCnK1OU49F+p9Q/Dv/gqr8KPiZ478P8AhPS/DvjO31HWr6Gwt5buytFhSSRwqlytyxC5POAT7V9m8+tfH3we/bT+KHxF+JGg+G9a/Zm8W+DNK1CYxXGvX7XRgs1CM2999ki4yAOXHWvsBsY5rHGUoU5JRjy/NS/ImlJyerv8j59+GP7bXgj4r/HfXfhPpWk+ILbxDoz3cdxdXtvAtoxt5PLk2MszOcnplBx1xXsXxB8aWPw38Da/4q1KK4n0/RbGbULiK0VWleOJC7BAxALYU4yQM9xX5ifsY/8AKTn4nf8AXzr3/pXX6FftWf8AJs/xS/7FnUf/AEnet8ZhadCrShHaSTfq9y4Pmqyg9k7HzEf+Cx3waA/5Ffx3/wCAFl/8l19M/s3/ALR3hv8Aah8B3PizwtY6rp+nwXz2DRavDFHMZERGJAjkcbcSDvnrxX5hfsCftN+O/gZ4E8Sad4T+B/iH4pWl7qS3E19o7ThLZxEq+W3l2swzgA8kdelfpD4a/aO1O6/Zo134p+MvA2ofDu80u1vLiTw9qpk88eTu8v8A1kUTfvCFx8o+8OTXZmOCp4aXs6cOqs+ZPfy3OanOU5JX69ji7n/go18LLX48n4UPaa+daGrjRDqYtoP7PFyWCY3+fv2hztJ2dfbmvYfjz8b9C/Z3+Gmo+OPEdpqF9pNjJDHJDpccck5MkixrtV3RerDOWHGetfh9cfCTxBdfs/yfHp7qQXb+LjZtIGw5Jj803Gc/89vl9c5r9Hv22/iPbfFz/gm7/wAJla7RHrNvpVy6Kc+XIbmHzI8+quGU+61visro0pUVTbd2oy9dNvvYRqXm10abXyIf+Hx3waz/AMix47/8ALL/AOS6+ptH/aD8GeKPgxqHxR8P6i2u+F7Gwub+R7OPE+2BGaSPy5NpWQbSNrbeo5wQa/Jfwz+2Z4L0H9g/UPgpN4c1TUvFN0txGtxPBD/Z8fmXRlWQOZC+9AQR+7HzAcjrX13+zj8E/EfwQ/4J2fEuy8UxNZ6nrWkavrAsGYM1rE9jsRWxwGKxhyvUb8HBBAvHZZQoQcknFqSSu78y6tCpVHKcU+u67HrH7O//AAUJ+Gv7S3juTwj4esdf0jWBavdRLrlvBElwEI3JGY5pCWAO7BA4Vj2rpZ/2xPB1v+07F8C20zXT4tkAxeiCH7B/x6favv8Am+Z9zj/V/e9ua/HP4beCPFHw/wDhVpH7QXhO4b7T4Z8WnTruNgSsOIoJIHIGCUdpJInBP8SAfeNfSfwq+K+lfG7/AIKk+EPG+jE/YdXtEm8on5oJBohWWJvdHV1J6HbkcYrpq5NQ55OldwjF38pJX+5ke1koyb+X3n1R8Tv+CpXwr+FPxA8QeENW8PeMLnU9FvJLK4lsrK0aF3Q4JQtcqSPqAfau70H9uLwL4i/Zy1z40W+k+Io/DGj3Ys57OW2gF67+ZEmUQTFCMzL1ccA+2fj7/gs3/wAjN8Kv+vbUf/Q7evqL9vMf8YH+MP8Arx03/wBK7avN+qYd4ehUSd5ys9ezSfTqbXbrKPS1zrv2ZP21PAP7Vd5rll4VttY0y/0lI5pbTW4YYpJY3JG+MRyyAqCADkjBZfWrHww/bE8G/Fj47eK/hRpGl67beIfDYujd3V7BCtpJ9nnWF/LZZWc5ZwRlBxnODxX5P/CeLxJ+yba/Br9oHSmkvfD+vSXdnqVuOmY7mWKW3PQYeFFdCSfnRieFGfof9hLxVpvij/goT8Y/EekXC3+lX9jrF/aTpkCWJ7+B0PPIyCOtd+IyijD2s6bbjGLt5STSaZlGpJrXdtW9Gz7U/aH/AG3PhX+zPcDT/FGrXGo+ISquNB0WIXF4EOPmfLKkYwQwEjqWHKhq85+F/wDwVM+CnxO8UW2gsPEXhm6u5I4LSTWtOUxXEzuEWMG3kmKklhy4VQM5avk//gnV4Z0v4+/tQ+P/AIi+OYItc1LTUfV4Le8CyqtzLMSsoUjBMYUheMKSpGCox6z47/b/AP2b/wBoTWvDmjeIPAXjC51W01SBtK1M2Fkk1lP5qFWSUXRZVLKu5cEMBypwK5JZfSpyVHklKVk209r9lYqc37zTsk7fM/RjbSOKcACBTGXmvmjS4wjNRsan2Gq0w/eUCHs6f36jLp/fWl+zVA0fJp3FaxLlJKYU/v0luuZP+A1Oy1omRIhbrXHfFPwOnj/wXqGlbV+14M1ozfwSqCR9Aen412ZSkCgU5RU4uLIhOVGaqR3R+Y/iTTHt7iWGaFopY2KOrcEEcEEeua821y14evsj9q/4af2PrKeJbKHZZak2yZV6R3AXJPsGAz9Qa+Tdftvv14M4uLsz9LweKVemqkep5TrEP36xLf8A0iO4sW/5afvYfZwDwPqufyFdXrcWd9cPqBe2k3q+x1YMrehByD+dctSHMmj3aVblakjEu14rLuOtdFrgWSRLuJFSK4XeFX+BujL7YOfwIrm5znrXDa59PTrKSTRVkNXtE/f3FxZtz9siaJf+ugIZMe+4AfjjvWZKKZFcPBIkyNteMh1b3ByKfLdWNHO6sfvWY08vfsqzpemNqkjpv2bcbm69eg/nWWgq9p19cafJvh/i+Vlboa/U6l7e69T+PKVuZcy0JL3TX0+48rfv/iVvamQxv/fqSW5lvJfNl+d/0HsKmih5+5XFJXWp6FNrm93Ymjjq3EOKiSPhKtQrXnVEerTZPGtWFGBUcS1KBxXKzuiSKMinUxc4p9ZWN0wpMinbaSixRn+IdCsvFOgalo2pQi40/UbaS0uYW6PFIpV1/EE1+Y3g74Y/tA/8E8/ihrE/g/wbefFP4eavMsTQ6ZE88lwilmjZkiDSW8yqWUuUaM7iPm+Xb+pQNLXoYTGSwnNHlUoy3T2YppTjZ9D8v/Angj4wftDftuaB8YtQ+EWteBNCsL2zF9DrEnkmFI4im9PPSF5QduT5aHGQDXP/APBRaL4p/H74o2elaT8F/GC6b4RnvLK31az026vIdTR2jxKm23AUfu+zODnrxX6w4NKBivRjnDjVhV9mvdVkrvT/ADM+T4rvWVvwPzq/af8AiX8V/jf+xvpejWHwa8YeH9Z1XWVsL7SY9OuruZLO2RJBK4ECMokl8vGVwfLbk9sp/wDgk54bT4CnW21XxP8A8LJGg/bTpizQNa/b/J3+R5Yg8wjf8mN+f5V+ldLurKOb1aUXGguW8uZ2/LXoXGklbm1SVj8z/wBnP9nnxn8dP2KfFnwf8ZeHdZ8G6zomqrqPhu78RadcWcQdwzhfnQFl3+erFQdonBwSBVb4VfHL9pf9l/4YXHwuu/gHr/ijUtJWSLSdbtLe4uba2VwXQMYIpI7hVZ+iSpgfKcEGv07oAqpZs6jkqlNOMne2uj7p+fUUaSSVnqr2fr0PiL/gnl+x/wCK/g3qHiL4jfEgC38a6+jwJYeckr28LSiSR5mTK+ZI6ocKTtA5+YlV9e/bo1PxTZfszeLbDwboOreIde1mJdKjttHs5LqZIpjtmcpGC2PK8wZ7Flr6A20EVw1sZPEYhV6iTtbTpZbI1pr2d7bvr5n5kfAL/glN4b8c/BfRte8fX/izw54z1CGWaTTIXhgjtcuwiWSKWBpA20KzAsDyRxiqX7GXgn4n+A/g7+0N8NPEHgXxPZW93oN9daVLcaPcRxXN2IJIHjhZkAkaQGEqq5JCHFfqKBS4Nd885r1FNVNYytZdrO+hnGlGNmt073PhD/gnR8DNRn/ZU8f+B/iN4V1fQrfXNZuYpbHV7GSzmeB7W3XzEWRQeGBwwHDL6ivnf9kr9l74i/Bf9u7QLfVfCOuv4f0a+1CH/hI/7LmGnzRfZJ1ilE+3YA+5MDdwW29eK/XgDFLTjnNaM6s0laas120tcToxcOS/W43Br8nfElr8U/gp+374z+J+j/Bnxd430xL+6Futlpl0kFyssPl70nWCRSBuzwDnFfrJRXn4LFvCSk7cykmmn2foa1IKcOV+X4H5e+Ofh58ev+Ci/wAR9EPibwNe/CP4b6JLgw6wJI5kLBPNdVlRHnlYAhGEaxqBtJzuLep/8FFZvFkHwmsPgx4C+EviHxJod3YWjx6zoltcXMWni3nXZAY44WBJWJeS6kBs4Pf7vNJurqeZvnhaCUYO6Wtr9292KNPVtu7at6I+GP8Agm54i8e6J8NJ/hZ4p+FfiPwla6LZ3V7Dr+sWtxbpeySzlvJWOSFQGAkJ4didp4Hb5Z/Y/wDEfxj/AGSPEnirUV/Z58c+LRrUUUAT+zb2z8ry3Zs5+yybs7vQdK/YwDNeIftPfs/eMfjrF4dTwl8XNc+Fh0xpzctowmP24SeXtD+XcQ/c2NjO7756d+qnmanWqOcUlUtfe2mvTUj2NqfJfZ3X+RwWg/Gzx5+0d8APjNZ678GvEfw61G38P3Vtp9lqCTyy6m8ttONsKvbRFmBVRhQ2S46cZ4H/AIJ1fAvULj9lL4geBviN4V1fQrbXNauopbHV7GSzmeB7S3XzEWRQeGB2sBwy+or7p0+3ktbO3gkma4eONUaVurkDBY+561YD+1cbxvJGdKlFKLaejelu1+5cYyai5PVO/wB62PyC/ZJ/Zb+I3wX/AG8fD8Gq+Etefw9o19qEP/CSDS5hp80X2SdYpRPt8sB9yYG7gtt68V+vtPplRjsfUx8oyqLWKt6+Y4UlCTkup8Hf8FYfh14s+IngPwHb+FPDGteJ57bVJ5J4tF0+a8aJTEAGYRqxUE8ZNfW/wn0KRfgj4P0fVLWW2mHh6ztbq1uEKSRt9nRXRlIyCDkEEcGu7206snipSw8cO1pFt39RuK51Psrfjc/Kb4SeE/jb/wAE6vir4xtNK+Emr/Fbwjr6qlrdaGsjGRYXJhlZ4YpjEQsrq0boMnlSQuW7b9lT4D/FT4yftfXn7QvxH8Kz+AdNjklns9LvYzDcSyeSbaKLynxIqpHhmkdV3kLtBDHb+khHYUoyPevRlms2pNRXM1ZvW9tvS5k6Sd0nZN3sLXnuu/s7fCrxRrF1qus/DTwfq2qXb+ZcX19oNrNPM/8Aed2jLMfcmvQ9tH514kZyi7p2NfJlHSdIsdB0uz03TLO307TrOJYLa0tIlihhjUYVERQAqgAAADAAr8xf+Cjfw8+IGoftZ+CfF/hb4feJfGGn6PpljO76PpdxcRNJFdzSGIyxxuFYjb6kbgcV+pG2krtweKlhKyrpXavv5iaUouPRnxh8OP25fiz4x8deH9B1T9lvxj4b07Ub2G1uNYu3u/Jso3cK0z7rFRtUHJyyjjqK+z8fLSqPWlrKvVhUacIJejb/ADJScXq7n4+eE/8AhbX7O37aXxF+ImnfA3xp41sbrU9Wgt47bS7uCKaOa5LLKky28gZcAEYGCD1r6nH7R3xM/aO+FnxZ8K6z+z94r+H7nwhqEllc3yXUxvbgx7Ft40a0i3O28kBSSdvSvtwDFJu9q76mPVblcqacopJO76fgSk1NzT3dz8iv2Nfix8Zv2RvCOu6GP2afHfir+1L8Xv2j7De2flYjCbdv2OTPTOcj6V6x+1n8Yfi3+0R+yPFp9j8EfGXhjWdZ8QfY73Rk0+7vJlsrdEmErYt42VXlMYGVwfLfk9v0d3UZPpWlTMVVrKu6S50073fTy2JjTcNn3/E/Mp/+CSXhmP4Af262reKB8ShoH206YJYGtPt/k7/IEYg8wjf8mA+f5Vw/hDwd8VNW/wCCcHj/AOG+p/DvxfDrOk63ZzaVYz6FdJPcW0tzHK4ijKbn2OsrsVHAkGa/W7n2plV/a9dpqp73vKSv0afQlUoxStur/O5+bvgD9jLUPjT/AME9NC8L6zoF14c+ImjXF/e6ONXtXtbiKQ3EjeS6yAMscy4HPGdj87RVz9mbxx8VtZ/ZV+I/wn8feAPGNnrWneGNQt9Av73QbpEvIPszolrvMeGlUkBBnLqQByvP6KPFmoN4qamZzrKcaiTTlzLyfkOEFBxa3X+ex8If8E5vgXqM/wCyj4/8DfEfwrq+hW+u6xcxS2OsWMlnO8D2luokRZFB4ZTtYDhl9RXzr+yR+y78Rvgt+3foFvqvhHXX8PaNfahB/wAJINLmGnzRfZJ1ilE+3YA+5MfNwW29eK/XrdTgvtWkc2rQnVkkrTVmvla6IdOLhyPvc/Jb/go2vxU/aA+KdppWk/BXxium+EJ7yyt9XstMu7yHVEdo8TJttwFH7vszg568c/R/xb8TeO/2hf8Agn141W5+FniHwt4o8y2sIPDMttPcX1wkVzat5yRmGNyCN5wEOAh5ODj7eRPLqTbWTzFulTpKC9x3T13vd/eacn7xVLnxJ+z5+zVcfE7/AIJ0aX8MfGekX3hvV5475oodTtHt7iyuRezyQStG4DAZKkjA3IxHRq8C/wCCXnwM+IXwt/aX8RTeLvBHiDw9ZJoF1Zi+1HTZobWSUXNv8qTMoR8hWI2k5AJGRX6sbCRSiq/tWso1o20qXuuzfYj2S5Yx7P8A4J+WnjL9m/41fsRftA6p8S/gz4dl8b+DNQdxJpNnCZ5VgmcE2slvH+9IRsFJIwQoVS3G5Tz3xZ0j43ftsfHvwV4li+A/iPwLF4cSBbhdYkMMbxrc72dZLmK3DEbvuLubAJr9bKCKqnm1SLjNxTmlZPW9vOzsxypc17O19xgGBS06ivCHaw3bUEoqcsagkWnYbt0GTGmCOnrUhkz9ymIrQL89T0kK/vKe9UiHsRtSiH93vprijzX8vZWi2MXbqc54z8L2Xjjw3e6LqH/HvdIV3d426hh7g4P4V+bHxL8J33g/xBqGj6lDtu7VyjehHZh6gjBH1r9P5fu18+/tafB5/Gnhd/EulW/m63pcX76OMfNcW4JJHuyZJHtkelcmJpXXOvmetleM9hU9lJ+6/wAz84tei+/Xn2sAHfXpmvxffFeda1Hy1eW0foNObZhWr/aI5dP/AIm/ew/9dAOV/wCBAfmBWBdNmr92Xjk3I2x1bcrL1BHQioNZK3Gy9i+RLjO5V6JIPvL7dQfoRXDOPLK/RntYWs/gZizGqzPUkxFVXIqbHpe0P36it6spb4qWONNhqaJU/v1+gObP5djBFdYf7/yVPA/l/dp08iVNbJ+7qHK61NFGz0Jok8w1bjjqGJc5q0grknqehTFReTUq03HSpGXiuRo9COoNT1oApQKzsaxClIxSgYpQKTRQwLTgMUtLtpDQlKBmlAxSgUrDGgZpcCnbaAKLFjQMU+lAzSgYosOwmDRg06ipEIvSlpwGKWqsOw3bRtp1FFiiPmjmn7aWmF0RbaeEx3p+2loHcjwfWlAxUmDQEoC4hODTl6UbaOtNAhwGadSA5paoQmBSgUoFLQK43bS7aWigm4UUm6jdTsTcNtOwaN/saYetFguFGDSbW8ypAM0xCU2pNtBGaAI6dSnrRg0AJRS7aUDFAEdLj86ftpaAIGFPEfl04DNOoAbsHvS7aWigTdhAMUbaXBpu2qsLmF20baTbRtpk3AjFIrcU4nFNoEDNxTadQy8UAMMdHlp6VJg0baCCIpTStSkUxqsCFhUR61OwqJlrRbGEtiFlquyVaYVA/Q1otdDnlpqfnb+2P8CX+G/iD/hINKt/+Ka1SVm2xr8tpOeTGfRTklfoR2r5A11OHr9svGfhHTPHnhfUPD+sW63em30Rilj6EZ6FT2YHBB9RX5JftDfB3Vfgv43u9C1BGlt2zLY3235bmAnhh6MOjDsR6YrxcRSdKXk9v8j7zJ8wVeHspv3l+J4RfLWfZypLK9jK/wC6uPus3RJB91vpyR+JrU1IYrm70VwTjzKx9dBtO6Kt0jxyOjpsZWKlfQjqKpO1a+oN/aFn9r+/LHhLj/a7K/4gYJ9QD1NYkjH2rFK53Kpc/oMAf+Op4xzU8cWTU0NvX3TZ/OcYjUtv79Wo4KlihzzV6GBPuf8Aj1c0p2O6FPmK8cFTrFVhY8UpXFcrlc74U0iuseeTTiOKl20bag2WgxVpwWm7alqGixNtGBTtlOwaktO4wilC07bS7aChtLg06lAzSsA0LRtp22nUrAR7aUCn7aXbQ0acw0DFAGKcBS0WBO43bS7adg0YNFg5hAMUgFPAxRtosTdiYNGDTgKXbTsF2MwaAM0/bRtosF2JS7aXApaY+YaFp1KtLQJOw0LTqTdS5PpTsJu4UgNAXmnbB70WEN3UbDUlFMBmylCYp1LtoAbto207bRtoAQCl20u6m76qxPMFFFMpiuL2o3UlFBIu6lyfSjbRgUWC4ZPpSHrS4FLRYOYZTh0pwAxTqmMeUblcZRUm2jbVE3I6Kk20tAXIqKkakoC4xl5o8v3p9FOwXG7aNtOopEjdtIVpx6UYFAEZGKQpUhGKSrJbIWWoGFW261A4rRbGMmVm61Wqef8A2KgDc1qkcsyMjivLf2gPgdo/x48By6JqG231CHM+m6gq5a2mxgH3U9GXuORyBXqEjpUZbzKqdKNWLiyadedCoqlN2aPwr+JngbWPhv4s1Pw54gsmsdVsX2SxtyCDyHU9GVhghvf1rz29Ffs9+1D+y7oX7Qfh9JZf9C8S6fE32LUrdB5hXBPlOD99M8gZ4PQ8mvyM+Inw213wBqF3b6naSeVbuYnuI0bYjD+F8jMbYIOGxwQRkc18pWaw9X2U3q9vNf5n6zleOjj6PMt1uv66HDQ3f2O437N8LKUlj/voeo9v8mq2pWn2O4+R/NiZd8Un99T0P1zkH3BFOmWp7L/iYx/2e2fNY7rbud56r9G/mBUP3dT2z+hKNOatRw05LWtCC3r7GcrH4JShcZBBVkJzxUiJTgtccnc9OMbISkKVIBSMKyOgi2/WmlKkIzTWNAXsJtoA20ganjrRYExV6UtLtNOAqLFibaAuafS4NKxpdDNtLtp4Wl2UWGMoqQLRtpAMwaXbT9tGBQAwDFLTsClp2AZS7adRRYBu2l20+mZFFhXQpFJtoLZoPSmkTzABilpvFOqrBzihfalpoSiiwuYXbTttICc9KduosXzITYPenUA07IqQuhNtG2lyKTJ9KAuhcClpu6gPVWJ5h1JkU7bSUWE5DKKeDRTJuMop2BS07BcaEpSM05aQmiwXGgZo206kwKdibobSbqV+9Mq0jPmHbqcoqOnpJ5dDQKWo+ijd5lAFSVzIdS4NJTl6VNirhtpD1pd1G2iwCAZpCKfTS2KoBKbSg0E0BcSiiigTdgoAooD0CT7iEZptKzUwnNUkQ9xrVExqQmoXNWYyZBN0qtcdR/eq29VpF8utYnNIrRW73G/Zt+X+90/Cq7Bo5HV/lZeDVuO5e33rs3o3zdcEGs+eZvNd5f4j/kVtG9znna10PMhr5v8A2nv2Xv8Ahb+n3GpeFbtfD/j+zhLWN6p2w6hADk2twMEMAxO1iDt3gdM19IAfu6qanC8sSSxf8fFu3mov94dCv4jP868/HYaFaF2r2/LqdmX4uphKvNB2Z+Dvi2+vfDfiC/0fxT4M0mLXdPmaC7jmgltJEcHncsEkaH1BC8g5HBrH/wCFhX2nx7NGs7Dw+jAhpNOgImIPUedIXkA9gwFfrt+1n+yF4f8A2m9AXVrJ49K8a2sB/s/VFUBLhSMiG4GPmTPRuqZ44yK/IL4g+AfEHwz8V33hzxRpk2lavZttlt5vQ8hlI4ZSOhHWvn6mHVNpNXXTsz9Zy/M6eOhZO01uj+iGC3qyQn/fNKz/ALz+66015K+mbbPylWjohVFLu+lRI/8AHv8A9nbTDLU2uaqSsWC1MaSqct1squZ3k/jpqmTKskXjPTS9Z+9/M7VYTfmq5LGaqtlhWqZKqKfLqzEaho2jInUU7ApoNPHWsrG6YmDT6AKcBiosXcQNxTqTAp22iwXDbS0UnNFirsWjPsaKMCiwuYKTdSk00miwmwbNOphOKbv96pRJ5h9JkU0vTTLV8pHOP3UA4qMSUu6nyi5yWgGog2aeDilYakSA0p60wNTgaXKVzC5NOpF6UA5pWHdDgBinU0HFPBosF0JSYFPopWC6E20lFJgVQXQoNFJgUm6i1yeYXIoD0E4poagXMPpdtN3mlBoFzMVqSkZqbRYTYpOaSioy1WkZuQ4nNJu+tM3Um6qIuP3U4HFRbqUHNBPMTVIBmoFNPqGjVO+5LRTA2KfUmqdhy0bqbS5NA+YCc0wmlakoC4UUbaBG1BIu2hqNlIyvQVZjSc03dSmNqjarRIFqTdTWamM1UZtj2aomNBamOaaMmNMlUbiTNWphxVKU8VtFI55sgWT95TLgc0jjpTnHNbI45NldA8fz/N5X8qlWVP4Kd/yzqAx/xp/wJfX/AOvVbmexStV+x6hNa/8ALKTM8P0J+dR9CQf+BccCvMP2kf2X/CX7SnhP+z9bhXT9atVP9na5bxA3FsxB+Vu7xk9UJ9+DzXql/C9xbpLEv+l27ebEvckfeX8RkfiD2q7BOl5bxTRfOsgDD6EZrzY04ycqFRabr0/4B6UK9Si44ik7Pr6/8E2IJ/tn/XZf/HhT3/d/e/8A1VlBsSOifcUnFSPceX0rq5Oxn7ZLcnnKVVlufLrPvL7mqBvfMrpjRZxzxSTsi/8AbfMk2VfjFYUUm+4reAf5KVSPLZFUZueo+NetWIkqNF5FWFbFc0jvgxClSI1Mc5pgf61PLc05ki6hqRTVeN6lVqzcTSMyYDNOAqJXqRXqOU1Ux9FNJzSbqXKXzokyaN1NDUbqOUnnFJpN1NZqjaSnyrqHOS0mRVGTVIo/4t3+7VGXWm/gVV/WsJ16cN2dNPD1qn2TXZqryXcMX33rDmv3l++xaqr3Vcc8cl8KO+nlzl8cvuNuXVof4NzVVk1tv4EX/gVYz3WarvdYrinjaj6noU8tpLdXNh9Ymx95U/3R/jTDqdw//LVqxjcGnK0knRW/75NczxU3vI7Fg6UNoo2Pt0p/jb/vo09bp/77fnWWiXH/ADyk/I1YjiuM/wCqahYh9yXSprsaiXR/v4qeO6fP32/OsyOKfP8Aqm/T/GrCRzf88TW8a3mcsqdM1EumP8bVOty/9+stfN/uNmpllI/vV1RqvucsqUexqLdMOtSi6zWasuaf5nvW6qyOZ0IvoaX2lMcU9ZFrKMuKY0lWq9tyHhb7M2d1J5lY4vnT+OpF1Xj51/75raNeD3OeeGqR2VzU3570VXhuUk+49Wl4ra6eqOZpx3Qi9aNtOYU6i4iKipNtNHSncBtFKRim7qZk2LUT04vUEjfvKtIycgY03dQTTCwFWkZXRJTlNQqanU/3KTBO4u6pFqELUiCpNou5LT1NIsdPrNnRFN7ht+tOC0tFSbWQUUUUWAKKKKYBRRRQAUUhOKWgCMwp/dqJ7PP3WNWaKLtEuKZlyW8sf8P/AAJajJrXY1Xmt1m++v8AwJetaKfc55QvsZMrc1SlWtG50+WP7h81P1/+vWfN1roi77HBUTi9SpI2aWlx/HUU0nlyVvucbY4vUlVIf3slW6bVgWpHIn8f3H/hrN0+X7Hqkti/yxTZuIT26/vFH/AiG/4EewrV21S1e0e8s98S/wCkW7CaH/eAIxn0IJH41x4mLSVSC1jr6rqjehJXcJbS/pMrpqfP9ytLRQmrySq77PLx8q9TnP6cVwKX/PFWre+uLd/Nt2aJ/wC8rV7MsO2mlozw44tcyctUdLrlutheeUrbkZQV3dR7Gsvy/wC5/wB81QXUZZJN9wzS7vvM3JpRqGJHZFb5f0FXGDikmYTqKc246I2LUJJIj/3a6O3aua064aT76f410FrXJWR6+GdkWiakDke9VHaoJLqublud/OkbdrAt3u3t93+tVr2P7PcbN/8Ak1lDVmgk+VmV/wDZprX+/wCd2Z2b86FTle/QUq8WrLc24TirANZEF4kY2O9Xo5vMqJRsXGomi1upytVcyVE1yajlNecv+dU0C+eHzWSlz5lK9/8AZI9zy+Un96olGyu3Y2hJyaSVzQlby5HSoJrlLePe7KiVzl74qyf9H/7+N/QViz6k80m923t/tV5NbMKdPSGrPdw+VVqvvVPdX4nU3HiBf+WX/fTf4VmT6q8n3m/Dt+Vc/JqNQ/bWkfYm5m9q8Wrj5z3Z9HRyynR1sbjX9Qvf4qpBp1xL/rXWL9TV+HT7eL+HzW9W5/SvMljIrqbtU4eZXW4e4HyKzf7vNWEsLiT7+2L/AHjVtZ/7pp/miuZ4xvYxc5fZVhsGnpHB/rdzMdtSfYLcvuddzf7XNEZzWnaweX87bRXTTnKvp0OOdSUNWyrFaIB8iBf90CpfKFXI4R/cxUv2Vv7rV0exOZ1e7Mth6UB+OK0X06X+5+oqu+k3H/TP8/8A61cs4SgUqkHuyBJanWWj+y7j0j/Onf2bcf7P50oTaE5QfUeslTK+ahFlcf3P1FKIZY/+WRruhUMnyvZk5ZPSgon92q+5k+/upfNFdKrE8r6Dnt/7jVWkt5f4NrVOZRTTNSdc0XMjPlkdPvqy1GtxxWg0nFVnt4X/AIdv+7xSWIV9TpjJdUWLaWrsd48Y/wDiqzIrZ4/uNu/3uDUu5h9+u+nVVrxZzVIQmbMF8sn3/l/lWgi1z9u2a1YZfLr0adVvc82pQUX7paYUymef/ep9dCaexxyTTHdagc8VPUVWjGRWy/8AcqMo0nzNVkiq6sz7letUcktCWOFHTfUAX95spVZx/HsWnAUzOTTSsNRv3SbPk3ZpwbYPneo2XI3pU4Hl/M+37uPlpbGkU5D0jqZRTFNOqHqdMEkSA0tMBzTgag0QtO3U2igtPuO3Uh60lFBd0FFFFBDdwooooC7Cn03JpKCm7D6QnFIOtJQS3cKKKCcUEiGql3ZQ3X31+b+8vWrDUlUtNSXFNWZg3VlLB9/50/vL/X0qm1uZa60pVGfTlPzRf98/4VvGr0Zwzwz3iYkFn5dSi19zV5Yql8v93/npVuZEaKK50tPs+/8Ai259qoNbv5iIn32/T3PtW6YuNqN+6b9KhiXy5P8Ax3d+OazU2bSoR00PEbb++/3P71S6Jr9prGoy2VokkrwruabZtj64wGPJOQenpXNX3ji0s9XuLJtuyOH2+8cHd+AOKpy+LrLS7iL7E6puhG/p1BNfQSk2fEq0Nj0JLm3kuJbeXdE64+Zl+Uk9gasppqR/dff/AIV5nafEWJLi4R2V/M2+ldj4Y8XJqmoXsW7ekbB1/wBgEDI+mTWEpSitTrpKNR2Z29lB5cf3K0Ek8usmO/xUwvErhlK+rPbhBRRqlkkqrcJ5YqBL5I/46in1JM/fpRepU1pcpzy+XI31qSBvMpslykn39tVWvHjkRE+5XUpXRw21ubEMfJ+etCKfy+RWJDddasLdVlLU2RuPdebHVYTf36y7nWotPt/NuJdi/qfYDvXJ6t4rl1TKJ+6t/wC73P8AvH+lePjMfRwas9Zdj6DL8qxGYS91Wj3f6dzqb7xRFbfJb/vZv738I/xrAutXmvZN8r7/AOQ+g7VhC8pY5XuJEWHc7t/CtfE4rMqld3k7LsfpeDyihgo6K77s1HvjTInlu5NkaM/8vxParFjoR+/dv/2zXp+JrXRkto9kSKq/3RxXiVMZy7HTOtCOkFdlS20XI3zvu/2Y+n4mtKPybePbEiov+zUDXFMVmmk2xIzv/dAyf0ry54qUupxTcpazZdNxmmG4q3ZeG7if5p2EK+n3m/8ArVt2uhWloP8AV+a/96Tn9Kx9rJnn1MRSp6LVmBBDPd/6qJ29+351p22g3DD966xf7K8mtwMF+VRz6U9VxW0Ki6s4J4qb+FWKlpokUX3maX/e4H6VqRW0Uf3IlX8KbG1TKfWvpcHNOJ51ScpPVjuKdk1HuUdaYZk/vCvWTbOdyS3ZNTHphuVFVpdQjTvWNaLcdjP21OO7LBajNUDqcP8AtUq6pEezflXlWmnsP61S/mRfzTs1QGpxf3v0NPW/gI/1i1opSW6KValLaSLnBqNoI3HKio1nRx8rKfxqXePWr9tbc1jLsys9hCR8uV/z71Wm0yUfcYN+laeRRuqXVubRqTXU5+WKWAfMjL+v61D53vXSnBFVJ9OguB8ybW/vLwaxc+zOmNdbSRkpNVpLnIqObRXjH7l93+yeD+dUX823+WVCg960hiJQOhKFT4WayBP4Pl/lU6zPH9+saK6xV+G7r1qGNvuZTptF0XBFSR3FU9qSfd+T+VAZ0+/XrwrKWxzOEWrGolykv+xTiMVlsfWnw3zxff8AnX9RXdCulpI4qmFbV4GnUUiU5JUkTcrblpc766k+qPLnCzsyuetJgU91oVK1uYKF2CpSqiR/c+T/AHVFOoqTcUNUlRUobyxSsUiQGng1Hupalo0WpKDRUe6l3+1TYeo+ik3UtAwooooAKKKTdQAtFJuoDUASU0nNN3Um6gB1IRTS2abvoEyTdRuqPfRvoKUSWk21CZqaZqm5oOliT7/+TUZVf+AU1p6jaempMnlRL53+x8lRO38FV2mpguv8tWi8jNrufBH7RepXHhPWNJ8RW/8AyDLxPsVwy9ElGSpPpkH/AMdxXmOlfFX7ZcSxed88aj8sn/61e/8AiSLSvF/h+90fVYvtGn3ibJY+nQghgezAgEH2r5Wv/gD4m8P6xdvZTW93p8as0V00pEkiZ4DKAfm//WOK+ypwqKPJUptP0Z+YVq1CcuelVi0/Nf5nUJ8Uf+KglTzfkhUM3pwAf6/pX0T8AdTuLjwvLrd6jL/akpMKt18kZAbHbJz+AzXy58Kvgvd+INU/tPxLFJZaPHKWaHlZLxg33SCOEz379B619Qf8JHFbosUW2KKNQixquAABgADtx2rixTb9yKPUwUUv3kpK3TU9ft9YX/nrVtNbT+/XkEHibyz9+tKPxPXkODR9HCpGSPTjrH+3VabXUjk/v1wreJkEf31qv/byf36IhU20PQpNXSWnxahXn419P79WoNeT+/W17I5+W56DHqH+3VHVPF0Wl/L/AK24/hj7D3PoPavPtY8d/Z99vaOry/xSdk9h6mucXWfMO92+duWavmMwzT2d6VHfv2PtMoyP21q+J0j0Xf8A4B3V1rsuoXHm3ErO/wCgHoB2FNXUM1yMGo+ZIqJ87f3a6fS4Yrf97cfPL/d7D/E18RUk23Kbuz9DdWlhoKMVZLZI29NsZbz53/cxf3m6n6D+tdNaGKyj2RJs/vep+prml1epV1SvMqc0jy6mKlUeux1H232oila5k2RIzv8A3V/z0qhp1m9wUe4fyk/ur1b/AArpLS6hs49kSKif56nvXFOk3ucE8ZCnpHVlqw8P/wAd0/8A2zjb+ZroLWK3sotkUSxL/s/496wY9T7ipl1P/brklG2x5dSvOprJnQCdD0pDPk7U/wC+q5WfxPbx/Kj7/wDd/wAapyeJZZPkTbEn+z1/OiOHqz1tY8avmVCho3d+R2b3McI3OwX/AHqqy69Cg+RWk/QfrXHfbvMG933v/eqRL6u+nhYx+J3Pn62dVZ6U0l+J1S63LJ91VT9atw3zydWrk47zP0q9b39e7hqip6JHHHHVZv35HTiWneZWGmqJH999v+9TZNet4x/rl/PP8q+gp89Re7Fv5M6frMerNmWbFZ81xWXN4jtR/wAtv++Qf8KpP4itZOvmf981c8HjKnw039xx1cXB9Ta8z2o8z2rBPiO3j/56bf723/69OPiO3/6af981z/2Xj/8An2zl+sQ7m5vNL5vtWKuv2n95l/4CakXWbWT/AJbKP97I/nWMsFi6fxU5fcx+3j0ZsCWnLdyJ912/Os1L1H+46v8A7rCpRPXFJTjpONvkbxxDjrFmomrSqPm2mrMWrofvqy/qKwxPQJRWLUJdDtp5hVh9q/qdPFdxydGU/Spi47GuU3+9TxanLGPv7h6NWMqT+yz1aWZxelRfcdJmmSIsg2uqsvvWZDrUeMS5T9RV5LhJPu/PXM+aG6PWpV6dVXhIpXOiLJ81u/lH+63IrPkSWzk2zLt/2u351vrNQW3/AHuE/wBqtad29D0I15R0lqjNt5a1IF8yq/2FB88Xyf7Pb8KswnivpsJTl1M6lWMldDmtP7tQPbmrwemsUftXuezOZVmjNZZbN9y/KKuWt8k/y/cf+76/SmTpms24WknKk9NinCFda7m61JWXZ6nn5Lj/AIC3+P8AjV/za7ITU1dHnVKLpuzJM0E4qFpqYZ61vfYxcexY3UbxVMz80n2imQXN3l09Zs1n/aaabigdzTD0u+s1bul+10FKVjR30vmpWaLqj7T71NkxqRpebR5tZpuqQXVOyL0NPzab9orON1TTd1Lj2Fe+xpmaj7RWV9spDeUmrFGobjmmefWWbumG8ppXEjVNxmk+0VkNe0G9qXoNI1jcYppu6yGvaga+qDU2Wu6he7rHa/qvJqFAG215UZvawH1H/bqM6j/t0AdA11/cemif/gdYH9opQNRppgfLdFN30m+v6Isj+J+aXQfQRmmeZTDLWbhB7o0jVqR2kyQIv92nM7yfxVX84Uef7VhLC0JfFBP5I7KeYYyl8FWS+b/zJev8Tf8AfRpQcfxtUPnGmmY1zSy3Bz3gjvp57mdP4az++/5k7PNn/W1BdTah9n2W8qpu+83IP0Hp9aQzH1pDMfWuCtkWBrRceVq/Zs9fDcXZthpqampW7pMy2s9Qi/hV/wDdf/EUsbXvmIjxMn+1uBA/I1pef70nn/X86+Xq8D4Cf8Oco/c/zPuaHirnFNWq04y+TX5Mv6fqKafH8n3/AOJm6t/gPatGLxGP73/j1c8Z8CmmVB/d/wCBV4Ffw+b1o1/vX+R7VHxS5nfEYd/J/wCZ2djqz3Y2I/1bsK6bTdRis/497/3m/p6V5XFfvb52PtT+7xVhNelj/jrwK/AeY09abUvnb8z2afiLluI0qKUPVX/I9ji8RJ/eqyniFT/HXjS+J5Y6jk8UXEn+5/dVq+er8LZnS+Oi7eWv5HrQ4ryqsv3dZN9np+Z7PL4yij+4+9v0/OqU3ieW8+/LsT+6vH515EviR8/Puq0vij/brxp5ZPDu04NPzRhVzB4te5NW8meqprKf36nTWf8AbrydvGUVv9+X/Gq0nxAcH90Nn+03J/KurDZPisW/cjp3eiPKqJI9oXWUj++6/wDAmxUL+MbSP+PzX/6Z/wCPSvFG8VvcfemZv96pYvER/v19jhOEqMfexMr+S0X3nnzqS+yj2A+N3k/1SKn+82TSf8JPcSffuG/4Dx/KvLIvEX+3V2HX/wDbr67D5TgMOv3dNfPX8zBKrUdo3PSU1n++7P8A8CzUy6rXncWv/wC3VyPXP9qvVVOmtEj0aWWY+t8NOX3W/M70aj/t0ouxXFR63/t1YTWl/v8A/j1ae4ehHhvMp7x+9o6/7UKZ9o8v7v8A3z/hXMprKf3/APx6njV0z9+jQ2/1YzH+VfedML2j7X71zB1Rf4H+ehdWSiyZzVOHszh9i/o0dP8Aa/8AaqWPVZYz8lwy/wDAuPyrlv7V+tH9qVhPD0aqtOKfqjzKuBxtDWdOS+TO2i8T3Ef32V/97j+VXofFUUn+tRov1Fee/wBqU1tU5rw8RkGBr68tn5aHOq1SGjPUoNXiuP8AVSq//AufyqcXleVLqmau2nii4j/j3p/dbn9etfJ4vhapDXDzv5PQ7IYm+56T9q4qzb3LR/Ojba47T/EcVx9/5H/T863Yb9K+blgK1GXJWjY9rDpys4s6i31T+/8A99f/AFqvpdJ+NcpHf1Muo57V0U8FBao+kpVppWlqdStzgU5btOtcz/a1L/alexSpqKOi/MdIt3/tU43lcydUJ70w6vXUmG50r3dUZp81iNquKjbVKxkzWDaNKS6T8aktta+z/I/3P73p/wDWrn7m9rOk1OsLuDujsSjVVpHoH2wU1ruuFtPEP2f5H/1X8q1Bq6f8Arup1Odabnm1aUqb8jomuqYbquebVMU3+1E/v1utUczR0DXlM+3Vz0mpf7dRHU/9umQ1Y6U3lA1D+/8A99VzP9qf7dI2p/7dBJ1H26j7dXK/2p5f+2n8qX+1qVgOp+3U03+f465j+1qZ/adMs6g39NN/iuZ/tT/bpjar/t0AmdOdQ9aadQrljqv+3TG1X/boK5ux1DahUZ1L/brl21X/AG6iOq/7dJaDTudSdR/26RtSrkm1b/bqNtYqJbmi3Ork1P8A26rvqVcs+r1k6n4y0/S/+PvULe1/67TKp/AE81g5wirtkyq06SvOSS82dvJqtVpNW/268h1X47+FNP8A+Yqtw/8AdtUZ/wAMgY/OuM1X9pu0i3/2fpV1cP8AwtdOsQ/IZ4rknjsPT+KaPExOf5ZhvjrK/k7/AJXPohtWqGTWEjO92VE/vM2BXyPrP7QXirUN6Wj2+mr/ANMYg7fm2f5Vw+reKNY8Qf8AIS1O6vd38M0pK/lnFeZUzilHSmm/wPk8Vx1g6d1Qg5P7l/mfYmufG7wl4f3pca1byyr96G1bzmz6ELkA/WvONf8A2tIoy66Loklx/wBNr6XYv1CLkn8xXzfRXlVc2rz+C0T4vF8a5hXuqVoLyV397PfjNmm/aKxmvfrUTXwr+t3M/NVRNs3A+lIbusJtQHrTG1D2qfaDVA3jd0w3lYJ1GojqPtU+0LVBnQG9ppvhXPNqX4VGdU/2qTqmqw77HRtfUw3xrm21M/3qadT/ANqodVFLDs6Q35phvzXNtqf+3TDqv+3S9qUsMzpmvfc0fbv9uuVOq0w6p/t0vbItYZnVG/pP7QFco2rf7dIdY/26XtkP6qzq/wC0aT+0K5P+2P8Abpjax/tml7ZFrCs6/wDtGmNfI9cidZ/26P7X/wCmlYT9lUVpxTXmjeFOrTfNBtPyOilgtZT/ABK/95W/xzVaS0/55Xbf8CXP8sVhnWhTTrfq/wCtcssPhpfYXy0PVpY7H0fhqP56/mazm9t/ubZf91sH8jUR1u7tz+9ikT/a28fpWWdbA/ipTrI/vVxTwVJ/BJo+iwWf1qMk8RSU181+RsQ+LE/v1di8Wc/frkptQt7j7yRt/tY5/OqUq28n3HaL/dbj8j/SuKeDqR+GSZ+mZfxplsUozouHok/+CejxeLP9s1bj8Vf7deSM1xGfkuFb/eyKempSx/652/4D/wDrrhqe1pfFF/mfbUeJstrK8Kq9Ov4nskfiv/bqzH4rP9+vHodft0++7f8AAmxV+HxJbn/9o1x/XEjqee4f7KbPWk8VH+/U6+Kj/eryyHxNb/3FqyniS3/uLQsdHsSs+p/yv8D09fFH+3S/8JMn96vNV8QWn/7LGnPrVufuOyf8C/xFWsdBmkc9oP4k0emL4q/vv/wKpR4mP96vLv7VST7lx/31/wDWph1a4j/jWVP9luf1rVYuD6nZTzPC1ftfeerf8JEnrThr6H+OvIm8UOn39yU5fF3+3WqqpmVfB4HFr34J+f8AwUeujX/9upoPEH+1Xj//AAlf+3/49U0Xi3/b/wDHqiVXQ+YxPDdB+9Qny+T1R7vp+vp/frdg8T+X9x68AsfGX+1/49W5Y+N4o5PndfmG3rXhYqUJX5jyVhpYR8tR28+h75beKVk/jq2niBP79eEr45tLf793Gn93c4pD8VtKjj+fVbVP+2y/4189P2MHo0vmdscTh6fxzS+a/wAz3Y+JP9uhfEv+1Xz/AC/GPRIzhtVt/wDgJJ/lVaX436F/0E1d/wDZR/8A4muV4ilHeS+8h5pgob1Y/ev8z6J/4SPH8a00+I+cb1FfNknx30eM/JdzP/uxN/Wmj9oHRz/z8P8A7sR/qa5ZY2knZSRl/bmXbSrL7z6UbxCn9+oH8SeX/GtfNrftD6Z/zyun/wCAj+pqvJ+0Rp5/5crx/wDvn/Gs3jqX8xP+sWVw3rL8T6UbxKn99ao3fiBJPnR/n/nXzZJ8f4f4LK6/2dzgf1qpP8e3k+5p8n/Aph/hXNPHUujKXFGUwf8AGX3P/I+grnxikZ2b/nqbTPiB9ik2Sv8A6O36e9fL1/8AGC4vfn/s/Y/97z8/n8tRR/Fi4jP/AB67/wDtt/8AY1hHMFGXMmdj4uyGpT5ZVfwf+R9lL4lSX50lV0b7re1O/wCEi/21r5F0z466hp8fk/Yo5U/hVpmGPpx09qtD9oTU/wDoGW//AH9b/CvZhm2HaXM9fQ+dqcU5VGTUaja9GfVreIE/vrUTeIa+VD+0FrB/5h9r/wB9t/jUTfH/AF7+C0sf/Hz/AOzU/wC1sMur+45JcWZYvtP7mfV417/bpV17/br5KPx58Rk/cs0/4Ax/m1Rt8dPFH/PW1T/tj/iah5zh13+453xfly2v93/BPrk673301tZ/iR6+QpfjX4rk/wCX2Ff92BarP8XfFb/8xiRP91E/qKyec0eiZzS4ywK+GMn8l/mfY6695n8dB1r/AG6+LJviN4luPv63ef8AAX2/yqlL4u1u4/1usag3+9dyH+tYvO6a2gzmlxtQXw0m/mj7ebWqpTeLrKP799br/vSqP5mviKTULi4/1txNN/vSsf5mot4rKWePpD8Tinxy18FD72fZtz8TtAtD+91qxi/3pl/xrIuvjh4Ut/vaxG//AFxid/5LXyUGpd9c8s6rP4Yo86pxxi38FNL72fTl3+0Z4dt/9T9uuP8ArnDgf+PEGsW8/aYtT/x76PcO/wDD50oUfpXz+Ho80VyyzfEvZpfI82rxhmc/hkl6L/M9gvv2kdbk/wCPTTbO3/67M0v8itc/ffG/xhef8xNbdP8Ap3hVcfiRmuB3UtcU8fiJ7zZ49bPszrfHWl8nb8rG7f8AjfxBqm77Xrd9Lu6r5zKD+AOKxCP4/wDx7vTaK5ZVJS1k7nj1cTXqu9Sbl6tsfRTcml3VkcwtFJupaBBRRRQB3kmqVXfVf9uufaRwPvZpmP8Aaav7DtNnepUV1N19W/26jfVv9usbZ7mjYlHJPuHtqS2Rqvq/+1UTaxVDb9aOtHs5dWL28FtEuHVc/wB6mHUm/wBr8ar00mn7LzF9Y7RJzfy+lRm8m9ajop+yXcn6xLsh5uJjTTLL/fpu6mlqPZRD29Qdvf8Av/pTS7/36YXzUZmxS5I9ilVqPqSs7/32phf/AG/0qJpT9KjaXJ/pU8sexSqVH1LBfP8AE1RmT/bqu0uOgqIyUrR7GkZ1O5aL5/iamec/99qqtPiomuKhqPY0UqnctvO/99qia4f+/VR7rHWqsl3WbUextGVTuaDXbn+Oomvpc/frMkuf8moZLqspKJ1RdQ1G1GbH/wBlUTatLWPJe1Wkvc1zvl6M6o83VG42tt/tUw6/j+Oudkvqi+0PJ9zc/wDu1y1KsIK8pWOuPdo6VteST7+2ojqyf32T/daufWC4k/g2f71SLpn9+XZ/u187is0y6n8c4v01/I7qWN9g/dm16M2jrcsY+WWnL4muI/8A7FqyE0+3j+80j/8AAsfyqwkdvH9xF/n/ADr5PEZ3l6/hRb/D8z0YcRVKenxeqNNPF74/iq4nie4k/gk/4Fx/OsXz09aT7V9a8GeeO/7uP3sqfE9Rr3KST9WdHH4juP8AJqYeKJj/AHv++q5U3dIbyuOecYmWzSPMqcQY6fw2XyOqPiq4H/xO6q8uvSyfwKv+7n+hrm/ti/36UXiD+OuV5pi3/wAvGjm/tvM73jVa9NDdOr3A/wCWv+fxpDqtwetw1Yn2n/e/Kjzn9G/75Nc8sdXn8VV/ec1TMswq/HXk/m/8zZ/tKX/nvJ/32f8AGmvfPJ9+Vn/3iayPOf0b/vk0ec/pJ/3ya5nWct5fj/wTgnUr1Pjm383/AJml59KJqzPNf+7J/wB8n/CkM7/7X/As1lzL+Yw5JdzV86jzqy/tP+9+VNN7R7vcn2ZredR51ZH2xf7/AP49S/bV/v07IXsTX+0UfaKyvtqf36QXlFo9x+yNb7RS+fWV9t96PtdOyJ9ia3nijzxWULql+1UcovYmr530o876Vli5p32qlyh7HyNX7RSfaPaswXVL9p96HEl0fI0/P+v5U77R9fzrMFz+FKLn8aXIL2Jpi4p3n1mC5pRc/jS5SPYmp51KJqyxOKeLjijlIdE0hP8AWniasxbinC4qeUh0jTE1KJqzRNjtTxP7VPKJ0maIlpRIKoC4Bp4npcpm6ZfElKH+tUhcU8TUrEOBcDmnhsVTEtODipsRysthxS7qriSnCSixPKT0VGr04OKkmw/Jpd1MDUtBJrUUUV/ZYBRRRQAUUUUAIelNpWpKAAmmk5ob7xpjGlcpK4M1Rs9I7VC7569Kh6G6VxWfP0qFpvSmO+evSoJJazcrG8YkzSVC89V5ZvWoJLjPNYuRvGmWXuKgNzn3+tU2ndpNq/eq7FoN7c/wBP8Aecf0ry8ZmWGwMefETUV5s6FSXUge7qFrmtlPCLScTXew/wB2NM/qTVmLwlZRj53kl/3mx/IV8NiuP8mw90puT8k/1NVGKOWe5zVaS9rvk8O2EP8Ay6Rv/v8AzfzqzHa29sP3cUcP+6gH8hXy+I8TcKv4FCT9WkWpRXQ81xcT/ct5n/3UP+FPGi6rcfcspv8AgS4/nXpoGPrRXztfxLxUv4NBL1bZoqttkecR+DdYuD88Sxf70q/0NWI/h7e4/eyx/mf8K7+ivmMVxxm+J+2oryVhOtM4yL4fP/HcJ/3wT/M1aTwMn8d7J/wFAP611NFfOVc8x9d3qVWyHOT6nOL4Hsh9+4uH/FR/7LUq+C9Pz/y2f/ef/AVvUVwvH4l7zZN2Y6+EdMiP+qb/AIE7f41IvhrTMf8AHrH/AMCyf61qUVm8XXe8394XZRGg6eP+XKH/AL5p40iy/wCfSH/vgVborN16r3k/vJuysNOtP+fSH/v0P8Kf9li/55R/98D/AAqaiodWb+0/vAaiJH91FT/gNOooqOeXcAooop80gCiiijmkAUuTSUUc0gCiiilzS7gIRxg0NCvZV/75FLRTU5rqBGbWLH+pj/74H+FMNhaf8+8P/fC/4VPRVe1mtmwKh0uy/wCfS3/79LTTomn/APPlD/3wKu0VSr1V9p/eVdmc3h7Tf+fGH8qjPhbTP+fRf+AsR/WtWirWJrLab+9hdmKfCOk5/wCPdsf7LsP61E3grTf+myf7sv8AiK36KtY3ELabC7OcbwNYj7lxdJ/wJT/7LUL+BIf4L6T/AIEgNdTRWqzHEr7bDmZyL+BX/gvV/wCBR/4GoX8E3sf3LiFvzFdpRWyzXEr7X4BzM4WTwhqsY+XyW/3X/wARVZ/DmsR/8uTf8BdT/I16HRW0c5rrdJhzHmr6dqEf37KZP+AGoGeWP78Uif7wI/nXqNBGeldEc7l9qAXXY8tW8p4uq9Hl0+0uf9Zawy/7yA/zFU7jwvprHa1osT+iEj+RxXVDOqT+KDQ/d7HDi6p63VdRN4IspfuNPF7KwP8AOqMngR2bbDeqW9JIsfqDXZDM8NP7VvVCcYGSLmnrcVNN4Q1O3+55cq/7L4/nWVOk9m2JYtp9Mg/1rvp1aVb4JXJ9kmaaXFPW4rHW6qVbnNacpm6JsLPipFnrIS4qZJ6lwMJUjWWfFSLLWWkuKmWbJ561DRhKkaayVIr1nrNU6SVnYwcS4Hp4OKrK+akVuKRk1Y//2Q==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Q09MTEFCX0xPQ0FMX1BMQVlCQUNLX01TRyIgdmFsdWU9IkNvbnRlbnQgaXMgYmVpbmcgcGxheWVkIGxvY2FsbHkuIENvbGxhYm9yYXRpb24gZG9lcyBub3Qgd29yayBpbiB0aGlzIG1vZGUiLz4NCgkJPHVpdGV4dCBuYW1lPSJDT0xMQUJfTE9DQUxfUExBWUJBQ0tfVElUTEUiIHZhbHVlPSJMb2NhbCBQbGF5YmFjayIvPg0KCQk8dWl0ZXh0IG5hbWU9IkNPTExBQl9MT0NBTF9QTEFZQkFDS0JUTiIgdmFsdWU9Ik9rIi8+DQoJCTx1aXRleHQgbmFtZT0iQ09VUlNFX1NUQVRVUyIgdmFsdWU9Ik1vZHVsZSBTdGF0dXMiLz4NCgkJPHVpdGV4dCBuYW1lPSJQQVNTRURfU1RSSU5HIiB2YWx1ZT0iUGFzc2VkIi8+DQoJCTx1aXRleHQgbmFtZT0iRkFJTEVEX1NUUklORyIgdmFsdWU9IkZhaWxl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+DQoJCTx1aXRleHQgbmFtZT0iQ09VUlNFX1NUQVRVUyIgdmFsdWU9Ik1vZHVsc3RhdHVzIi8+DQoJCTx1aXRleHQgbmFtZT0iUEFTU0VEX1NUUklORyIgdmFsdWU9IkVyZm9sZ3JlaWNoIi8+DQoJCTx1aXRleHQgbmFtZT0iRkFJTEVEX1NUUklORyIgdmFsdWU9IkZlaGxnZXNjaGxhZ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Qk8dWl0ZXh0IG5hbWU9IkFUVEFDSE1FTlRfUFJFVklFV19XQVJOSU5HTVNHX1RJVExFU1RSSU5HIiB2YWx1ZT0iQXZlcnRpc3NlbWVudCBjb25jZXJuYW50IGxhIHBpw6hjZSBqb2ludGUiLz4NCgkJPHVpdGV4dCBuYW1lPSJBVFRBQ0hNRU5UX1BSRVZJRVdfV0FSTklOR01TRyIgdmFsdWU9IkxlcyBwacOoY2VzIGpvaW50ZXMgbmUgcGV1dmVudCBwYXMgw6p0cmUgb3V2ZXJ0ZXMgZW4gbW9kZSBBcGVyw6d1LiBVdGlsaXNleiBsYSBwdWJsaWNhdGlvbiBwb3VyIGFmZmljaGVyIGxlcyByw6lzdWx0YXRzLiIvPg0KCQk8dWl0ZXh0IG5hbWU9IkNPTExBQl9MT0NBTF9QTEFZQkFDS19NU0ciIHZhbHVlPSJMZSBjb250ZW51IGVzdCBsdSBsb2NhbGVtZW50LiBMYSBjb2xsYWJvcmF0aW9uIG7igJllc3QgcGFzIHByaXNlIGVuIGNoYXJnZSBwb3VyIGNlIG1vZGUuIi8+DQoJCTx1aXRleHQgbmFtZT0iQ09MTEFCX0xPQ0FMX1BMQVlCQUNLX1RJVExFIiB2YWx1ZT0iTGVjdHVyZSBsb2NhbGUiLz4NCgkJPHVpdGV4dCBuYW1lPSJDT0xMQUJfTE9DQUxfUExBWUJBQ0tCVE4iIHZhbHVlPSJPayIvPg0KCQk8dWl0ZXh0IG5hbWU9IkNPVVJTRV9TVEFUVVMiIHZhbHVlPSJTdGF0dXQgZHUgbW9kdWxlIi8+DQoJCTx1aXRleHQgbmFtZT0iUEFTU0VEX1NUUklORyIgdmFsdWU9IlLDqXVzc2kiLz4NCgkJPHVpdGV4dCBuYW1lPSJGQUlMRURfU1RSSU5HIiB2YWx1ZT0iRWNob3XDqS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JPHVpdGV4dCBuYW1lPSJBVFRBQ0hNRU5UX1BSRVZJRVdfV0FSTklOR01TR19USVRMRVNUUklORyIgdmFsdWU9Iua3u+S7mOODleOCoeOCpOODq+itpuWRiiIvPg0KCQk8dWl0ZXh0IG5hbWU9IkFUVEFDSE1FTlRfUFJFVklFV19XQVJOSU5HTVNHIiB2YWx1ZT0i5re75LuY44OV44Kh44Kk44Or44Gv44OX44Os44OT44Ol44O844Oi44O844OJ44Gn44Gv6ZaL44GN44G+44Gb44KT44CC44OR44OW44Oq44OD44K344Ol44KS5L2/55So44GX44Gm57WQ5p6c44KS6KGo56S644GX44Gm44GP44Gg44GV44GE44CCIi8+DQoJCTx1aXRleHQgbmFtZT0iQ09MTEFCX0xPQ0FMX1BMQVlCQUNLX01TRyIgdmFsdWU9IuOCs+ODs+ODhuODs+ODhOOBr+ODreODvOOCq+ODq+OBp+WGjeeUn+OBleOCjOOBpuOBhOOBvuOBmeOAguOBk+OBruODouODvOODieOBp+OBr+WFseWQjOS9nOalreOBp+OBjeOBvuOBm+OCk+OAgiIvPg0KCQk8dWl0ZXh0IG5hbWU9IkNPTExBQl9MT0NBTF9QTEFZQkFDS19USVRMRSIgdmFsdWU9IuODreODvOOCq+ODq+WGjeeUnyIvPg0KCQk8dWl0ZXh0IG5hbWU9IkNPTExBQl9MT0NBTF9QTEFZQkFDS0JUTiIgdmFsdWU9Ik9LIi8+DQoJCTx1aXRleHQgbmFtZT0iQ09VUlNFX1NUQVRVUyIgdmFsdWU9IuODouOCuOODpeODvOODq+OCueODhuODvOOCv+OCuSIvPg0KCQk8dWl0ZXh0IG5hbWU9IlBBU1NFRF9TVFJJTkciIHZhbHVlPSLlkIjmoLwiLz4NCgkJPHVpdGV4dCBuYW1lPSJGQUlMRURfU1RSSU5HIiB2YWx1ZT0i5LiN5ZCI5qC8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JPHVpdGV4dCBuYW1lPSJBVFRBQ0hNRU5UX1BSRVZJRVdfV0FSTklOR01TR19USVRMRVNUUklORyIgdmFsdWU9IuyyqOu2gCDtjIzsnbwg6rK96rOgIi8+DQoJCTx1aXRleHQgbmFtZT0iQVRUQUNITUVOVF9QUkVWSUVXX1dBUk5JTkdNU0ciIHZhbHVlPSLrr7jrpqzrs7TquLAg66qo65Oc7JeQ7ISc64qUIOyyqOu2gCDtjIzsnbzsnbQg7Je066as7KeAIOyViuyKteuLiOuLpC4g6rKw6rO866W8IOuztOugpOuptCDqsozsi5wg6riw64ql7J2EIOyCrOyaqe2VmOyLreyLnOyYpC4iLz4NCgkJPHVpdGV4dCBuYW1lPSJDT0xMQUJfTE9DQUxfUExBWUJBQ0tfTVNHIiB2YWx1ZT0i7L2Y7YWQ7Yq46rCAIOuhnOy7rOyXkOyEnCDsnqzsg50g7KSR7J6F64uI64ukLiDsnbQg66qo65Oc7JeQ7ISc64qUIOqzteuPmSDsnpHsl4XsnYQg7IiY7ZaJ7ZWgIOyImCDsl4bsirXri4jri6QuIi8+DQoJCTx1aXRleHQgbmFtZT0iQ09MTEFCX0xPQ0FMX1BMQVlCQUNLX1RJVExFIiB2YWx1ZT0i66Gc7LusIOyerOyDnSIvPg0KCQk8dWl0ZXh0IG5hbWU9IkNPTExBQl9MT0NBTF9QTEFZQkFDS0JUTiIgdmFsdWU9Iu2ZleyduCIvPg0KCQk8dWl0ZXh0IG5hbWU9IkNPVVJTRV9TVEFUVVMiIHZhbHVlPSLrqqjrk4gg7IOB7YOcIi8+DQoJCTx1aXRleHQgbmFtZT0iUEFTU0VEX1NUUklORyIgdmFsdWU9Iu2VqeqyqSIvPg0KCQk8dWl0ZXh0IG5hbWU9IkZBSUxFRF9TVFJJTkciIHZhbHVlPSLrtojtlanqsqk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CTx1aXRleHQgbmFtZT0iQVRUQUNITUVOVF9QUkVWSUVXX1dBUk5JTkdNU0dfVElUTEVTVFJJTkciIHZhbHVlPSJBdmlzbyBkZSBhcmNoaXZvIGFkanVudG8iLz4NCgkJPHVpdGV4dCBuYW1lPSJBVFRBQ0hNRU5UX1BSRVZJRVdfV0FSTklOR01TRyIgdmFsdWU9Ik5vIGVzIHBvc2libGUgYWJyaXIgbG9zIGFyY2hpdm9zIGFkanVudG9zIGVuIGVsIG1vZG8gZGUgcHJldmlzdWFsaXphY2nDs24uIFVzZSBQdWJsaWNhciBwYXJhIHZlciBsb3MgcmVzdWx0YWRvcy4iLz4NCgkJPHVpdGV4dCBuYW1lPSJDT0xMQUJfTE9DQUxfUExBWUJBQ0tfTVNHIiB2YWx1ZT0iRWwgY29udGVuaWRvIHNlIGVzdMOhIHJlcHJvZHVjaWVuZG8gbG9jYWxtZW50ZS4gTGEgY29sYWJvcmFjacOzbiBubyBmdW5jaW9uYSBlbiBlc3RlIG1vZG8uIi8+DQoJCTx1aXRleHQgbmFtZT0iQ09MTEFCX0xPQ0FMX1BMQVlCQUNLX1RJVExFIiB2YWx1ZT0iUmVwcm9kdWNjacOzbiBsb2NhbCIvPg0KCQk8dWl0ZXh0IG5hbWU9IkNPTExBQl9MT0NBTF9QTEFZQkFDS0JUTiIgdmFsdWU9Ik9rIi8+DQoJCTx1aXRleHQgbmFtZT0iQ09VUlNFX1NUQVRVUyIgdmFsdWU9IkVzdGFkbyBkZSBtb2R1bG8iLz4NCgkJPHVpdGV4dCBuYW1lPSJQQVNTRURfU1RSSU5HIiB2YWx1ZT0iQXByb2JhZG8iLz4NCgkJPHVpdGV4dCBuYW1lPSJGQUlMRURfU1RSSU5HIiB2YWx1ZT0iU3VzcGVuc28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+DQoJCTx1aXRleHQgbmFtZT0iUVVJWlBPRF9RVUlaX01BWFNDT1JFIiB2YWx1ZT0iUG9udHVhw6fDo28gbcOheGltYToiLz4NCgkJPHVpdGV4dCBuYW1lPSJRVUlaUE9EX1FVRVNBVE1QVF9TVFIiIHZhbHVlPSJUZW50YXRpdmE6ICVuIGRlICV0Ii8+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+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+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+DQoJCTx1aXRleHQgbmFtZT0iRE9DV1JBUF9QUk9NUFQiIHZhbHVlPSJDbGlxdWUgcGFyYSBiYWl4YXIiLz4NCgkJPHVpdGV4dCBuYW1lPSJBVFRBQ0hNRU5UX1BSRVZJRVdfV0FSTklOR01TR19USVRMRVNUUklORyIgdmFsdWU9IkF2aXNvIGRlIGFuZXhvIi8+DQoJCTx1aXRleHQgbmFtZT0iQVRUQUNITUVOVF9QUkVWSUVXX1dBUk5JTkdNU0ciIHZhbHVlPSJPcyBhbmV4b3MgbsOjbyBzw6NvIGFiZXJ0b3Mgbm8gbW9kbyBkZSBWaXN1YWxpemHDp8Ojby4gVXNlIG8gY29tYW5kbyBkZSBwdWJsaWNhw6fDo28gcGFyYSB2ZXIgb3MgcmVzdWx0YWRvcy4iLz4NCgkJPHVpdGV4dCBuYW1lPSJDT0xMQUJfTE9DQUxfUExBWUJBQ0tfTVNHIiB2YWx1ZT0iTyBjb250ZcO6ZG8gZXN0w6Egc2VuZG8gcmVwcm9kdXppZG8gbG9jYWxtZW50ZS5BIGNvbGFib3Jhw6fDo28gbsOjbyBmdW5jaW9uYSBuZXN0ZSBtb2RvLiIvPg0KCQk8dWl0ZXh0IG5hbWU9IkNPTExBQl9MT0NBTF9QTEFZQkFDS19USVRMRSIgdmFsdWU9IlJlcHJvZHXDp8OjbyBsb2NhbCIvPg0KCQk8dWl0ZXh0IG5hbWU9IkNPTExBQl9MT0NBTF9QTEFZQkFDS0JUTiIgdmFsdWU9Ik9rIi8+DQoJCTx1aXRleHQgbmFtZT0iQ09VUlNFX1NUQVRVUyIgdmFsdWU9IlN0YXR1cyBkbyBtw7NkdWxvIi8+DQoJCTx1aXRleHQgbmFtZT0iUEFTU0VEX1NUUklORyIgdmFsdWU9IkFwcm92YWRvIi8+DQoJCTx1aXRleHQgbmFtZT0iRkFJTEVEX1NUUklORyIgdmFsdWU9IlJlcHJvdmFkby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Qk8dWl0ZXh0IG5hbWU9IkNPVVJTRV9TVEFUVVMiIHZhbHVlPSJNb2R1bGUgU3RhdHVzIi8+DQoJCTx1aXRleHQgbmFtZT0iUEFTU0VEX1NUUklORyIgdmFsdWU9IlBhc3NlZCIvPg0KCQk8dWl0ZXh0IG5hbWU9IkZBSUxFRF9TVFJJTkciIHZhbHVlPSJGYWlsZWQ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Qk8dWl0ZXh0IG5hbWU9IkNPVVJTRV9TVEFUVVMiIHZhbHVlPSJNb2R1bGUgU3RhdHVzIi8+DQoJCTx1aXRleHQgbmFtZT0iUEFTU0VEX1NUUklORyIgdmFsdWU9IlBhc3NlZCIvPg0KCQk8dWl0ZXh0IG5hbWU9IkZBSUxFRF9TVFJJTkciIHZhbHVlPSJGYWlsZWQ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Qk8dWl0ZXh0IG5hbWU9IkNPVVJTRV9TVEFUVVMiIHZhbHVlPSJNb2R1bGUgU3RhdHVzIi8+DQoJCTx1aXRleHQgbmFtZT0iUEFTU0VEX1NUUklORyIgdmFsdWU9IlBhc3NlZCIvPg0KCQk8dWl0ZXh0IG5hbWU9IkZBSUxFRF9TVFJJTkciIHZhbHVlPSJGYWlsZWQ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Qk8dWl0ZXh0IG5hbWU9IkNPVVJTRV9TVEFUVVMiIHZhbHVlPSJNb2R1bGUgU3RhdHVzIi8+DQoJCTx1aXRleHQgbmFtZT0iUEFTU0VEX1NUUklORyIgdmFsdWU9IlBhc3NlZCIvPg0KCQk8dWl0ZXh0IG5hbWU9IkZBSUxFRF9TVFJJTkciIHZhbHVlPSJGYWlsZWQ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x1aXRleHQgbmFtZT0iQ09VUlNFX1NUQVRVUyIgdmFsdWU9Ik1vZHVsZSBTdGF0dXMiLz4NCgkJPHVpdGV4dCBuYW1lPSJQQVNTRURfU1RSSU5HIiB2YWx1ZT0iUGFzc2VkIi8+DQoJCTx1aXRleHQgbmFtZT0iRkFJTEVEX1NUUklORyIgdmFsdWU9IkZhaWxlZCIvPg0KCTwvbGFuZ3VhZ2U+DQoJPGxhbmd1YWdlIGlkPSJh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LYqtit2LDZitixINi52YYg2KfZhNmF2LHZgdmC2KfYqiIvPg0KCQk8dWl0ZXh0IG5hbWU9IkFUVEFDSE1FTlRfUFJFVklFV19XQVJOSU5HTVNHIiB2YWx1ZT0i2YTYpyDZitmF2YPZhiDZgdiq2K0g2KfZhNmF2LHZgdmC2KfYqiDZgdmKINmG2YXYtyDYp9mE2YXYudin2YrZhtipLiDYp9mE2LHYrNin2KEg2KfYs9iq2K7Yr9in2YUg2YbYtNixINmE2LHYpNmK2Kkg2KfZhNmG2KrYp9im2KwuIi8+DQoJCTx1aXRleHQgbmFtZT0iVU5OQU1FRFNMSURFVElUTEUiIHZhbHVlPSLYtNix2YrYrdipICVuIi8+DQoJCTx1aXRleHQgbmFtZT0iQ09MTEFCX0xPQ0FMX1BMQVlCQUNLX01TRyIgdmFsdWU9ItmK2KzYsdmKINit2KfZhNmK2KfZiyDYqti02LrZitmEINin2YTZhdit2KrZiNmJINmF2K3ZhNmK2KfZiy4g2KfZhNiq2LnYp9mI2YYg2YTYpyDZiti52YXZhCDZgdmKINmH2LDYpyDYp9mE2YjYtti5LiIvPg0KCQk8dWl0ZXh0IG5hbWU9IkNPTExBQl9MT0NBTF9QTEFZQkFDS19USVRMRSIgdmFsdWU9Itiq2LTYutmK2YQg2YXYrdmE2YoiLz4NCgkJPHVpdGV4dCBuYW1lPSJDT0xMQUJfTE9DQUxfUExBWUJBQ0tCVE4iIHZhbHVlPSLZhdmI2KfZgdmCIi8+DQoJCTwhLS0gc3Vic3RpdHV0aW9uOiAlbiA9PSBzbGlkZSBudW1iZXIgLS0+DQoJCTwhLS0gc3Vic3RpdHV0aW9uOiAldCA9PSB0b3RhbCBzbGlkZSBjb3VudCAtLT4NCgkJPHVpdGV4dCBuYW1lPSJTQ1JVQkJBUlNUQVRVU19TTElERUlORk8iIHZhbHVlPSLYtNix2YrYrdipICVuIC8gJXQgfCAiLz4NCgkJPHVpdGV4dCBuYW1lPSJTQ1JVQkJBUlNUQVRVU19TVE9QUEVEIiB2YWx1ZT0i2YXYqtmI2YLZgSIvPg0KCQk8dWl0ZXh0IG5hbWU9IlNDUlVCQkFSU1RBVFVTX1BMQVlJTkciIHZhbHVlPSLZgtmK2K8g2KfZhNiq2LTYutmK2YQiLz4NCgkJPHVpdGV4dCBuYW1lPSJTQ1JVQkJBUlNUQVRVU19OT0FVRElPIiB2YWx1ZT0i2YTYpyDZitmI2KzYryDYtdmI2KoiLz4NCgkJPHVpdGV4dCBuYW1lPSJTQ1JVQkJBUlNUQVRVU19WSURQTEFZSU5HIiB2YWx1ZT0i2KfZhNmB2YrYr9mK2Ygg2YLZitivINin2YTYqti02LrZitmEIi8+DQoJCTx1aXRleHQgbmFtZT0iU0NSVUJCQVJTVEFUVVNfTE9BRElORyIgdmFsdWU9ItmK2KzYsdmKINin2YTYotmGINin2YTYqtit2YXZitmELi4uIi8+DQoJCTx1aXRleHQgbmFtZT0iU0NSVUJCQVJTVEFUVVNfQlVGRkVSSU5HIiB2YWx1ZT0i2YrYrNix2Yog2KfZhNii2YYg2KfZhNiq2K7YstmK2YYg2KfZhNmF2KTZgtiqIi8+DQoJCTx1aXRleHQgbmFtZT0iU0NSVUJCQVJTVEFUVVNfUVVFU1RJT04iIHZhbHVlPSLYp9mE2KXYrNin2KjYqSDYudmE2Ykg2KfZhNiz2KTYp9mEIi8+DQoJCTx1aXRleHQgbmFtZT0iU0NSVUJCQVJTVEFUVVNfUkVWSUVXUVVJWiIgdmFsdWU9ItmF2LHYp9is2LnYqSDYp9mE2YXYs9in2KjZgtipIi8+DQoJCTwhLS0gc3Vic3RpdHV0aW9uOiAlbSA9PSBtaW51dGVzIHJlbWFpbmluZyAtLT4NCgkJPCEtLSBzdWJzdGl0dXRpb246ICVzID09IHNlY29uZHMgcmVtYWluaW5nIC0tPg0KCQk8dWl0ZXh0IG5hbWU9IkVMQVBTRUQiIHZhbHVlPSIlbSDYr9mC2KfYptmCJXMg2KvZiNin2YYg2YXYqtio2YLZitipIi8+DQoJCTx1aXRleHQgbmFtZT0iTk9URk9VTkQiIHZhbHVlPSLZhNmFINmK2Y/Yudir2LEg2LnZhNmJINi02YrYoSIvPg0KCQk8dWl0ZXh0IG5hbWU9IkFUVEFDSE1FTlRTIiB2YWx1ZT0i2KfZhNmF2LHZgdmC2KfYqiIvPg0KCQk8IS0tIHN1YnN0aXR1dGlvbjogJXAgPT0gY3VycmVudCBzcGVha2VyJ3MgdGl0bGUgLS0+DQoJCTx1aXRleHQgbmFtZT0iQklPV0lOX1RJVExFIiB2YWx1ZT0i2KfZhNiz2YrYsdipINin2YTYsNin2KrZitipOiAlcCIvPg0KCQk8dWl0ZXh0IG5hbWU9IkJJT0JUTl9USVRMRSIgdmFsdWU9Itin2YTYs9mK2LHYqSDYp9mE2LDYp9iq2YrYqSIvPg0KCQk8dWl0ZXh0IG5hbWU9IkRJVklERVJCVE5fVElUTEUiIHZhbHVlPSJ8Ii8+DQoJCTx1aXRleHQgbmFtZT0iQ09OVEFDVEJUTl9USVRMRSIgdmFsdWU9Itin2KrYtdin2YQiLz4NCgkJPHVpdGV4dCBuYW1lPSJUQUJfUVVJWiIgdmFsdWU9ItmF2LPYp9io2YLYqSIvPg0KCQk8dWl0ZXh0IG5hbWU9IlRBQl9PVVRMSU5FIiB2YWx1ZT0i2YXYrti32LciLz4NCgkJPHVpdGV4dCBuYW1lPSJUQUJfVEhVTUIiIHZhbHVlPSLZhdi12LrZkdix2KkiLz4NCgkJPHVpdGV4dCBuYW1lPSJUQUJfTk9URVMiIHZhbHVlPSLZhdmE2KfYrdi42KfYqiIvPg0KCQk8dWl0ZXh0IG5hbWU9IlRBQl9TRUFSQ0giIHZhbHVlPSLYqNit2KsiLz4NCgkJPHVpdGV4dCBuYW1lPSJTTElERV9IRUFESU5HIiB2YWx1ZT0i2LnZhtmI2KfZhiDYp9mE2LTYsdmK2K3YqSAiLz4NCgkJPHVpdGV4dCBuYW1lPSJEVVJBVElPTl9IRUFESU5HIiB2YWx1ZT0i2YXYr9ipIi8+DQoJCTx1aXRleHQgbmFtZT0iU0VBUkNIX0hFQURJTkciIHZhbHVlPSI62KfZhNio2K3YqyDYudmGINmG2LUiLz4NCgkJPHVpdGV4dCBuYW1lPSJUSFVNQl9IRUFESU5HIiB2YWx1ZT0i2LTYsdmK2K3YqSIvPg0KCQk8dWl0ZXh0IG5hbWU9IlRIVU1CX0lORk8iIHZhbHVlPSLYudmG2YjYp9mGL9mF2K/YqSDYp9mE2LTYsdmK2K3YqSIvPg0KCQk8dWl0ZXh0IG5hbWU9IkFUVEFDSE5BTUVfSEVBRElORyIgdmFsdWU9Itin2LPZhSDYp9mE2YXZhNmBIi8+DQoJCTx1aXRleHQgbmFtZT0iQVRUQUNIU0laRV9IRUFESU5HIiB2YWx1ZT0i2KfZhNit2KzZhSIvPg0KCQk8dWl0ZXh0IG5hbWU9IlNMSURFX05PVEVTIiB2YWx1ZT0i2YXZhNin2K3YuNin2Kog2KfZhNi02LHZitit2KkiLz4NCgkJPHVpdGV4dCBuYW1lPSJDT1VSU0VfU1RBVFVTIiB2YWx1ZT0i2K3Yp9mE2Kkg2KfZhNmI2K3Yr9ipIi8+DQoJCTx1aXRleHQgbmFtZT0iUEFTU0VEX1NUUklORyIgdmFsdWU9ItmG2KzYp9itIi8+DQoJCTx1aXRleHQgbmFtZT0iRkFJTEVEX1NUUklORyIgdmFsdWU9ItmB2LTZhCIvPg0KCQk8IS0tcXVpeiBwb2QgYW5kIG1lc3NhZ2UgYm94IHRleHRzLS0+DQoJCTx1aXRleHQgbmFtZT0iUVVJWlBPRF9RVUlaX0FUVEVNUFQiIHZhbHVlPSLYsdmC2YUg2KfZhNmF2K3Yp9mI2YTYqSDZgdmKINin2YTZhdiz2KfYqNmC2Kk6Ii8+DQoJCTx1aXRleHQgbmFtZT0iUVVJWlBPRF9RVUlaX0FUVEVNUFRfVkFMVUUiIHZhbHVlPSIlbiDZhdmGICV0Ii8+DQoJCTx1aXRleHQgbmFtZT0iUVVJWlBPRF9RVUlaX1NDT1JFIiB2YWx1ZT0iOtin2YTYr9ix2KzYqSDYp9mE2YXYs9is2YTYqSIvPg0KCQk8dWl0ZXh0IG5hbWU9IlFVSVpQT0RfUVVJWl9QQVNTU0NPUkUiIHZhbHVlPSI62K/Ysdis2Kkg2KfZhNmG2KzYp9itIi8+DQoJCTx1aXRleHQgbmFtZT0iUVVJWlBPRF9RVUlaX01BWFNDT1JFIiB2YWx1ZT0iOtin2YTYr9ix2KzYqSDYp9mE2YLYtdmI2YkiLz4NCgkJPHVpdGV4dCBuYW1lPSJRVUlaUE9EX1FVRVNBVE1QVF9TVFIiIHZhbHVlPSLYp9mE2YXYrdin2YjZhNipICVuINmF2YYgJXQiLz4NCgkJPHVpdGV4dCBuYW1lPSJRVUlaUE9EX1FVRVNUWVBFX1NUUiIgdmFsdWU9Itin2YTZhtmI2Lk6ICVzIi8+DQoJCTx1aXRleHQgbmFtZT0iUVVJWlBPRF9RVUVTVFlQRV9HUkQiIHZhbHVlPSLYqtmFINiq2LXYrdmK2K3ZhyIvPg0KCQk8dWl0ZXh0IG5hbWU9IlFVSVpQT0RfUVVFU1RZUEVfU1ZZIiB2YWx1ZT0i2KfYs9iq2LfZhNin2LkiLz4NCgkJPHVpdGV4dCBuYW1lPSJRVUlaUE9EX1FVSVpBVE1QVF9JTkYiIHZhbHVlPSLZhNinINmG2YfYp9im2YoiLz4NCgkJPHVpdGV4dCBuYW1lPSJRVUlaUE9EX1FVRVNBVE1QVF9JTkYiIHZhbHVlPSLZhNinINmG2YfYp9im2YoiLz4NCgkJPHVpdGV4dCBuYW1lPSJXQVJOSU5HTVNHX1lFU1NUUklORyIgdmFsdWU9ItmG2LnZhSIvPg0KCQk8dWl0ZXh0IG5hbWU9IldBUk5JTkdNU0dfTk9TVFJJTkciIHZhbHVlPSLZhNinIi8+DQoJCTx1aXRleHQgbmFtZT0iV0FSTklOR01TR19USVRMRVNUUklORyIgdmFsdWU9Itiq2K3YsNmK2LEg2LnZhiDYp9mE2KrZhtmC2YQg2YHZiiDYp9mE2YXYs9in2KjZgtipIi8+DQoJCTx1aXRleHQgbmFtZT0iV0FSTklOR01TR19NU0dTVFJJTkciIHZhbHVlPSLZh9mG2KfZgyDYo9iz2KbZhNipINmE2YUg2KrYqtmFINin2YTYpdis2KfYqNipINi52YTZitmH2Kcg2YHZiiDYp9mE2YXYs9in2KjZgtipLiDYp9mE2YbZgtixINi52YTZiSDZhti52YUg2LPZitiu2LHYrNmDINmF2YYg2KfZhNmF2LPYp9io2YLYqS4g2KfZhtmC2LEg2YTYpyDZhNmF2KrYp9io2LnYqSDYp9mE2YXYs9in2KjZgtipLiIvPg0KCQk8dWl0ZXh0IG5hbWU9IklORk9STUFUSU9OX0gyNjRfRkxBU0hQTEFZRVIiIHZhbHVlPSLZhtiz2K7YqSBGbGFzaCBQbGF5ZXIgINin2YTZhdir2KjYqtipINit2KfZhNmK2KfZiyDYudmE2Ykg2KzZh9in2LLZgyDZhNinINiq2K/YudmFINmH2LDYpyDYp9mE2YHZitiv2YrZiC4g2KfZhtmC2LEg2LnZhNmJINmF2YbYt9mC2Kkg2KfZhNmB2YrYr9mK2Ygg2YTYqtmG2LLZitmEINij2K3Yr9irINmG2LPYrtipINmF2YY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Ypdi42YfYp9ixINin2YTYtNix2YrYtyDYp9mE2KzYp9mG2KjZiiDZhNmE2YXYtNin2LHZg9mK2YYiLz4NCgkJPHVpdGV4dCBuYW1lPSJNVVRFIiB2YWx1ZT0i2LXYp9mF2KoiLz4NCgkJPHVpdGV4dCBuYW1lPSJET0NXUkFQX1RJVExFIiB2YWx1ZT0i2KfZhNmF2YTZgdin2Kog2KfZhNmF2LHZgdmC2Kkg2YHZiiBQcmVzZW50ZXIiLz4NCgkJPHVpdGV4dCBuYW1lPSJET0NXUkFQX01TRyIgdmFsdWU9Itin2YTYrdmB2Lgg2YHZiiDYrNmH2KfYsiDYp9mE2YPZhdio2YrZiNiq2LEiLz4NCgkJPHVpdGV4dCBuYW1lPSJET0NXUkFQX1BST01QVCIgdmFsdWU9Itin2YbZgtixINmH2YbYpyDZhNmE2KrZhtiy2YrZhCIvPg0KCTwvbGFuZ3VhZ2U+DQo8L2NvbmZpZ3VyYXRpb24+DQo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F42B37A9-700D-4681-A3A3-3EF2C11D0B86}_16.png&quot;/&gt;&lt;left val=&quot;48&quot;/&gt;&lt;top val=&quot;282&quot;/&gt;&lt;width val=&quot;386&quot;/&gt;&lt;height val=&quot;65&quot;/&gt;&lt;hasText val=&quot;1&quot;/&gt;&lt;/Image&gt;&lt;/ThreeDShapeInfo&gt;"/>
  <p:tag name="PRESENTER_SHAPEINFO" val="&lt;ThreeDShapeInfo&gt;&lt;uuid val=&quot;{7A6D9CE8-AA2B-4F02-92AD-AED3B67D1699}&quot;/&gt;&lt;isInvalidForFieldText val=&quot;1&quot;/&gt;&lt;Image&gt;&lt;filename val=&quot;C:\Users\ADMINI~1\AppData\Local\Temp\PR\data\asimages\{7A6D9CE8-AA2B-4F02-92AD-AED3B67D1699}_16_S.png&quot;/&gt;&lt;left val=&quot;57&quot;/&gt;&lt;top val=&quot;285&quot;/&gt;&lt;width val=&quot;377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ghi âm\ghi âm\Voice017.wav"/>
  <p:tag name="PPSNARRATION" val="16,544210680,C:\Users\Administrator\Desktop\TIENG RU_pptx\Media.ppcx"/>
  <p:tag name="HTML_SHAPEINFO" val="&lt;SlideThumbPath val=&quot;Slide18.PNG&quot;/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E12C2C2-EBCA-4579-B8E6-223F71EFD2B5}&quot;/&gt;&lt;isInvalidForFieldText val=&quot;0&quot;/&gt;&lt;Image&gt;&lt;filename val=&quot;C:\Users\ADMINI~1\AppData\Local\Temp\PR\data\asimages\{9E12C2C2-EBCA-4579-B8E6-223F71EFD2B5}.png&quot;/&gt;&lt;left val=&quot;9&quot;/&gt;&lt;top val=&quot;261&quot;/&gt;&lt;width val=&quot;156&quot;/&gt;&lt;height val=&quot;266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F4F8D8E-8119-481B-B936-DF3A702F294B}&quot;/&gt;&lt;isInvalidForFieldText val=&quot;0&quot;/&gt;&lt;Image&gt;&lt;filename val=&quot;C:\Users\ADMINI~1\AppData\Local\Temp\PR\data\asimages\{DF4F8D8E-8119-481B-B936-DF3A702F294B}.png&quot;/&gt;&lt;left val=&quot;408&quot;/&gt;&lt;top val=&quot;120&quot;/&gt;&lt;width val=&quot;306&quot;/&gt;&lt;height val=&quot;239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C9898A9-FCFF-45F9-B2B3-5627CE685CEA}&quot;/&gt;&lt;isInvalidForFieldText val=&quot;0&quot;/&gt;&lt;Image&gt;&lt;filename val=&quot;C:\Users\ADMINI~1\AppData\Local\Temp\PR\data\asimages\{7C9898A9-FCFF-45F9-B2B3-5627CE685CEA}.png&quot;/&gt;&lt;left val=&quot;0&quot;/&gt;&lt;top val=&quot;528&quot;/&gt;&lt;width val=&quot;720&quot;/&gt;&lt;height val=&quot;12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33266EB-8858-401A-B0F2-1A54C3B5773F}&quot;/&gt;&lt;isInvalidForFieldText val=&quot;0&quot;/&gt;&lt;Image&gt;&lt;filename val=&quot;C:\Users\ADMINI~1\AppData\Local\Temp\PR\data\asimages\{F33266EB-8858-401A-B0F2-1A54C3B5773F}.png&quot;/&gt;&lt;left val=&quot;714&quot;/&gt;&lt;top val=&quot;0&quot;/&gt;&lt;width val=&quot;6&quot;/&gt;&lt;height val=&quot;540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C9E99CE-86DD-402C-83FB-A25AFBFD7592}&quot;/&gt;&lt;isInvalidForFieldText val=&quot;0&quot;/&gt;&lt;Image&gt;&lt;filename val=&quot;C:\Users\ADMINI~1\AppData\Local\Temp\PR\data\asimages\{4C9E99CE-86DD-402C-83FB-A25AFBFD7592}.png&quot;/&gt;&lt;left val=&quot;0&quot;/&gt;&lt;top val=&quot;0&quot;/&gt;&lt;width val=&quot;6&quot;/&gt;&lt;height val=&quot;540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05FBCFB-F72E-405B-825C-6FF156117C29}&quot;/&gt;&lt;isInvalidForFieldText val=&quot;0&quot;/&gt;&lt;Image&gt;&lt;filename val=&quot;C:\Users\ADMINI~1\AppData\Local\Temp\PR\data\asimages\{105FBCFB-F72E-405B-825C-6FF156117C29}.png&quot;/&gt;&lt;left val=&quot;0&quot;/&gt;&lt;top val=&quot;0&quot;/&gt;&lt;width val=&quot;720&quot;/&gt;&lt;height val=&quot;12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C:\Users\ADMINI~1\AppData\Local\Temp\PR\data\asimages\{694F6D4C-C0DA-457A-BFF0-DDEEF628469A}_1.png&quot;/&gt;&lt;left val=&quot;99&quot;/&gt;&lt;top val=&quot;453&quot;/&gt;&lt;width val=&quot;305&quot;/&gt;&lt;height val=&quot;73&quot;/&gt;&lt;hasText val=&quot;0&quot;/&gt;&lt;paraId val=&quot;bg&quot;/&gt;&lt;/Image&gt;&lt;Image&gt;&lt;filename val=&quot;C:\Users\ADMINI~1\AppData\Local\Temp\PR\data\asimages\{9AB2D02E-FEB2-4F02-AB90-3D5587FC219C}_1.png_crop.png&quot;/&gt;&lt;left val=&quot;115&quot;/&gt;&lt;top val=&quot;465&quot;/&gt;&lt;width val=&quot;274&quot;/&gt;&lt;height val=&quot;51&quot;/&gt;&lt;hasText val=&quot;1&quot;/&gt;&lt;paraId val=&quot;1&quot;/&gt;&lt;/Image&gt;&lt;/TextEffect&gt;"/>
  <p:tag name="PRESENTER_SHAPETEXTINFO" val="&lt;ShapeTextInfo&gt;&lt;TableIndex row=&quot;-1&quot; col=&quot;-1&quot;&gt;&lt;linesCount val=&quot;2&quot;/&gt;&lt;lineCharCount val=&quot;24&quot;/&gt;&lt;lineCharCount val=&quot;12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DB038712-2F84-4FF0-8860-783370276F53}_18.png&quot;/&gt;&lt;left val=&quot;390&quot;/&gt;&lt;top val=&quot;362&quot;/&gt;&lt;width val=&quot;319&quot;/&gt;&lt;height val=&quot;80&quot;/&gt;&lt;hasText val=&quot;1&quot;/&gt;&lt;/Image&gt;&lt;/ThreeDShapeInfo&gt;"/>
  <p:tag name="PRESENTER_SHAPEINFO" val="&lt;ThreeDShapeInfo&gt;&lt;uuid val=&quot;{7CF944DD-AD50-4A77-A9AA-79BEBFDB4215}&quot;/&gt;&lt;isInvalidForFieldText val=&quot;1&quot;/&gt;&lt;Image&gt;&lt;filename val=&quot;C:\Users\ADMINI~1\AppData\Local\Temp\PR\data\asimages\{7CF944DD-AD50-4A77-A9AA-79BEBFDB4215}_18_S.png&quot;/&gt;&lt;left val=&quot;387&quot;/&gt;&lt;top val=&quot;364&quot;/&gt;&lt;width val=&quot;322&quot;/&gt;&lt;height val=&quot;70&quot;/&gt;&lt;hasText val=&quot;0&quot;/&gt;&lt;/Image&gt;&lt;/ThreeDShapeInfo&gt;"/>
  <p:tag name="PRESENTER_SHAPETEXTINFO" val="&lt;ShapeTextInfo&gt;&lt;TableIndex row=&quot;-1&quot; col=&quot;-1&quot;&gt;&lt;linesCount val=&quot;2&quot;/&gt;&lt;lineCharCount val=&quot;22&quot;/&gt;&lt;lineCharCount val=&quot;21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1121B660-2C92-46D0-B7D7-5FF11504F67B}_18.png&quot;/&gt;&lt;left val=&quot;61&quot;/&gt;&lt;top val=&quot;140&quot;/&gt;&lt;width val=&quot;346&quot;/&gt;&lt;height val=&quot;109&quot;/&gt;&lt;hasText val=&quot;1&quot;/&gt;&lt;/Image&gt;&lt;/ThreeDShapeInfo&gt;"/>
  <p:tag name="PRESENTER_SHAPEINFO" val="&lt;ThreeDShapeInfo&gt;&lt;uuid val=&quot;{4D06E7AB-88AC-4B3F-A895-E06AAB941637}&quot;/&gt;&lt;isInvalidForFieldText val=&quot;1&quot;/&gt;&lt;Image&gt;&lt;filename val=&quot;C:\Users\ADMINI~1\AppData\Local\Temp\PR\data\asimages\{4D06E7AB-88AC-4B3F-A895-E06AAB941637}_18_S.png&quot;/&gt;&lt;left val=&quot;64&quot;/&gt;&lt;top val=&quot;141&quot;/&gt;&lt;width val=&quot;334&quot;/&gt;&lt;height val=&quot;92&quot;/&gt;&lt;hasText val=&quot;0&quot;/&gt;&lt;/Image&gt;&lt;/ThreeDShapeInfo&gt;"/>
  <p:tag name="PRESENTER_SHAPETEXTINFO" val="&lt;ShapeTextInfo&gt;&lt;TableIndex row=&quot;-1&quot; col=&quot;-1&quot;&gt;&lt;linesCount val=&quot;3&quot;/&gt;&lt;lineCharCount val=&quot;28&quot;/&gt;&lt;lineCharCount val=&quot;26&quot;/&gt;&lt;lineCharCount val=&quot;22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8D2BFC5-D3B9-4D66-A237-38F465163D53}&quot;/&gt;&lt;isInvalidForFieldText val=&quot;0&quot;/&gt;&lt;Image&gt;&lt;filename val=&quot;C:\Users\ADMINI~1\AppData\Local\Temp\PR\data\asimages\{28D2BFC5-D3B9-4D66-A237-38F465163D53}.png&quot;/&gt;&lt;left val=&quot;150&quot;/&gt;&lt;top val=&quot;233&quot;/&gt;&lt;width val=&quot;240&quot;/&gt;&lt;height val=&quot;210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31103C3C-7808-4AA5-BD6D-8E4B17E62644}_18.png&quot;/&gt;&lt;left val=&quot;42&quot;/&gt;&lt;top val=&quot;-6&quot;/&gt;&lt;width val=&quot;658&quot;/&gt;&lt;height val=&quot;112&quot;/&gt;&lt;hasText val=&quot;1&quot;/&gt;&lt;/Image&gt;&lt;/ThreeDShapeInfo&gt;"/>
  <p:tag name="PRESENTER_SHAPEINFO" val="&lt;ThreeDShapeInfo&gt;&lt;uuid val=&quot;{D9AD8F59-6505-4A02-88C8-549EFFFFF5A3}&quot;/&gt;&lt;isInvalidForFieldText val=&quot;0&quot;/&gt;&lt;Image&gt;&lt;filename val=&quot;C:\Users\ADMINI~1\AppData\Local\Temp\PR\data\asimages\{D9AD8F59-6505-4A02-88C8-549EFFFFF5A3}_18.png&quot;/&gt;&lt;left val=&quot;42&quot;/&gt;&lt;top val=&quot;-6&quot;/&gt;&lt;width val=&quot;658&quot;/&gt;&lt;height val=&quot;112&quot;/&gt;&lt;hasText val=&quot;0&quot;/&gt;&lt;/Image&gt;&lt;/ThreeDShapeInfo&gt;"/>
  <p:tag name="PRESENTER_SHAPETEXTINFO" val="&lt;ShapeTextInfo&gt;&lt;TableIndex row=&quot;-1&quot; col=&quot;-1&quot;&gt;&lt;linesCount val=&quot;2&quot;/&gt;&lt;lineCharCount val=&quot;16&quot;/&gt;&lt;lineCharCount val=&quot;51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051DBDD-7512-4259-A949-17BDAEB64C47}&quot;/&gt;&lt;isInvalidForFieldText val=&quot;0&quot;/&gt;&lt;Image&gt;&lt;filename val=&quot;C:\Users\ADMINI~1\AppData\Local\Temp\PR\data\asimages\{D051DBDD-7512-4259-A949-17BDAEB64C47}.png&quot;/&gt;&lt;left val=&quot;-42&quot;/&gt;&lt;top val=&quot;21&quot;/&gt;&lt;width val=&quot;222&quot;/&gt;&lt;height val=&quot;213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ghi âm\ghi âm\Voice018.wav"/>
  <p:tag name="PPSNARRATION" val="17,544210680,C:\Users\Administrator\Desktop\TIENG RU_pptx\Media.ppcx"/>
  <p:tag name="HTML_SHAPEINFO" val="&lt;SlideThumbPath val=&quot;Slide19.PNG&quot;/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0DD2F3D-CA44-422E-A294-467AE829E015}&quot;/&gt;&lt;isInvalidForFieldText val=&quot;1&quot;/&gt;&lt;Image&gt;&lt;filename val=&quot;C:\Users\ADMINI~1\AppData\Local\Temp\PR\data\asimages\{70DD2F3D-CA44-422E-A294-467AE829E015}_19_S.png&quot;/&gt;&lt;left val=&quot;201&quot;/&gt;&lt;top val=&quot;12&quot;/&gt;&lt;width val=&quot;444&quot;/&gt;&lt;height val=&quot;45&quot;/&gt;&lt;hasText val=&quot;0&quot;/&gt;&lt;/Image&gt;&lt;Image&gt;&lt;filename val=&quot;C:\Users\ADMINI~1\AppData\Local\Temp\PR\data\asimages\{70DD2F3D-CA44-422E-A294-467AE829E015}_19_T.png&quot;/&gt;&lt;left val=&quot;192&quot;/&gt;&lt;top val=&quot;0&quot;/&gt;&lt;width val=&quot;462&quot;/&gt;&lt;height val=&quot;73&quot;/&gt;&lt;hasText val=&quot;1&quot;/&gt;&lt;/Image&gt;&lt;/ThreeDShapeInfo&gt;"/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DD8B7A4-70B2-475E-B76E-0A15647BD653}&quot;/&gt;&lt;isInvalidForFieldText val=&quot;0&quot;/&gt;&lt;Image&gt;&lt;filename val=&quot;C:\Users\ADMINI~1\AppData\Local\Temp\PR\data\asimages\{5DD8B7A4-70B2-475E-B76E-0A15647BD653}_19.png&quot;/&gt;&lt;left val=&quot;188&quot;/&gt;&lt;top val=&quot;46&quot;/&gt;&lt;width val=&quot;530&quot;/&gt;&lt;height val=&quot;95&quot;/&gt;&lt;hasText val=&quot;1&quot;/&gt;&lt;/Image&gt;&lt;/ThreeDShapeInfo&gt;"/>
  <p:tag name="PRESENTER_SHAPETEXTINFO" val="&lt;ShapeTextInfo&gt;&lt;TableIndex row=&quot;-1&quot; col=&quot;-1&quot;&gt;&lt;linesCount val=&quot;2&quot;/&gt;&lt;lineCharCount val=&quot;42&quot;/&gt;&lt;lineCharCount val=&quot;41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9DF59B8-15A9-44E3-87D2-DA8D010A10F0}&quot;/&gt;&lt;isInvalidForFieldText val=&quot;0&quot;/&gt;&lt;Image&gt;&lt;filename val=&quot;C:\Users\ADMINI~1\AppData\Local\Temp\PR\data\asimages\{69DF59B8-15A9-44E3-87D2-DA8D010A10F0}.png&quot;/&gt;&lt;left val=&quot;318&quot;/&gt;&lt;top val=&quot;180&quot;/&gt;&lt;width val=&quot;116&quot;/&gt;&lt;height val=&quot;120&quot;/&gt;&lt;hasText val=&quot;1&quot;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36617C2-A24F-421F-A069-1FC23482AF3F}&quot;/&gt;&lt;isInvalidForFieldText val=&quot;0&quot;/&gt;&lt;Image&gt;&lt;filename val=&quot;C:\Users\ADMINI~1\AppData\Local\Temp\PR\data\asimages\{236617C2-A24F-421F-A069-1FC23482AF3F}.png&quot;/&gt;&lt;left val=&quot;319&quot;/&gt;&lt;top val=&quot;96&quot;/&gt;&lt;width val=&quot;116&quot;/&gt;&lt;height val=&quot;120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FADC2B6-378E-4145-A95F-B550AF45E13B}&quot;/&gt;&lt;isInvalidForFieldText val=&quot;0&quot;/&gt;&lt;Image&gt;&lt;filename val=&quot;C:\Users\ADMINI~1\AppData\Local\Temp\PR\data\asimages\{DFADC2B6-378E-4145-A95F-B550AF45E13B}.png&quot;/&gt;&lt;left val=&quot;325&quot;/&gt;&lt;top val=&quot;-12&quot;/&gt;&lt;width val=&quot;116&quot;/&gt;&lt;height val=&quot;120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CDC0C90-640F-4A20-A02B-4389CC28002A}&quot;/&gt;&lt;isInvalidForFieldText val=&quot;0&quot;/&gt;&lt;Image&gt;&lt;filename val=&quot;C:\Users\ADMINI~1\AppData\Local\Temp\PR\data\asimages\{CCDC0C90-640F-4A20-A02B-4389CC28002A}.png&quot;/&gt;&lt;left val=&quot;399&quot;/&gt;&lt;top val=&quot;165&quot;/&gt;&lt;width val=&quot;120&quot;/&gt;&lt;height val=&quot;120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21E0CFA-F067-48FB-A0AA-A16B47CF8114}&quot;/&gt;&lt;isInvalidForFieldText val=&quot;0&quot;/&gt;&lt;Image&gt;&lt;filename val=&quot;C:\Users\ADMINI~1\AppData\Local\Temp\PR\data\asimages\{321E0CFA-F067-48FB-A0AA-A16B47CF8114}.png&quot;/&gt;&lt;left val=&quot;528&quot;/&gt;&lt;top val=&quot;180&quot;/&gt;&lt;width val=&quot;116&quot;/&gt;&lt;height val=&quot;120&quot;/&gt;&lt;hasText val=&quot;1&quot;/&gt;&lt;/Image&gt;&lt;/ThreeDShape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106F439-DD6C-495C-B798-84058844F069}&quot;/&gt;&lt;isInvalidForFieldText val=&quot;0&quot;/&gt;&lt;Image&gt;&lt;filename val=&quot;C:\Users\ADMINI~1\AppData\Local\Temp\PR\data\asimages\{F106F439-DD6C-495C-B798-84058844F069}.png&quot;/&gt;&lt;left val=&quot;529&quot;/&gt;&lt;top val=&quot;96&quot;/&gt;&lt;width val=&quot;116&quot;/&gt;&lt;height val=&quot;120&quot;/&gt;&lt;hasText val=&quot;1&quot;/&gt;&lt;/Image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B845CC5-CCCB-4955-A354-0FE77763943D}&quot;/&gt;&lt;isInvalidForFieldText val=&quot;0&quot;/&gt;&lt;Image&gt;&lt;filename val=&quot;C:\Users\ADMINI~1\AppData\Local\Temp\PR\data\asimages\{EB845CC5-CCCB-4955-A354-0FE77763943D}.png&quot;/&gt;&lt;left val=&quot;535&quot;/&gt;&lt;top val=&quot;-12&quot;/&gt;&lt;width val=&quot;116&quot;/&gt;&lt;height val=&quot;120&quot;/&gt;&lt;hasText val=&quot;1&quot;/&gt;&lt;/Image&gt;&lt;/ThreeDShape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D506144-B492-4657-B66A-496EBBE4AF2E}&quot;/&gt;&lt;isInvalidForFieldText val=&quot;0&quot;/&gt;&lt;Image&gt;&lt;filename val=&quot;C:\Users\ADMINI~1\AppData\Local\Temp\PR\data\asimages\{AD506144-B492-4657-B66A-496EBBE4AF2E}.png&quot;/&gt;&lt;left val=&quot;426&quot;/&gt;&lt;top val=&quot;102&quot;/&gt;&lt;width val=&quot;112&quot;/&gt;&lt;height val=&quot;114&quot;/&gt;&lt;hasText val=&quot;1&quot;/&gt;&lt;/Image&gt;&lt;/ThreeDShape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6C00F43-595E-42AB-9528-20B7EC3C7DD7}&quot;/&gt;&lt;isInvalidForFieldText val=&quot;0&quot;/&gt;&lt;Image&gt;&lt;filename val=&quot;C:\Users\ADMINI~1\AppData\Local\Temp\PR\data\asimages\{76C00F43-595E-42AB-9528-20B7EC3C7DD7}.png&quot;/&gt;&lt;left val=&quot;615&quot;/&gt;&lt;top val=&quot;84&quot;/&gt;&lt;width val=&quot;116&quot;/&gt;&lt;height val=&quot;120&quot;/&gt;&lt;hasText val=&quot;1&quot;/&gt;&lt;/Image&gt;&lt;/ThreeDShape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433DE7C-D414-4CF2-A4C7-8A05397186D2}&quot;/&gt;&lt;isInvalidForFieldText val=&quot;0&quot;/&gt;&lt;Image&gt;&lt;filename val=&quot;C:\Users\ADMINI~1\AppData\Local\Temp\PR\data\asimages\{6433DE7C-D414-4CF2-A4C7-8A05397186D2}.png&quot;/&gt;&lt;left val=&quot;616&quot;/&gt;&lt;top val=&quot;0&quot;/&gt;&lt;width val=&quot;116&quot;/&gt;&lt;height val=&quot;120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E562DCD-35C1-4BBA-BB28-6CF4D8731637}&quot;/&gt;&lt;isInvalidForFieldText val=&quot;0&quot;/&gt;&lt;Image&gt;&lt;filename val=&quot;C:\Users\ADMINI~1\AppData\Local\Temp\PR\data\asimages\{CE562DCD-35C1-4BBA-BB28-6CF4D8731637}.png&quot;/&gt;&lt;left val=&quot;0&quot;/&gt;&lt;top val=&quot;528&quot;/&gt;&lt;width val=&quot;720&quot;/&gt;&lt;height val=&quot;12&quot;/&gt;&lt;hasText val=&quot;1&quot;/&gt;&lt;/Image&gt;&lt;/ThreeDShape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3F4252C-DB61-4255-A9E0-2F754EE79F04}&quot;/&gt;&lt;isInvalidForFieldText val=&quot;0&quot;/&gt;&lt;Image&gt;&lt;filename val=&quot;C:\Users\ADMINI~1\AppData\Local\Temp\PR\data\asimages\{53F4252C-DB61-4255-A9E0-2F754EE79F04}.png&quot;/&gt;&lt;left val=&quot;714&quot;/&gt;&lt;top val=&quot;0&quot;/&gt;&lt;width val=&quot;6&quot;/&gt;&lt;height val=&quot;540&quot;/&gt;&lt;hasText val=&quot;1&quot;/&gt;&lt;/Image&gt;&lt;/ThreeDShape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22B81D8-0D7C-45F8-B1FF-439154AEF415}&quot;/&gt;&lt;isInvalidForFieldText val=&quot;0&quot;/&gt;&lt;Image&gt;&lt;filename val=&quot;C:\Users\ADMINI~1\AppData\Local\Temp\PR\data\asimages\{722B81D8-0D7C-45F8-B1FF-439154AEF415}.png&quot;/&gt;&lt;left val=&quot;0&quot;/&gt;&lt;top val=&quot;0&quot;/&gt;&lt;width val=&quot;6&quot;/&gt;&lt;height val=&quot;540&quot;/&gt;&lt;hasText val=&quot;1&quot;/&gt;&lt;/Image&gt;&lt;/ThreeDShape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AC7E714-A1ED-494D-BA02-D5FB7816D3B9}&quot;/&gt;&lt;isInvalidForFieldText val=&quot;0&quot;/&gt;&lt;Image&gt;&lt;filename val=&quot;C:\Users\ADMINI~1\AppData\Local\Temp\PR\data\asimages\{3AC7E714-A1ED-494D-BA02-D5FB7816D3B9}.png&quot;/&gt;&lt;left val=&quot;0&quot;/&gt;&lt;top val=&quot;0&quot;/&gt;&lt;width val=&quot;720&quot;/&gt;&lt;height val=&quot;12&quot;/&gt;&lt;hasText val=&quot;1&quot;/&gt;&lt;/Image&gt;&lt;/ThreeDShape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747F9967-508F-404B-8918-73F40D584EC6}_19.png&quot;/&gt;&lt;left val=&quot;-3&quot;/&gt;&lt;top val=&quot;6&quot;/&gt;&lt;width val=&quot;210&quot;/&gt;&lt;height val=&quot;60&quot;/&gt;&lt;hasText val=&quot;1&quot;/&gt;&lt;/Image&gt;&lt;/ThreeDShapeInfo&gt;"/>
  <p:tag name="PRESENTER_SHAPEINFO" val="&lt;ThreeDShapeInfo&gt;&lt;uuid val=&quot;{6B65796A-CB43-433C-A43C-3474B1F52FA9}&quot;/&gt;&lt;isInvalidForFieldText val=&quot;1&quot;/&gt;&lt;Image&gt;&lt;filename val=&quot;C:\Users\ADMINI~1\AppData\Local\Temp\PR\data\asimages\{6B65796A-CB43-433C-A43C-3474B1F52FA9}_19_S.png&quot;/&gt;&lt;left val=&quot;0&quot;/&gt;&lt;top val=&quot;5&quot;/&gt;&lt;width val=&quot;206&quot;/&gt;&lt;height val=&quot;55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ghi âm\ghi âm\Voice019.wav"/>
  <p:tag name="PPSNARRATION" val="18,544210680,C:\Users\Administrator\Desktop\TIENG RU_pptx\Media.ppcx"/>
  <p:tag name="HTML_SHAPEINFO" val="&lt;SlideThumbPath val=&quot;Slide20.PNG&quot;/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C:\Users\ADMINI~1\AppData\Local\Temp\PR\data\asimages\{0F39707D-0B54-42EE-A3F4-09B1A011D991}_1.png&quot;/&gt;&lt;left val=&quot;183&quot;/&gt;&lt;top val=&quot;-13&quot;/&gt;&lt;width val=&quot;552&quot;/&gt;&lt;height val=&quot;84&quot;/&gt;&lt;hasText val=&quot;0&quot;/&gt;&lt;paraId val=&quot;bg&quot;/&gt;&lt;/Image&gt;&lt;Image&gt;&lt;filename val=&quot;C:\Users\ADMINI~1\AppData\Local\Temp\PR\data\asimages\{DA20508D-2BB3-4CD5-BA85-731050414EEC}_1.png_crop.png&quot;/&gt;&lt;left val=&quot;218&quot;/&gt;&lt;top val=&quot;7&quot;/&gt;&lt;width val=&quot;484&quot;/&gt;&lt;height val=&quot;31&quot;/&gt;&lt;hasText val=&quot;1&quot;/&gt;&lt;paraId val=&quot;1&quot;/&gt;&lt;/Image&gt;&lt;Image&gt;&lt;filename val=&quot;C:\Users\ADMINI~1\AppData\Local\Temp\PR\data\asimages\{5A07F1EB-D652-44AD-998C-38B7C9C6977F}_1.png_crop.png&quot;/&gt;&lt;left val=&quot;734&quot;/&gt;&lt;top val=&quot;70&quot;/&gt;&lt;width val=&quot;0&quot;/&gt;&lt;height val=&quot;0&quot;/&gt;&lt;hasText val=&quot;1&quot;/&gt;&lt;paraId val=&quot;2&quot;/&gt;&lt;/Image&gt;&lt;/TextEffect&gt;"/>
  <p:tag name="PRESENTER_SHAPETEXTINFO" val="&lt;ShapeTextInfo&gt;&lt;TableIndex row=&quot;-1&quot; col=&quot;-1&quot;&gt;&lt;linesCount val=&quot;2&quot;/&gt;&lt;lineCharCount val=&quot;39&quot;/&gt;&lt;lineCharCount val=&quot;1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963C915-1007-4931-A38B-D98907D761EE}&quot;/&gt;&lt;isInvalidForFieldText val=&quot;1&quot;/&gt;&lt;Image&gt;&lt;filename val=&quot;C:\Users\ADMINI~1\AppData\Local\Temp\PR\data\asimages\{6963C915-1007-4931-A38B-D98907D761EE}_20_S.png&quot;/&gt;&lt;left val=&quot;198&quot;/&gt;&lt;top val=&quot;51&quot;/&gt;&lt;width val=&quot;522&quot;/&gt;&lt;height val=&quot;71&quot;/&gt;&lt;hasText val=&quot;0&quot;/&gt;&lt;/Image&gt;&lt;Image&gt;&lt;filename val=&quot;C:\Users\ADMINI~1\AppData\Local\Temp\PR\data\asimages\{6963C915-1007-4931-A38B-D98907D761EE}_20_T.png&quot;/&gt;&lt;left val=&quot;202&quot;/&gt;&lt;top val=&quot;41&quot;/&gt;&lt;width val=&quot;515&quot;/&gt;&lt;height val=&quot;88&quot;/&gt;&lt;hasText val=&quot;1&quot;/&gt;&lt;/Image&gt;&lt;/ThreeDShapeInfo&gt;"/>
  <p:tag name="PRESENTER_SHAPETEXTINFO" val="&lt;ShapeTextInfo&gt;&lt;TableIndex row=&quot;-1&quot; col=&quot;-1&quot;&gt;&lt;linesCount val=&quot;2&quot;/&gt;&lt;lineCharCount val=&quot;42&quot;/&gt;&lt;lineCharCount val=&quot;41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25BA6CF0-AEC5-4BC2-A686-EA46010693ED}_20.png&quot;/&gt;&lt;left val=&quot;-3&quot;/&gt;&lt;top val=&quot;0&quot;/&gt;&lt;width val=&quot;210&quot;/&gt;&lt;height val=&quot;60&quot;/&gt;&lt;hasText val=&quot;1&quot;/&gt;&lt;/Image&gt;&lt;/ThreeDShapeInfo&gt;"/>
  <p:tag name="PRESENTER_SHAPEINFO" val="&lt;ThreeDShapeInfo&gt;&lt;uuid val=&quot;{742DCB95-63EF-4000-BAA8-FC6D28145907}&quot;/&gt;&lt;isInvalidForFieldText val=&quot;1&quot;/&gt;&lt;Image&gt;&lt;filename val=&quot;C:\Users\ADMINI~1\AppData\Local\Temp\PR\data\asimages\{742DCB95-63EF-4000-BAA8-FC6D28145907}_20_S.png&quot;/&gt;&lt;left val=&quot;0&quot;/&gt;&lt;top val=&quot;0&quot;/&gt;&lt;width val=&quot;206&quot;/&gt;&lt;height val=&quot;55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ghi âm\ghi âm\Voice020.wav"/>
  <p:tag name="PPSNARRATION" val="19,544210680,C:\Users\Administrator\Desktop\TIENG RU_pptx\Media.ppcx"/>
  <p:tag name="HTML_SHAPEINFO" val="&lt;SlideThumbPath val=&quot;Slide21.PNG&quot;/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C:\Users\ADMINI~1\AppData\Local\Temp\PR\data\asimages\{56D4CCD1-3D5A-4C10-9B12-AC2044590D32}_1.png&quot;/&gt;&lt;left val=&quot;207&quot;/&gt;&lt;top val=&quot;3&quot;/&gt;&lt;width val=&quot;493&quot;/&gt;&lt;height val=&quot;79&quot;/&gt;&lt;hasText val=&quot;0&quot;/&gt;&lt;paraId val=&quot;bg&quot;/&gt;&lt;/Image&gt;&lt;Image&gt;&lt;filename val=&quot;C:\Users\ADMINI~1\AppData\Local\Temp\PR\data\asimages\{2F910E6B-C20E-48A3-BCC2-5680758F820D}_1.png_crop.png&quot;/&gt;&lt;left val=&quot;263&quot;/&gt;&lt;top val=&quot;11&quot;/&gt;&lt;width val=&quot;380&quot;/&gt;&lt;height val=&quot;28&quot;/&gt;&lt;hasText val=&quot;1&quot;/&gt;&lt;paraId val=&quot;1&quot;/&gt;&lt;/Image&gt;&lt;Image&gt;&lt;filename val=&quot;C:\Users\ADMINI~1\AppData\Local\Temp\PR\data\asimages\{8A5C36CF-F356-446F-9BC3-ED39EF50707F}_1.png_crop.png&quot;/&gt;&lt;left val=&quot;225&quot;/&gt;&lt;top val=&quot;39&quot;/&gt;&lt;width val=&quot;457&quot;/&gt;&lt;height val=&quot;34&quot;/&gt;&lt;hasText val=&quot;1&quot;/&gt;&lt;paraId val=&quot;2&quot;/&gt;&lt;/Image&gt;&lt;/TextEffect&gt;"/>
  <p:tag name="PRESENTER_SHAPETEXTINFO" val="&lt;ShapeTextInfo&gt;&lt;TableIndex row=&quot;-1&quot; col=&quot;-1&quot;&gt;&lt;linesCount val=&quot;2&quot;/&gt;&lt;lineCharCount val=&quot;30&quot;/&gt;&lt;lineCharCount val=&quot;36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CAE7DF8-F55F-48B6-9626-74DC3DF37D51}&quot;/&gt;&lt;isInvalidForFieldText val=&quot;1&quot;/&gt;&lt;Image&gt;&lt;filename val=&quot;C:\Users\ADMINI~1\AppData\Local\Temp\PR\data\asimages\{FCAE7DF8-F55F-48B6-9626-74DC3DF37D51}_21_S.png&quot;/&gt;&lt;left val=&quot;30&quot;/&gt;&lt;top val=&quot;446&quot;/&gt;&lt;width val=&quot;678&quot;/&gt;&lt;height val=&quot;74&quot;/&gt;&lt;hasText val=&quot;0&quot;/&gt;&lt;/Image&gt;&lt;Image&gt;&lt;filename val=&quot;C:\Users\ADMINI~1\AppData\Local\Temp\PR\data\asimages\{FCAE7DF8-F55F-48B6-9626-74DC3DF37D51}_21_T.png&quot;/&gt;&lt;left val=&quot;26&quot;/&gt;&lt;top val=&quot;438&quot;/&gt;&lt;width val=&quot;678&quot;/&gt;&lt;height val=&quot;86&quot;/&gt;&lt;hasText val=&quot;1&quot;/&gt;&lt;/Image&gt;&lt;/ThreeDShapeInfo&gt;"/>
  <p:tag name="PRESENTER_SHAPETEXTINFO" val="&lt;ShapeTextInfo&gt;&lt;TableIndex row=&quot;-1&quot; col=&quot;-1&quot;&gt;&lt;linesCount val=&quot;2&quot;/&gt;&lt;lineCharCount val=&quot;51&quot;/&gt;&lt;lineCharCount val=&quot;47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5B49B3BC-FF56-43C5-839E-32BD09191D49}_21.png&quot;/&gt;&lt;left val=&quot;-3&quot;/&gt;&lt;top val=&quot;0&quot;/&gt;&lt;width val=&quot;210&quot;/&gt;&lt;height val=&quot;60&quot;/&gt;&lt;hasText val=&quot;1&quot;/&gt;&lt;/Image&gt;&lt;/ThreeDShapeInfo&gt;"/>
  <p:tag name="PRESENTER_SHAPEINFO" val="&lt;ThreeDShapeInfo&gt;&lt;uuid val=&quot;{792EAD7E-7736-4554-8096-43C0B17B2682}&quot;/&gt;&lt;isInvalidForFieldText val=&quot;1&quot;/&gt;&lt;Image&gt;&lt;filename val=&quot;C:\Users\ADMINI~1\AppData\Local\Temp\PR\data\asimages\{792EAD7E-7736-4554-8096-43C0B17B2682}_21_S.png&quot;/&gt;&lt;left val=&quot;0&quot;/&gt;&lt;top val=&quot;0&quot;/&gt;&lt;width val=&quot;206&quot;/&gt;&lt;height val=&quot;55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ghi âm\ghi âm\Voice021.wav"/>
  <p:tag name="PPSNARRATION" val="20,544210680,C:\Users\Administrator\Desktop\TIENG RU_pptx\Media.ppcx"/>
  <p:tag name="HTML_SHAPEINFO" val="&lt;SlideThumbPath val=&quot;Slide22.PNG&quot;/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EB66766-9590-418F-889A-6E934E942895}&quot;/&gt;&lt;isInvalidForFieldText val=&quot;1&quot;/&gt;&lt;Image&gt;&lt;filename val=&quot;C:\Users\ADMINI~1\AppData\Local\Temp\PR\data\asimages\{FEB66766-9590-418F-889A-6E934E942895}_22_S.png&quot;/&gt;&lt;left val=&quot;225&quot;/&gt;&lt;top val=&quot;57&quot;/&gt;&lt;width val=&quot;473&quot;/&gt;&lt;height val=&quot;42&quot;/&gt;&lt;hasText val=&quot;0&quot;/&gt;&lt;/Image&gt;&lt;Image&gt;&lt;filename val=&quot;C:\Users\ADMINI~1\AppData\Local\Temp\PR\data\asimages\{FEB66766-9590-418F-889A-6E934E942895}_22_T.png&quot;/&gt;&lt;left val=&quot;216&quot;/&gt;&lt;top val=&quot;47&quot;/&gt;&lt;width val=&quot;491&quot;/&gt;&lt;height val=&quot;67&quot;/&gt;&lt;hasText val=&quot;1&quot;/&gt;&lt;/Image&gt;&lt;/ThreeDShapeInfo&gt;"/>
  <p:tag name="PRESENTER_SHAPETEXTINFO" val="&lt;ShapeTextInfo&gt;&lt;TableIndex row=&quot;-1&quot; col=&quot;-1&quot;&gt;&lt;linesCount val=&quot;1&quot;/&gt;&lt;lineCharCount val=&quot;34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4EDAEEA-73AD-4BA5-B223-ACD45DB3D3C7}&quot;/&gt;&lt;isInvalidForFieldText val=&quot;1&quot;/&gt;&lt;Image&gt;&lt;filename val=&quot;C:\Users\ADMINI~1\AppData\Local\Temp\PR\data\asimages\{A4EDAEEA-73AD-4BA5-B223-ACD45DB3D3C7}_22_S.png&quot;/&gt;&lt;left val=&quot;258&quot;/&gt;&lt;top val=&quot;99&quot;/&gt;&lt;width val=&quot;417&quot;/&gt;&lt;height val=&quot;40&quot;/&gt;&lt;hasText val=&quot;0&quot;/&gt;&lt;/Image&gt;&lt;Image&gt;&lt;filename val=&quot;C:\Users\ADMINI~1\AppData\Local\Temp\PR\data\asimages\{A4EDAEEA-73AD-4BA5-B223-ACD45DB3D3C7}_22_T.png&quot;/&gt;&lt;left val=&quot;249&quot;/&gt;&lt;top val=&quot;90&quot;/&gt;&lt;width val=&quot;424&quot;/&gt;&lt;height val=&quot;62&quot;/&gt;&lt;hasText val=&quot;1&quot;/&gt;&lt;/Image&gt;&lt;/ThreeDShapeInfo&gt;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AEFBBCBC-AD30-477F-96D9-086F24580A8E}_22.png&quot;/&gt;&lt;left val=&quot;63&quot;/&gt;&lt;top val=&quot;7&quot;/&gt;&lt;width val=&quot;210&quot;/&gt;&lt;height val=&quot;60&quot;/&gt;&lt;hasText val=&quot;1&quot;/&gt;&lt;/Image&gt;&lt;/ThreeDShapeInfo&gt;"/>
  <p:tag name="PRESENTER_SHAPEINFO" val="&lt;ThreeDShapeInfo&gt;&lt;uuid val=&quot;{E1EDD31C-93A5-4F88-8A27-4E0419B7AAFA}&quot;/&gt;&lt;isInvalidForFieldText val=&quot;1&quot;/&gt;&lt;Image&gt;&lt;filename val=&quot;C:\Users\ADMINI~1\AppData\Local\Temp\PR\data\asimages\{E1EDD31C-93A5-4F88-8A27-4E0419B7AAFA}_22_S.png&quot;/&gt;&lt;left val=&quot;65&quot;/&gt;&lt;top val=&quot;6&quot;/&gt;&lt;width val=&quot;206&quot;/&gt;&lt;height val=&quot;55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ghi âm\ghi âm\Voice022.wav"/>
  <p:tag name="PPSNARRATION" val="21,544210680,C:\Users\Administrator\Desktop\TIENG RU_pptx\Media.ppcx"/>
  <p:tag name="HTML_SHAPEINFO" val="&lt;SlideThumbPath val=&quot;Slide23.PNG&quot;/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8D031C-D75F-4531-B61E-42C1E8C6BFE0}&quot;/&gt;&lt;isInvalidForFieldText val=&quot;1&quot;/&gt;&lt;Image&gt;&lt;filename val=&quot;C:\Users\ADMINI~1\AppData\Local\Temp\PR\data\asimages\{288D031C-D75F-4531-B61E-42C1E8C6BFE0}_23_S.png&quot;/&gt;&lt;left val=&quot;111&quot;/&gt;&lt;top val=&quot;57&quot;/&gt;&lt;width val=&quot;527&quot;/&gt;&lt;height val=&quot;41&quot;/&gt;&lt;hasText val=&quot;0&quot;/&gt;&lt;/Image&gt;&lt;Image&gt;&lt;filename val=&quot;C:\Users\ADMINI~1\AppData\Local\Temp\PR\data\asimages\{288D031C-D75F-4531-B61E-42C1E8C6BFE0}_23_T.png&quot;/&gt;&lt;left val=&quot;102&quot;/&gt;&lt;top val=&quot;47&quot;/&gt;&lt;width val=&quot;536&quot;/&gt;&lt;height val=&quot;67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4866741-FA11-4CCC-B4A1-521D9F03F3D1}&quot;/&gt;&lt;isInvalidForFieldText val=&quot;1&quot;/&gt;&lt;Image&gt;&lt;filename val=&quot;C:\Users\ADMINI~1\AppData\Local\Temp\PR\data\asimages\{24866741-FA11-4CCC-B4A1-521D9F03F3D1}_23_S.png&quot;/&gt;&lt;left val=&quot;45&quot;/&gt;&lt;top val=&quot;111&quot;/&gt;&lt;width val=&quot;653&quot;/&gt;&lt;height val=&quot;67&quot;/&gt;&lt;hasText val=&quot;0&quot;/&gt;&lt;/Image&gt;&lt;Image&gt;&lt;filename val=&quot;C:\Users\ADMINI~1\AppData\Local\Temp\PR\data\asimages\{24866741-FA11-4CCC-B4A1-521D9F03F3D1}_23_T.png&quot;/&gt;&lt;left val=&quot;37&quot;/&gt;&lt;top val=&quot;102&quot;/&gt;&lt;width val=&quot;661&quot;/&gt;&lt;height val=&quot;89&quot;/&gt;&lt;hasText val=&quot;1&quot;/&gt;&lt;/Image&gt;&lt;/ThreeDShapeInfo&gt;"/>
  <p:tag name="PRESENTER_SHAPETEXTINFO" val="&lt;ShapeTextInfo&gt;&lt;TableIndex row=&quot;-1&quot; col=&quot;-1&quot;&gt;&lt;linesCount val=&quot;2&quot;/&gt;&lt;lineCharCount val=&quot;52&quot;/&gt;&lt;lineCharCount val=&quot;9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8C63EA09-9182-487F-8B29-8CA900C56D30}_23.png&quot;/&gt;&lt;left val=&quot;63&quot;/&gt;&lt;top val=&quot;7&quot;/&gt;&lt;width val=&quot;210&quot;/&gt;&lt;height val=&quot;60&quot;/&gt;&lt;hasText val=&quot;1&quot;/&gt;&lt;/Image&gt;&lt;/ThreeDShapeInfo&gt;"/>
  <p:tag name="PRESENTER_SHAPEINFO" val="&lt;ThreeDShapeInfo&gt;&lt;uuid val=&quot;{E60C7055-BEAC-4B66-9103-1F6B3716D829}&quot;/&gt;&lt;isInvalidForFieldText val=&quot;1&quot;/&gt;&lt;Image&gt;&lt;filename val=&quot;C:\Users\ADMINI~1\AppData\Local\Temp\PR\data\asimages\{E60C7055-BEAC-4B66-9103-1F6B3716D829}_23_S.png&quot;/&gt;&lt;left val=&quot;65&quot;/&gt;&lt;top val=&quot;6&quot;/&gt;&lt;width val=&quot;206&quot;/&gt;&lt;height val=&quot;55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ghi âm\ghi âm\Voice023.wav"/>
  <p:tag name="PPSNARRATION" val="22,544210680,C:\Users\Administrator\Desktop\TIENG RU_pptx\Media.ppcx"/>
  <p:tag name="HTML_SHAPEINFO" val="&lt;SlideThumbPath val=&quot;Slide24.PNG&quot;/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AD8785B-D3A8-4607-AC89-54E0A4A21DA3}&quot;/&gt;&lt;isInvalidForFieldText val=&quot;0&quot;/&gt;&lt;Image&gt;&lt;filename val=&quot;C:\Users\ADMINI~1\AppData\Local\Temp\PR\data\asimages\{0AD8785B-D3A8-4607-AC89-54E0A4A21DA3}.png&quot;/&gt;&lt;left val=&quot;-18&quot;/&gt;&lt;top val=&quot;-30&quot;/&gt;&lt;width val=&quot;763&quot;/&gt;&lt;height val=&quot;553&quot;/&gt;&lt;hasText val=&quot;1&quot;/&gt;&lt;/Image&gt;&lt;/ThreeDShape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I~1\AppData\Local\Temp\PR\data\asimages\{90ED834D-6CD3-46AD-8309-51F71C227F86}_1.png_crop.png&quot;/&gt;&lt;left val=&quot;223&quot;/&gt;&lt;top val=&quot;105&quot;/&gt;&lt;width val=&quot;294&quot;/&gt;&lt;height val=&quot;24&quot;/&gt;&lt;hasText val=&quot;1&quot;/&gt;&lt;paraId val=&quot;1&quot;/&gt;&lt;/Image&gt;&lt;Image&gt;&lt;filename val=&quot;C:\Users\ADMINI~1\AppData\Local\Temp\PR\data\asimages\{FA5A65F4-04F3-423A-896D-8FE13A431974}_1.png_crop.png&quot;/&gt;&lt;left val=&quot;135&quot;/&gt;&lt;top val=&quot;154&quot;/&gt;&lt;width val=&quot;493&quot;/&gt;&lt;height val=&quot;24&quot;/&gt;&lt;hasText val=&quot;1&quot;/&gt;&lt;paraId val=&quot;2&quot;/&gt;&lt;/Image&gt;&lt;Image&gt;&lt;filename val=&quot;C:\Users\ADMINI~1\AppData\Local\Temp\PR\data\asimages\{4553733F-76E3-4D7F-AD6B-0060B9217861}_1.png_crop.png&quot;/&gt;&lt;left val=&quot;223&quot;/&gt;&lt;top val=&quot;198&quot;/&gt;&lt;width val=&quot;336&quot;/&gt;&lt;height val=&quot;29&quot;/&gt;&lt;hasText val=&quot;1&quot;/&gt;&lt;paraId val=&quot;3&quot;/&gt;&lt;/Image&gt;&lt;Image&gt;&lt;filename val=&quot;C:\Users\ADMINI~1\AppData\Local\Temp\PR\data\asimages\{5F990586-B34C-4D71-851F-A9931847473B}_1.png_crop.png&quot;/&gt;&lt;left val=&quot;175&quot;/&gt;&lt;top val=&quot;246&quot;/&gt;&lt;width val=&quot;429&quot;/&gt;&lt;height val=&quot;29&quot;/&gt;&lt;hasText val=&quot;1&quot;/&gt;&lt;paraId val=&quot;4&quot;/&gt;&lt;/Image&gt;&lt;/TextEffect&gt;"/>
  <p:tag name="PRESENTER_SHAPETEXTINFO" val="&lt;ShapeTextInfo&gt;&lt;TableIndex row=&quot;-1&quot; col=&quot;-1&quot;&gt;&lt;linesCount val=&quot;4&quot;/&gt;&lt;lineCharCount val=&quot;51&quot;/&gt;&lt;lineCharCount val=&quot;57&quot;/&gt;&lt;lineCharCount val=&quot;55&quot;/&gt;&lt;lineCharCount val=&quot;56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A5F8914-6B15-4FF3-A20F-2AC4577C2B06}&quot;/&gt;&lt;isInvalidForFieldText val=&quot;0&quot;/&gt;&lt;Image&gt;&lt;filename val=&quot;C:\Users\ADMINI~1\AppData\Local\Temp\PR\data\asimages\{CA5F8914-6B15-4FF3-A20F-2AC4577C2B06}_24.png&quot;/&gt;&lt;left val=&quot;138&quot;/&gt;&lt;top val=&quot;287&quot;/&gt;&lt;width val=&quot;512&quot;/&gt;&lt;height val=&quot;232&quot;/&gt;&lt;hasText val=&quot;1&quot;/&gt;&lt;/Image&gt;&lt;/ThreeDShapeInfo&gt;"/>
  <p:tag name="PRESENTER_SHAPETEXTINFO" val="&lt;ShapeTextInfo&gt;&lt;TableIndex row=&quot;-1&quot; col=&quot;-1&quot;&gt;&lt;linesCount val=&quot;4&quot;/&gt;&lt;lineCharCount val=&quot;1&quot;/&gt;&lt;lineCharCount val=&quot;23&quot;/&gt;&lt;lineCharCount val=&quot;19&quot;/&gt;&lt;lineCharCount val=&quot;24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031D899-77C3-4205-8ADD-7435BE63DB27}"/>
  <p:tag name="HTML_AUTOSHAPE_INFO" val="&lt;ThreeDShapeInfo&gt;&lt;uuid val=&quot;{CDF6AB81-63DA-4F12-9771-4DAC4E454616}&quot;/&gt;&lt;isInvalidForFieldText val=&quot;0&quot;/&gt;&lt;Image&gt;&lt;filename val=&quot;C:\Users\ADMINI~1\AppData\Local\Temp\PR\data\asimages\{CDF6AB81-63DA-4F12-9771-4DAC4E454616}.png&quot;/&gt;&lt;left val=&quot;120&quot;/&gt;&lt;top val=&quot;294&quot;/&gt;&lt;width val=&quot;149&quot;/&gt;&lt;height val=&quot;192&quot;/&gt;&lt;hasText val=&quot;1&quot;/&gt;&lt;/Image&gt;&lt;/ThreeDShape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A8FC9170-D94F-421E-A57C-68E1E2C58873}"/>
  <p:tag name="HTML_AUTOSHAPE_INFO" val="&lt;ThreeDShapeInfo&gt;&lt;uuid val=&quot;{671AC60A-5BEC-4B4E-97E3-2A531D69B124}&quot;/&gt;&lt;isInvalidForFieldText val=&quot;0&quot;/&gt;&lt;Image&gt;&lt;filename val=&quot;C:\Users\ADMINI~1\AppData\Local\Temp\PR\data\asimages\{671AC60A-5BEC-4B4E-97E3-2A531D69B124}.png&quot;/&gt;&lt;left val=&quot;210&quot;/&gt;&lt;top val=&quot;276&quot;/&gt;&lt;width val=&quot;96&quot;/&gt;&lt;height val=&quot;102&quot;/&gt;&lt;hasText val=&quot;1&quot;/&gt;&lt;/Image&gt;&lt;/ThreeDShape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FE94F577-ABE1-49C6-99C5-B0AFF8008753}_24.png&quot;/&gt;&lt;left val=&quot;-9&quot;/&gt;&lt;top val=&quot;-5&quot;/&gt;&lt;width val=&quot;210&quot;/&gt;&lt;height val=&quot;60&quot;/&gt;&lt;hasText val=&quot;1&quot;/&gt;&lt;/Image&gt;&lt;/ThreeDShapeInfo&gt;"/>
  <p:tag name="PRESENTER_SHAPEINFO" val="&lt;ThreeDShapeInfo&gt;&lt;uuid val=&quot;{433DA9EB-6B29-4A67-9A9A-2E2BCF7D3E28}&quot;/&gt;&lt;isInvalidForFieldText val=&quot;1&quot;/&gt;&lt;Image&gt;&lt;filename val=&quot;C:\Users\ADMINI~1\AppData\Local\Temp\PR\data\asimages\{433DA9EB-6B29-4A67-9A9A-2E2BCF7D3E28}_24_S.png&quot;/&gt;&lt;left val=&quot;-6&quot;/&gt;&lt;top val=&quot;-6&quot;/&gt;&lt;width val=&quot;206&quot;/&gt;&lt;height val=&quot;55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ghi âm\ghi âm\Voice024.wav"/>
  <p:tag name="PPSNARRATION" val="23,544210680,C:\Users\Administrator\Desktop\TIENG RU_pptx\Media.ppcx"/>
  <p:tag name="HTML_SHAPEINFO" val="&lt;SlideThumbPath val=&quot;Slide25.PNG&quot;/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1491CC4-E333-43AE-849C-F000F394CA10}&quot;/&gt;&lt;isInvalidForFieldText val=&quot;0&quot;/&gt;&lt;Image&gt;&lt;filename val=&quot;C:\Users\ADMINI~1\AppData\Local\Temp\PR\data\asimages\{61491CC4-E333-43AE-849C-F000F394CA10}.png&quot;/&gt;&lt;left val=&quot;-18&quot;/&gt;&lt;top val=&quot;-30&quot;/&gt;&lt;width val=&quot;763&quot;/&gt;&lt;height val=&quot;553&quot;/&gt;&lt;hasText val=&quot;1&quot;/&gt;&lt;/Image&gt;&lt;/ThreeDShape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I~1\AppData\Local\Temp\PR\data\asimages\{6FCDAFED-7391-4AF6-B2BA-EAD5B077F3EB}_1.png_crop.png&quot;/&gt;&lt;left val=&quot;207&quot;/&gt;&lt;top val=&quot;221&quot;/&gt;&lt;width val=&quot;349&quot;/&gt;&lt;height val=&quot;31&quot;/&gt;&lt;hasText val=&quot;1&quot;/&gt;&lt;paraId val=&quot;1&quot;/&gt;&lt;/Image&gt;&lt;Image&gt;&lt;filename val=&quot;C:\Users\ADMINI~1\AppData\Local\Temp\PR\data\asimages\{D7F5029B-5180-47D5-BED0-007D81B45C5F}_1.png_crop.png&quot;/&gt;&lt;left val=&quot;158&quot;/&gt;&lt;top val=&quot;261&quot;/&gt;&lt;width val=&quot;445&quot;/&gt;&lt;height val=&quot;31&quot;/&gt;&lt;hasText val=&quot;1&quot;/&gt;&lt;paraId val=&quot;2&quot;/&gt;&lt;/Image&gt;&lt;/TextEffect&gt;"/>
  <p:tag name="PRESENTER_SHAPETEXTINFO" val="&lt;ShapeTextInfo&gt;&lt;TableIndex row=&quot;-1&quot; col=&quot;-1&quot;&gt;&lt;linesCount val=&quot;2&quot;/&gt;&lt;lineCharCount val=&quot;28&quot;/&gt;&lt;lineCharCount val=&quot;36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0CE0657A-867D-4087-99C1-300810394AB1}_25.png&quot;/&gt;&lt;left val=&quot;117&quot;/&gt;&lt;top val=&quot;351&quot;/&gt;&lt;width val=&quot;534&quot;/&gt;&lt;height val=&quot;160&quot;/&gt;&lt;hasText val=&quot;1&quot;/&gt;&lt;/Image&gt;&lt;/ThreeDShapeInfo&gt;"/>
  <p:tag name="PRESENTER_SHAPEINFO" val="&lt;ThreeDShapeInfo&gt;&lt;uuid val=&quot;{C6EBAEF2-81D5-4515-B556-AF5D16DF93CC}&quot;/&gt;&lt;isInvalidForFieldText val=&quot;0&quot;/&gt;&lt;Image&gt;&lt;filename val=&quot;C:\Users\ADMINI~1\AppData\Local\Temp\PR\data\asimages\{C6EBAEF2-81D5-4515-B556-AF5D16DF93CC}_25.png&quot;/&gt;&lt;left val=&quot;126&quot;/&gt;&lt;top val=&quot;354&quot;/&gt;&lt;width val=&quot;511&quot;/&gt;&lt;height val=&quot;144&quot;/&gt;&lt;hasText val=&quot;0&quot;/&gt;&lt;/Image&gt;&lt;/ThreeDShapeInfo&gt;"/>
  <p:tag name="PRESENTER_SHAPETEXTINFO" val="&lt;ShapeTextInfo&gt;&lt;TableIndex row=&quot;-1&quot; col=&quot;-1&quot;&gt;&lt;linesCount val=&quot;3&quot;/&gt;&lt;lineCharCount val=&quot;14&quot;/&gt;&lt;lineCharCount val=&quot;41&quot;/&gt;&lt;lineCharCount val=&quot;32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C878118-E89F-4DB8-A5FD-3A7D574B296D}&quot;/&gt;&lt;isInvalidForFieldText val=&quot;0&quot;/&gt;&lt;Image&gt;&lt;filename val=&quot;C:\Users\ADMINI~1\AppData\Local\Temp\PR\data\asimages\{EC878118-E89F-4DB8-A5FD-3A7D574B296D}_25.png&quot;/&gt;&lt;left val=&quot;105&quot;/&gt;&lt;top val=&quot;0&quot;/&gt;&lt;width val=&quot;506&quot;/&gt;&lt;height val=&quot;218&quot;/&gt;&lt;hasText val=&quot;1&quot;/&gt;&lt;/Image&gt;&lt;/ThreeDShapeInfo&gt;"/>
  <p:tag name="PRESENTER_SHAPETEXTINFO" val="&lt;ShapeTextInfo&gt;&lt;TableIndex row=&quot;-1&quot; col=&quot;-1&quot;&gt;&lt;linesCount val=&quot;4&quot;/&gt;&lt;lineCharCount val=&quot;1&quot;/&gt;&lt;lineCharCount val=&quot;23&quot;/&gt;&lt;lineCharCount val=&quot;19&quot;/&gt;&lt;lineCharCount val=&quot;27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80067B13-3530-4E28-A742-856BD7B0B1F3}_25.png&quot;/&gt;&lt;left val=&quot;-9&quot;/&gt;&lt;top val=&quot;-5&quot;/&gt;&lt;width val=&quot;210&quot;/&gt;&lt;height val=&quot;60&quot;/&gt;&lt;hasText val=&quot;1&quot;/&gt;&lt;/Image&gt;&lt;/ThreeDShapeInfo&gt;"/>
  <p:tag name="PRESENTER_SHAPEINFO" val="&lt;ThreeDShapeInfo&gt;&lt;uuid val=&quot;{27E8DA8F-D7B0-4282-BA32-8AEF0B34E4A3}&quot;/&gt;&lt;isInvalidForFieldText val=&quot;1&quot;/&gt;&lt;Image&gt;&lt;filename val=&quot;C:\Users\ADMINI~1\AppData\Local\Temp\PR\data\asimages\{27E8DA8F-D7B0-4282-BA32-8AEF0B34E4A3}_25_S.png&quot;/&gt;&lt;left val=&quot;-6&quot;/&gt;&lt;top val=&quot;-6&quot;/&gt;&lt;width val=&quot;206&quot;/&gt;&lt;height val=&quot;55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ghi âm\ghi âm\Voice025.wav"/>
  <p:tag name="PPSNARRATION" val="24,544210680,C:\Users\Administrator\Desktop\TIENG RU_pptx\Media.ppcx"/>
  <p:tag name="HTML_SHAPEINFO" val="&lt;SlideThumbPath val=&quot;Slide26.PNG&quot;/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E7DDB84-D68F-4B8F-A1AC-C47F9AEBF00E}&quot;/&gt;&lt;isInvalidForFieldText val=&quot;0&quot;/&gt;&lt;Image&gt;&lt;filename val=&quot;C:\Users\ADMINI~1\AppData\Local\Temp\PR\data\asimages\{BE7DDB84-D68F-4B8F-A1AC-C47F9AEBF00E}_26.png&quot;/&gt;&lt;left val=&quot;155&quot;/&gt;&lt;top val=&quot;174&quot;/&gt;&lt;width val=&quot;382&quot;/&gt;&lt;height val=&quot;32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9F5A6E7-3E4B-49F7-99D6-4F5310987785}&quot;/&gt;&lt;isInvalidForFieldText val=&quot;0&quot;/&gt;&lt;Image&gt;&lt;filename val=&quot;C:\Users\ADMINI~1\AppData\Local\Temp\PR\data\asimages\{89F5A6E7-3E4B-49F7-99D6-4F5310987785}_26.png&quot;/&gt;&lt;left val=&quot;35&quot;/&gt;&lt;top val=&quot;312&quot;/&gt;&lt;width val=&quot;340&quot;/&gt;&lt;height val=&quot;32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C:\Users\ADMINI~1\AppData\Local\Temp\PR\data\asimages\{CF1B05DA-53A6-427A-877C-E2E9E49C3C61}_1.png_crop.png&quot;/&gt;&lt;left val=&quot;208&quot;/&gt;&lt;top val=&quot;117&quot;/&gt;&lt;width val=&quot;312&quot;/&gt;&lt;height val=&quot;26&quot;/&gt;&lt;hasText val=&quot;1&quot;/&gt;&lt;paraId val=&quot;1&quot;/&gt;&lt;/Image&gt;&lt;Image&gt;&lt;filename val=&quot;C:\Users\ADMINI~1\AppData\Local\Temp\PR\data\asimages\{A5AEF5F3-CFB5-4C2C-BC35-2A60B53C7BCA}_1.png_crop.png&quot;/&gt;&lt;left val=&quot;117&quot;/&gt;&lt;top val=&quot;151&quot;/&gt;&lt;width val=&quot;505&quot;/&gt;&lt;height val=&quot;26&quot;/&gt;&lt;hasText val=&quot;1&quot;/&gt;&lt;paraId val=&quot;2&quot;/&gt;&lt;/Image&gt;&lt;Image&gt;&lt;filename val=&quot;C:\Users\ADMINI~1\AppData\Local\Temp\PR\data\asimages\{2DEA1646-BAC6-47A4-A004-9AB96A9836A1}_1.png_crop.png&quot;/&gt;&lt;left val=&quot;201&quot;/&gt;&lt;top val=&quot;182&quot;/&gt;&lt;width val=&quot;329&quot;/&gt;&lt;height val=&quot;27&quot;/&gt;&lt;hasText val=&quot;1&quot;/&gt;&lt;paraId val=&quot;3&quot;/&gt;&lt;/Image&gt;&lt;Image&gt;&lt;filename val=&quot;C:\Users\ADMINI~1\AppData\Local\Temp\PR\data\asimages\{89931C92-2A9A-4482-BF4A-E6E8A7C95944}_1.png_crop.png&quot;/&gt;&lt;left val=&quot;158&quot;/&gt;&lt;top val=&quot;215&quot;/&gt;&lt;width val=&quot;427&quot;/&gt;&lt;height val=&quot;28&quot;/&gt;&lt;hasText val=&quot;1&quot;/&gt;&lt;paraId val=&quot;4&quot;/&gt;&lt;/Image&gt;&lt;Image&gt;&lt;filename val=&quot;C:\Users\ADMINI~1\AppData\Local\Temp\PR\data\asimages\{84D3E2C5-4F3A-45DB-8025-057618BADF28}_1.png_crop.png&quot;/&gt;&lt;left val=&quot;200&quot;/&gt;&lt;top val=&quot;248&quot;/&gt;&lt;width val=&quot;352&quot;/&gt;&lt;height val=&quot;29&quot;/&gt;&lt;hasText val=&quot;1&quot;/&gt;&lt;paraId val=&quot;5&quot;/&gt;&lt;/Image&gt;&lt;Image&gt;&lt;filename val=&quot;C:\Users\ADMINI~1\AppData\Local\Temp\PR\data\asimages\{9A700EB6-BE0D-4036-9343-2704747F0CB2}_1.png_crop.png&quot;/&gt;&lt;left val=&quot;130&quot;/&gt;&lt;top val=&quot;282&quot;/&gt;&lt;width val=&quot;474&quot;/&gt;&lt;height val=&quot;29&quot;/&gt;&lt;hasText val=&quot;1&quot;/&gt;&lt;paraId val=&quot;6&quot;/&gt;&lt;/Image&gt;&lt;Image&gt;&lt;filename val=&quot;C:\Users\ADMINI~1\AppData\Local\Temp\PR\data\asimages\{D5409B9A-9597-440D-9A53-CFBB7E42A42C}_1.png_crop.png&quot;/&gt;&lt;left val=&quot;193&quot;/&gt;&lt;top val=&quot;317&quot;/&gt;&lt;width val=&quot;400&quot;/&gt;&lt;height val=&quot;27&quot;/&gt;&lt;hasText val=&quot;1&quot;/&gt;&lt;paraId val=&quot;7&quot;/&gt;&lt;/Image&gt;&lt;Image&gt;&lt;filename val=&quot;C:\Users\ADMINI~1\AppData\Local\Temp\PR\data\asimages\{0869C29D-20C6-4959-B6BF-89EF1CBC10E4}_1.png_crop.png&quot;/&gt;&lt;left val=&quot;138&quot;/&gt;&lt;top val=&quot;351&quot;/&gt;&lt;width val=&quot;454&quot;/&gt;&lt;height val=&quot;27&quot;/&gt;&lt;hasText val=&quot;1&quot;/&gt;&lt;paraId val=&quot;8&quot;/&gt;&lt;/Image&gt;&lt;Image&gt;&lt;filename val=&quot;C:\Users\ADMINI~1\AppData\Local\Temp\PR\data\asimages\{D080BF51-1421-4C45-826F-7C6D3FFA645D}_1.png_crop.png&quot;/&gt;&lt;left val=&quot;214&quot;/&gt;&lt;top val=&quot;384&quot;/&gt;&lt;width val=&quot;258&quot;/&gt;&lt;height val=&quot;22&quot;/&gt;&lt;hasText val=&quot;1&quot;/&gt;&lt;paraId val=&quot;9&quot;/&gt;&lt;/Image&gt;&lt;Image&gt;&lt;filename val=&quot;C:\Users\ADMINI~1\AppData\Local\Temp\PR\data\asimages\{8767E445-EA9B-4E03-A5AD-C39ECE4C845D}_1.png_crop.png&quot;/&gt;&lt;left val=&quot;165&quot;/&gt;&lt;top val=&quot;417&quot;/&gt;&lt;width val=&quot;402&quot;/&gt;&lt;height val=&quot;28&quot;/&gt;&lt;hasText val=&quot;1&quot;/&gt;&lt;paraId val=&quot;10&quot;/&gt;&lt;/Image&gt;&lt;Image&gt;&lt;filename val=&quot;C:\Users\ADMINI~1\AppData\Local\Temp\PR\data\asimages\{5674CA6A-86A6-4D75-8D5A-AE2D80AC23A0}_1.png_crop.png&quot;/&gt;&lt;left val=&quot;207&quot;/&gt;&lt;top val=&quot;449&quot;/&gt;&lt;width val=&quot;341&quot;/&gt;&lt;height val=&quot;29&quot;/&gt;&lt;hasText val=&quot;1&quot;/&gt;&lt;paraId val=&quot;11&quot;/&gt;&lt;/Image&gt;&lt;Image&gt;&lt;filename val=&quot;C:\Users\ADMINI~1\AppData\Local\Temp\PR\data\asimages\{1AD8A478-BD57-48A6-84E6-9596F495BF99}_1.png_crop.png&quot;/&gt;&lt;left val=&quot;172&quot;/&gt;&lt;top val=&quot;483&quot;/&gt;&lt;width val=&quot;476&quot;/&gt;&lt;height val=&quot;29&quot;/&gt;&lt;hasText val=&quot;1&quot;/&gt;&lt;paraId val=&quot;12&quot;/&gt;&lt;/Image&gt;&lt;/TextEffect&gt;"/>
  <p:tag name="PRESENTER_SHAPETEXTINFO" val="&lt;ShapeTextInfo&gt;&lt;TableIndex row=&quot;-1&quot; col=&quot;-1&quot;&gt;&lt;linesCount val=&quot;12&quot;/&gt;&lt;lineCharCount val=&quot;62&quot;/&gt;&lt;lineCharCount val=&quot;68&quot;/&gt;&lt;lineCharCount val=&quot;64&quot;/&gt;&lt;lineCharCount val=&quot;67&quot;/&gt;&lt;lineCharCount val=&quot;64&quot;/&gt;&lt;lineCharCount val=&quot;64&quot;/&gt;&lt;lineCharCount val=&quot;69&quot;/&gt;&lt;lineCharCount val=&quot;64&quot;/&gt;&lt;lineCharCount val=&quot;61&quot;/&gt;&lt;lineCharCount val=&quot;66&quot;/&gt;&lt;lineCharCount val=&quot;64&quot;/&gt;&lt;lineCharCount val=&quot;72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4515076-5539-4EA8-9659-A7363706F99B}&quot;/&gt;&lt;isInvalidForFieldText val=&quot;0&quot;/&gt;&lt;Image&gt;&lt;filename val=&quot;C:\Users\ADMINI~1\AppData\Local\Temp\PR\data\asimages\{B4515076-5539-4EA8-9659-A7363706F99B}_26.png&quot;/&gt;&lt;left val=&quot;186&quot;/&gt;&lt;top val=&quot;47&quot;/&gt;&lt;width val=&quot;325&quot;/&gt;&lt;height val=&quot;94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52CD38F-41A7-4D95-9D25-78AB7EA88154}&quot;/&gt;&lt;isInvalidForFieldText val=&quot;0&quot;/&gt;&lt;Image&gt;&lt;filename val=&quot;C:\Users\ADMINI~1\AppData\Local\Temp\PR\data\asimages\{152CD38F-41A7-4D95-9D25-78AB7EA88154}_26.png&quot;/&gt;&lt;left val=&quot;240&quot;/&gt;&lt;top val=&quot;-2&quot;/&gt;&lt;width val=&quot;231&quot;/&gt;&lt;height val=&quot;79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450D6C9-09E4-49A2-BA27-1D87249594B0}&quot;/&gt;&lt;isInvalidForFieldText val=&quot;0&quot;/&gt;&lt;Image&gt;&lt;filename val=&quot;C:\Users\ADMINI~1\AppData\Local\Temp\PR\data\asimages\{3450D6C9-09E4-49A2-BA27-1D87249594B0}.png&quot;/&gt;&lt;left val=&quot;-5&quot;/&gt;&lt;top val=&quot;144&quot;/&gt;&lt;width val=&quot;185&quot;/&gt;&lt;height val=&quot;315&quot;/&gt;&lt;hasText val=&quot;1&quot;/&gt;&lt;/Image&gt;&lt;/ThreeDShape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19F0709-0F39-421E-8B51-0D4E5968B15D}&quot;/&gt;&lt;isInvalidForFieldText val=&quot;0&quot;/&gt;&lt;Image&gt;&lt;filename val=&quot;C:\Users\ADMINI~1\AppData\Local\Temp\PR\data\asimages\{819F0709-0F39-421E-8B51-0D4E5968B15D}.png&quot;/&gt;&lt;left val=&quot;640&quot;/&gt;&lt;top val=&quot;344&quot;/&gt;&lt;width val=&quot;79&quot;/&gt;&lt;height val=&quot;91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F37AFC0-5F2F-4EB0-BE5D-831505FC28C8}&quot;/&gt;&lt;isInvalidForFieldText val=&quot;0&quot;/&gt;&lt;Image&gt;&lt;filename val=&quot;C:\Users\ADMINI~1\AppData\Local\Temp\PR\data\asimages\{3F37AFC0-5F2F-4EB0-BE5D-831505FC28C8}.png&quot;/&gt;&lt;left val=&quot;-24&quot;/&gt;&lt;top val=&quot;43&quot;/&gt;&lt;width val=&quot;90&quot;/&gt;&lt;height val=&quot;94&quot;/&gt;&lt;hasText val=&quot;1&quot;/&gt;&lt;/Image&gt;&lt;/ThreeDShape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F038F8F-0C76-4F12-858B-4CD2F990F54D}&quot;/&gt;&lt;isInvalidForFieldText val=&quot;0&quot;/&gt;&lt;Image&gt;&lt;filename val=&quot;C:\Users\ADMINI~1\AppData\Local\Temp\PR\data\asimages\{4F038F8F-0C76-4F12-858B-4CD2F990F54D}.png&quot;/&gt;&lt;left val=&quot;596&quot;/&gt;&lt;top val=&quot;21&quot;/&gt;&lt;width val=&quot;142&quot;/&gt;&lt;height val=&quot;116&quot;/&gt;&lt;hasText val=&quot;1&quot;/&gt;&lt;/Image&gt;&lt;/ThreeDShape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ghi âm\ghi âm\Voice026.wav"/>
  <p:tag name="PPSNARRATION" val="25,544210680,C:\Users\Administrator\Desktop\TIENG RU_pptx\Media.ppcx"/>
  <p:tag name="HTML_SHAPEINFO" val="&lt;SlideThumbPath val=&quot;Slide27.PNG&quot;/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274B9AA-31DF-45CF-AFF5-25BDF85AE442}&quot;/&gt;&lt;isInvalidForFieldText val=&quot;0&quot;/&gt;&lt;Image&gt;&lt;filename val=&quot;C:\Users\ADMINI~1\AppData\Local\Temp\PR\data\asimages\{F274B9AA-31DF-45CF-AFF5-25BDF85AE442}_27.png&quot;/&gt;&lt;left val=&quot;420&quot;/&gt;&lt;top val=&quot;116&quot;/&gt;&lt;width val=&quot;92&quot;/&gt;&lt;height val=&quot;46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93A71697-42BF-47CF-8C39-D5C1CA58798E}_27.png&quot;/&gt;&lt;left val=&quot;451&quot;/&gt;&lt;top val=&quot;196&quot;/&gt;&lt;width val=&quot;100&quot;/&gt;&lt;height val=&quot;33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350A0BD4-CC17-4807-9FC7-B6AEA70B8A17}_27.png&quot;/&gt;&lt;left val=&quot;417&quot;/&gt;&lt;top val=&quot;128&quot;/&gt;&lt;width val=&quot;117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BE2A759-46B0-4D5C-9C65-C47484FB61F2}&quot;/&gt;&lt;isInvalidForFieldText val=&quot;0&quot;/&gt;&lt;Image&gt;&lt;filename val=&quot;C:\Users\ADMINI~1\AppData\Local\Temp\PR\data\asimages\{4BE2A759-46B0-4D5C-9C65-C47484FB61F2}_27.png&quot;/&gt;&lt;left val=&quot;529&quot;/&gt;&lt;top val=&quot;144&quot;/&gt;&lt;width val=&quot;91&quot;/&gt;&lt;height val=&quot;46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8B55435-645A-414F-B900-B016C27325CE}&quot;/&gt;&lt;isInvalidForFieldText val=&quot;0&quot;/&gt;&lt;Image&gt;&lt;filename val=&quot;C:\Users\ADMINI~1\AppData\Local\Temp\PR\data\asimages\{98B55435-645A-414F-B900-B016C27325CE}_27.png&quot;/&gt;&lt;left val=&quot;450&quot;/&gt;&lt;top val=&quot;185&quot;/&gt;&lt;width val=&quot;89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6C44199-E4A4-47D4-964F-0A1D7634616D}&quot;/&gt;&lt;isInvalidForFieldText val=&quot;0&quot;/&gt;&lt;Image&gt;&lt;filename val=&quot;C:\Users\ADMINI~1\AppData\Local\Temp\PR\data\asimages\{C6C44199-E4A4-47D4-964F-0A1D7634616D}_27.png&quot;/&gt;&lt;left val=&quot;321&quot;/&gt;&lt;top val=&quot;147&quot;/&gt;&lt;width val=&quot;107&quot;/&gt;&lt;height val=&quot;46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7959870-C792-4C97-BCF5-55EFD267A9AD}&quot;/&gt;&lt;isInvalidForFieldText val=&quot;0&quot;/&gt;&lt;Image&gt;&lt;filename val=&quot;C:\Users\ADMINI~1\AppData\Local\Temp\PR\data\asimages\{A7959870-C792-4C97-BCF5-55EFD267A9AD}_27.png&quot;/&gt;&lt;left val=&quot;314&quot;/&gt;&lt;top val=&quot;210&quot;/&gt;&lt;width val=&quot;98&quot;/&gt;&lt;height val=&quot;46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233A49E-E6A4-45C0-91AA-8F11D6E04E3A}&quot;/&gt;&lt;isInvalidForFieldText val=&quot;0&quot;/&gt;&lt;Image&gt;&lt;filename val=&quot;C:\Users\ADMINI~1\AppData\Local\Temp\PR\data\asimages\{F233A49E-E6A4-45C0-91AA-8F11D6E04E3A}_27.png&quot;/&gt;&lt;left val=&quot;481&quot;/&gt;&lt;top val=&quot;210&quot;/&gt;&lt;width val=&quot;89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0BA0C4C-3055-47EE-A47B-82043FD5F3B4}&quot;/&gt;&lt;isInvalidForFieldText val=&quot;0&quot;/&gt;&lt;Image&gt;&lt;filename val=&quot;C:\Users\ADMINI~1\AppData\Local\Temp\PR\data\asimages\{80BA0C4C-3055-47EE-A47B-82043FD5F3B4}_27.png&quot;/&gt;&lt;left val=&quot;451&quot;/&gt;&lt;top val=&quot;256&quot;/&gt;&lt;width val=&quot;104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E136DE2-145C-4DCB-9737-7ED469B57F9B}&quot;/&gt;&lt;isInvalidForFieldText val=&quot;0&quot;/&gt;&lt;Image&gt;&lt;filename val=&quot;C:\Users\ADMINI~1\AppData\Local\Temp\PR\data\asimages\{5E136DE2-145C-4DCB-9737-7ED469B57F9B}_27.png&quot;/&gt;&lt;left val=&quot;329&quot;/&gt;&lt;top val=&quot;401&quot;/&gt;&lt;width val=&quot;98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C7B1200-564B-4608-94FC-FE49FDDC626E}&quot;/&gt;&lt;isInvalidForFieldText val=&quot;0&quot;/&gt;&lt;Image&gt;&lt;filename val=&quot;C:\Users\ADMINI~1\AppData\Local\Temp\PR\data\asimages\{7C7B1200-564B-4608-94FC-FE49FDDC626E}_27.png&quot;/&gt;&lt;left val=&quot;496&quot;/&gt;&lt;top val=&quot;280&quot;/&gt;&lt;width val=&quot;105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C133C49-A636-41A9-B184-84D2A957250A}&quot;/&gt;&lt;isInvalidForFieldText val=&quot;0&quot;/&gt;&lt;Image&gt;&lt;filename val=&quot;C:\Users\ADMINI~1\AppData\Local\Temp\PR\data\asimages\{BC133C49-A636-41A9-B184-84D2A957250A}_27.png&quot;/&gt;&lt;left val=&quot;323&quot;/&gt;&lt;top val=&quot;280&quot;/&gt;&lt;width val=&quot;93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318124C-B773-4094-BFF7-F02565E45E95}&quot;/&gt;&lt;isInvalidForFieldText val=&quot;0&quot;/&gt;&lt;Image&gt;&lt;filename val=&quot;C:\Users\ADMINI~1\AppData\Local\Temp\PR\data\asimages\{7318124C-B773-4094-BFF7-F02565E45E95}_27.png&quot;/&gt;&lt;left val=&quot;465&quot;/&gt;&lt;top val=&quot;303&quot;/&gt;&lt;width val=&quot;105&quot;/&gt;&lt;height val=&quot;46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D909805-C991-424F-89B3-7461D2FA7D40}&quot;/&gt;&lt;isInvalidForFieldText val=&quot;0&quot;/&gt;&lt;Image&gt;&lt;filename val=&quot;C:\Users\ADMINI~1\AppData\Local\Temp\PR\data\asimages\{4D909805-C991-424F-89B3-7461D2FA7D40}_27.png&quot;/&gt;&lt;left val=&quot;426&quot;/&gt;&lt;top val=&quot;327&quot;/&gt;&lt;width val=&quot;89&quot;/&gt;&lt;height val=&quot;46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7C794FE-AA9F-46FC-9A4A-FD25044E5366}&quot;/&gt;&lt;isInvalidForFieldText val=&quot;0&quot;/&gt;&lt;Image&gt;&lt;filename val=&quot;C:\Users\ADMINI~1\AppData\Local\Temp\PR\data\asimages\{47C794FE-AA9F-46FC-9A4A-FD25044E5366}_27.png&quot;/&gt;&lt;left val=&quot;426&quot;/&gt;&lt;top val=&quot;378&quot;/&gt;&lt;width val=&quot;89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4B962A5-4029-45D6-9AD9-7B956D8A2211}&quot;/&gt;&lt;isInvalidForFieldText val=&quot;0&quot;/&gt;&lt;Image&gt;&lt;filename val=&quot;C:\Users\ADMINI~1\AppData\Local\Temp\PR\data\asimages\{34B962A5-4029-45D6-9AD9-7B956D8A2211}_27.png&quot;/&gt;&lt;left val=&quot;487&quot;/&gt;&lt;top val=&quot;447&quot;/&gt;&lt;width val=&quot;103&quot;/&gt;&lt;height val=&quot;46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B270359-1F78-4A03-9E93-EB28D5D86799}&quot;/&gt;&lt;isInvalidForFieldText val=&quot;0&quot;/&gt;&lt;Image&gt;&lt;filename val=&quot;C:\Users\ADMINI~1\AppData\Local\Temp\PR\data\asimages\{3B270359-1F78-4A03-9E93-EB28D5D86799}_27.png&quot;/&gt;&lt;left val=&quot;474&quot;/&gt;&lt;top val=&quot;400&quot;/&gt;&lt;width val=&quot;89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BD48DF-A057-476F-B58A-9314B6CAA3B3}&quot;/&gt;&lt;isInvalidForFieldText val=&quot;0&quot;/&gt;&lt;Image&gt;&lt;filename val=&quot;C:\Users\ADMINI~1\AppData\Local\Temp\PR\data\asimages\{05BD48DF-A057-476F-B58A-9314B6CAA3B3}_27.png&quot;/&gt;&lt;left val=&quot;443&quot;/&gt;&lt;top val=&quot;424&quot;/&gt;&lt;width val=&quot;94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AA227D3-62E7-483F-8687-860821350AD5}&quot;/&gt;&lt;isInvalidForFieldText val=&quot;0&quot;/&gt;&lt;Image&gt;&lt;filename val=&quot;C:\Users\ADMINI~1\AppData\Local\Temp\PR\data\asimages\{7AA227D3-62E7-483F-8687-860821350AD5}_27.png&quot;/&gt;&lt;left val=&quot;319&quot;/&gt;&lt;top val=&quot;447&quot;/&gt;&lt;width val=&quot;103&quot;/&gt;&lt;height val=&quot;46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831AB34E-9E75-4A06-BD86-A69F7E12F8D2}_27.png&quot;/&gt;&lt;left val=&quot;531&quot;/&gt;&lt;top val=&quot;156&quot;/&gt;&lt;width val=&quot;100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CD3E4192-0D62-475C-9325-99C2FB9E6D2D}_27.png&quot;/&gt;&lt;left val=&quot;483&quot;/&gt;&lt;top val=&quot;220&quot;/&gt;&lt;width val=&quot;100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E42839AF-7991-4DD4-A19E-C8F772CFFD31}_27.png&quot;/&gt;&lt;left val=&quot;327&quot;/&gt;&lt;top val=&quot;160&quot;/&gt;&lt;width val=&quot;100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4051215C-F65A-4581-A125-94491CAF8079}_27.png&quot;/&gt;&lt;left val=&quot;457&quot;/&gt;&lt;top val=&quot;435&quot;/&gt;&lt;width val=&quot;101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EC35D8E0-4F90-4668-9996-F20DFE63D6AD}_27.png&quot;/&gt;&lt;left val=&quot;310&quot;/&gt;&lt;top val=&quot;222&quot;/&gt;&lt;width val=&quot;101&quot;/&gt;&lt;height val=&quot;33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1B09F45-C830-4D30-B53D-BAFBCCC45432}_27.png&quot;/&gt;&lt;left val=&quot;453&quot;/&gt;&lt;top val=&quot;267&quot;/&gt;&lt;width val=&quot;100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BD035A56-320F-43B5-ACDC-BEB3D0138068}_27.png&quot;/&gt;&lt;left val=&quot;324&quot;/&gt;&lt;top val=&quot;291&quot;/&gt;&lt;width val=&quot;100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4073DBC3-4192-43D5-8764-D4D8D3908878}_27.png&quot;/&gt;&lt;left val=&quot;431&quot;/&gt;&lt;top val=&quot;341&quot;/&gt;&lt;width val=&quot;73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ghi âm\ghi âm\Voice001.wav"/>
  <p:tag name="PPSNARRATION" val="1,544210680,C:\Users\Administrator\Desktop\TIENG RU_pptx\Media.ppcx"/>
  <p:tag name="HTML_SHAPEINFO" val="&lt;SlideThumbPath val=&quot;Slide1.PNG&quot;/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38EC6FDF-5543-460D-ABE1-C0B70EE9051D}_27.png&quot;/&gt;&lt;left val=&quot;471&quot;/&gt;&lt;top val=&quot;315&quot;/&gt;&lt;width val=&quot;100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5602DC88-0ED0-4876-8F91-B0F005A65114}_27.png&quot;/&gt;&lt;left val=&quot;496&quot;/&gt;&lt;top val=&quot;292&quot;/&gt;&lt;width val=&quot;101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29C69CD8-40F8-4E26-A203-E604558ADED7}_27.png&quot;/&gt;&lt;left val=&quot;483&quot;/&gt;&lt;top val=&quot;458&quot;/&gt;&lt;width val=&quot;100&quot;/&gt;&lt;height val=&quot;33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A2E3146D-C102-42E0-9B2F-02B28ED4321E}_27.png&quot;/&gt;&lt;left val=&quot;477&quot;/&gt;&lt;top val=&quot;412&quot;/&gt;&lt;width val=&quot;100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A42AD2C-BC4D-43CF-8E06-BFC6DD8B624B}_27.png&quot;/&gt;&lt;left val=&quot;321&quot;/&gt;&lt;top val=&quot;458&quot;/&gt;&lt;width val=&quot;100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A5905632-92AD-4904-B313-CD476ADBFC5D}_27.png&quot;/&gt;&lt;left val=&quot;423&quot;/&gt;&lt;top val=&quot;391&quot;/&gt;&lt;width val=&quot;100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BEF3EC12-2497-4EF9-9BFA-5CE70C237E6E}_27.png&quot;/&gt;&lt;left val=&quot;333&quot;/&gt;&lt;top val=&quot;414&quot;/&gt;&lt;width val=&quot;100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0737AACE-0BF2-4E46-B232-A19AE37CF8CA}_27.png&quot;/&gt;&lt;left val=&quot;336&quot;/&gt;&lt;top val=&quot;119&quot;/&gt;&lt;width val=&quot;96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476D7697-A52B-48B1-AED2-58F1BD000F64}_27.png&quot;/&gt;&lt;left val=&quot;282&quot;/&gt;&lt;top val=&quot;150&quot;/&gt;&lt;width val=&quot;62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6F89DDA-9A75-48F8-8088-CDF6F7ED557E}&quot;/&gt;&lt;isInvalidForFieldText val=&quot;0&quot;/&gt;&lt;Image&gt;&lt;filename val=&quot;C:\Users\ADMINI~1\AppData\Local\Temp\PR\data\asimages\{26F89DDA-9A75-48F8-8088-CDF6F7ED557E}_27.png&quot;/&gt;&lt;left val=&quot;405&quot;/&gt;&lt;top val=&quot;282&quot;/&gt;&lt;width val=&quot;120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BE660C8-0D59-4B2B-9EAC-78669519F210}&quot;/&gt;&lt;isInvalidForFieldText val=&quot;0&quot;/&gt;&lt;Image&gt;&lt;filename val=&quot;C:\Users\ADMINI~1\AppData\Local\Temp\PR\data\asimages\{FBE660C8-0D59-4B2B-9EAC-78669519F210}_1.png&quot;/&gt;&lt;left val=&quot;166&quot;/&gt;&lt;top val=&quot;102&quot;/&gt;&lt;width val=&quot;387&quot;/&gt;&lt;height val=&quot;141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44D28EB-FF85-4AA2-8038-4083E9FF6C8F}_27.png&quot;/&gt;&lt;left val=&quot;333&quot;/&gt;&lt;top val=&quot;129&quot;/&gt;&lt;width val=&quot;93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BF2EE349-F678-43DD-9827-B167A2456C9B}_27.png&quot;/&gt;&lt;left val=&quot;243&quot;/&gt;&lt;top val=&quot;459&quot;/&gt;&lt;width val=&quot;93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BE55F9BB-9F1F-493B-8D52-5D31B185BBDA}_27.png&quot;/&gt;&lt;left val=&quot;409&quot;/&gt;&lt;top val=&quot;291&quot;/&gt;&lt;width val=&quot;93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E4B7919-B4A4-40D5-ACFE-903C2995CFCC}_27.png&quot;/&gt;&lt;left val=&quot;327&quot;/&gt;&lt;top val=&quot;269&quot;/&gt;&lt;width val=&quot;93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17F9B356-C478-46C7-AA7D-142F22EF966C}_27.png&quot;/&gt;&lt;left val=&quot;394&quot;/&gt;&lt;top val=&quot;221&quot;/&gt;&lt;width val=&quot;93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EF604F28-9375-439D-A0A0-376073BD9E29}_27.png&quot;/&gt;&lt;left val=&quot;358&quot;/&gt;&lt;top val=&quot;194&quot;/&gt;&lt;width val=&quot;93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2780EF30-EA3B-4A7D-BB97-52E0F2097F17}_27.png&quot;/&gt;&lt;left val=&quot;282&quot;/&gt;&lt;top val=&quot;159&quot;/&gt;&lt;width val=&quot;57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2829518-073E-41C4-A1EC-AEEBD139FF1E}&quot;/&gt;&lt;isInvalidForFieldText val=&quot;0&quot;/&gt;&lt;Image&gt;&lt;filename val=&quot;C:\Users\ADMINI~1\AppData\Local\Temp\PR\data\asimages\{F2829518-073E-41C4-A1EC-AEEBD139FF1E}_27.png&quot;/&gt;&lt;left val=&quot;392&quot;/&gt;&lt;top val=&quot;210&quot;/&gt;&lt;width val=&quot;120&quot;/&gt;&lt;height val=&quot;46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C6617A5-E9C2-463D-9783-6E21BC215EBF}&quot;/&gt;&lt;isInvalidForFieldText val=&quot;0&quot;/&gt;&lt;Image&gt;&lt;filename val=&quot;C:\Users\ADMINI~1\AppData\Local\Temp\PR\data\asimages\{CC6617A5-E9C2-463D-9783-6E21BC215EBF}_27.png&quot;/&gt;&lt;left val=&quot;324&quot;/&gt;&lt;top val=&quot;259&quot;/&gt;&lt;width val=&quot;95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213EA4-FD27-41B0-9206-41025CF332F0}&quot;/&gt;&lt;isInvalidForFieldText val=&quot;0&quot;/&gt;&lt;Image&gt;&lt;filename val=&quot;C:\Users\ADMINI~1\AppData\Local\Temp\PR\data\asimages\{39213EA4-FD27-41B0-9206-41025CF332F0}_27.png&quot;/&gt;&lt;left val=&quot;354&quot;/&gt;&lt;top val=&quot;185&quot;/&gt;&lt;width val=&quot;121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743A2F9-BD84-4A8F-94A1-69D7102D2BC3}&quot;/&gt;&lt;isInvalidForFieldText val=&quot;0&quot;/&gt;&lt;Image&gt;&lt;filename val=&quot;C:\Users\ADMINI~1\AppData\Local\Temp\PR\data\asimages\{E743A2F9-BD84-4A8F-94A1-69D7102D2BC3}.png&quot;/&gt;&lt;left val=&quot;-24&quot;/&gt;&lt;top val=&quot;30&quot;/&gt;&lt;width val=&quot;150&quot;/&gt;&lt;height val=&quot;150&quot;/&gt;&lt;hasText val=&quot;1&quot;/&gt;&lt;/Image&gt;&lt;/ThreeDShape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CD84136-9D58-4D63-B23D-97984BAE18CE}&quot;/&gt;&lt;isInvalidForFieldText val=&quot;0&quot;/&gt;&lt;Image&gt;&lt;filename val=&quot;C:\Users\ADMINI~1\AppData\Local\Temp\PR\data\asimages\{FCD84136-9D58-4D63-B23D-97984BAE18CE}_27.png&quot;/&gt;&lt;left val=&quot;390&quot;/&gt;&lt;top val=&quot;303&quot;/&gt;&lt;width val=&quot;120&quot;/&gt;&lt;height val=&quot;46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CDEFD5F3-EC86-467E-A69B-71322560643D}_27.png&quot;/&gt;&lt;left val=&quot;411&quot;/&gt;&lt;top val=&quot;416&quot;/&gt;&lt;width val=&quot;93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0F7875E0-EE1F-41E9-8378-DF4CBA0C2439}_27.png&quot;/&gt;&lt;left val=&quot;369&quot;/&gt;&lt;top val=&quot;389&quot;/&gt;&lt;width val=&quot;93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14CD570B-8A1C-4346-98DB-23EA2BFA2524}_27.png&quot;/&gt;&lt;left val=&quot;351&quot;/&gt;&lt;top val=&quot;337&quot;/&gt;&lt;width val=&quot;93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09277838-F99D-4CCB-9D39-69CC55C67112}_27.png&quot;/&gt;&lt;left val=&quot;387&quot;/&gt;&lt;top val=&quot;315&quot;/&gt;&lt;width val=&quot;93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C3C56D4-F723-4051-A10B-7B7381961A9D}&quot;/&gt;&lt;isInvalidForFieldText val=&quot;0&quot;/&gt;&lt;Image&gt;&lt;filename val=&quot;C:\Users\ADMINI~1\AppData\Local\Temp\PR\data\asimages\{4C3C56D4-F723-4051-A10B-7B7381961A9D}_27.png&quot;/&gt;&lt;left val=&quot;348&quot;/&gt;&lt;top val=&quot;327&quot;/&gt;&lt;width val=&quot;108&quot;/&gt;&lt;height val=&quot;46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A2D29CE-8999-46E1-94A4-A7A7269B7EFD}&quot;/&gt;&lt;isInvalidForFieldText val=&quot;0&quot;/&gt;&lt;Image&gt;&lt;filename val=&quot;C:\Users\ADMINI~1\AppData\Local\Temp\PR\data\asimages\{9A2D29CE-8999-46E1-94A4-A7A7269B7EFD}_27.png&quot;/&gt;&lt;left val=&quot;320&quot;/&gt;&lt;top val=&quot;425&quot;/&gt;&lt;width val=&quot;110&quot;/&gt;&lt;height val=&quot;46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372B20D-BBE1-440C-87EA-BD058E5FF884}&quot;/&gt;&lt;isInvalidForFieldText val=&quot;0&quot;/&gt;&lt;Image&gt;&lt;filename val=&quot;C:\Users\ADMINI~1\AppData\Local\Temp\PR\data\asimages\{A372B20D-BBE1-440C-87EA-BD058E5FF884}_27.png&quot;/&gt;&lt;left val=&quot;407&quot;/&gt;&lt;top val=&quot;402&quot;/&gt;&lt;width val=&quot;108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57DCA3A-1296-439D-99E2-357491B48FF1}&quot;/&gt;&lt;isInvalidForFieldText val=&quot;0&quot;/&gt;&lt;Image&gt;&lt;filename val=&quot;C:\Users\ADMINI~1\AppData\Local\Temp\PR\data\asimages\{957DCA3A-1296-439D-99E2-357491B48FF1}_27.png&quot;/&gt;&lt;left val=&quot;366&quot;/&gt;&lt;top val=&quot;380&quot;/&gt;&lt;width val=&quot;108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318165EB-A0BA-498C-AE4B-53FAA691DF32}_27.png&quot;/&gt;&lt;left val=&quot;504&quot;/&gt;&lt;top val=&quot;156&quot;/&gt;&lt;width val=&quot;81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9150D9F-0C56-4802-ACEE-F17A7DB9D73C}&quot;/&gt;&lt;isInvalidForFieldText val=&quot;0&quot;/&gt;&lt;Image&gt;&lt;filename val=&quot;C:\Users\ADMINI~1\AppData\Local\Temp\PR\data\asimages\{19150D9F-0C56-4802-ACEE-F17A7DB9D73C}.png&quot;/&gt;&lt;left val=&quot;102&quot;/&gt;&lt;top val=&quot;108&quot;/&gt;&lt;width val=&quot;140&quot;/&gt;&lt;height val=&quot;139&quot;/&gt;&lt;hasText val=&quot;1&quot;/&gt;&lt;/Image&gt;&lt;/ThreeDShape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088D41F0-0228-41D5-93A9-30AE6AEF3F13}_27.png&quot;/&gt;&lt;left val=&quot;408&quot;/&gt;&lt;top val=&quot;459&quot;/&gt;&lt;width val=&quot;93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31F9FEDD-1F2F-4066-9076-82718188A81C}_27.png&quot;/&gt;&lt;left val=&quot;327&quot;/&gt;&lt;top val=&quot;436&quot;/&gt;&lt;width val=&quot;93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84BF953-FDA7-4E8A-9210-7D9867B27D50}&quot;/&gt;&lt;isInvalidForFieldText val=&quot;0&quot;/&gt;&lt;Image&gt;&lt;filename val=&quot;C:\Users\ADMINI~1\AppData\Local\Temp\PR\data\asimages\{884BF953-FDA7-4E8A-9210-7D9867B27D50}_27.png&quot;/&gt;&lt;left val=&quot;407&quot;/&gt;&lt;top val=&quot;449&quot;/&gt;&lt;width val=&quot;108&quot;/&gt;&lt;height val=&quot;46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F538585-7F5A-4619-B0C3-0793ED0657F1}&quot;/&gt;&lt;isInvalidForFieldText val=&quot;0&quot;/&gt;&lt;Image&gt;&lt;filename val=&quot;C:\Users\ADMINI~1\AppData\Local\Temp\PR\data\asimages\{CF538585-7F5A-4619-B0C3-0793ED0657F1}_27.png&quot;/&gt;&lt;left val=&quot;502&quot;/&gt;&lt;top val=&quot;147&quot;/&gt;&lt;width val=&quot;55&quot;/&gt;&lt;height val=&quot;4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4252117-EA35-4E2F-8919-A9D0979CE163}&quot;/&gt;&lt;isInvalidForFieldText val=&quot;0&quot;/&gt;&lt;Image&gt;&lt;filename val=&quot;C:\Users\ADMINI~1\AppData\Local\Temp\PR\data\asimages\{84252117-EA35-4E2F-8919-A9D0979CE163}_27.png&quot;/&gt;&lt;left val=&quot;414&quot;/&gt;&lt;top val=&quot;426&quot;/&gt;&lt;width val=&quot;49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EC69FE0-D334-4465-BB51-78A3FC001ABC}&quot;/&gt;&lt;isInvalidForFieldText val=&quot;0&quot;/&gt;&lt;Image&gt;&lt;filename val=&quot;C:\Users\ADMINI~1\AppData\Local\Temp\PR\data\asimages\{5EC69FE0-D334-4465-BB51-78A3FC001ABC}_27.png&quot;/&gt;&lt;left val=&quot;490&quot;/&gt;&lt;top val=&quot;328&quot;/&gt;&lt;width val=&quot;96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C9B1DAE-4A83-4991-8CE1-E12656619655}&quot;/&gt;&lt;isInvalidForFieldText val=&quot;0&quot;/&gt;&lt;Image&gt;&lt;filename val=&quot;C:\Users\ADMINI~1\AppData\Local\Temp\PR\data\asimages\{BC9B1DAE-4A83-4991-8CE1-E12656619655}_27.png&quot;/&gt;&lt;left val=&quot;399&quot;/&gt;&lt;top val=&quot;261&quot;/&gt;&lt;width val=&quot;108&quot;/&gt;&lt;height val=&quot;46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C9B2970-F676-419B-9E83-56C62CEA0C4D}&quot;/&gt;&lt;isInvalidForFieldText val=&quot;0&quot;/&gt;&lt;Image&gt;&lt;filename val=&quot;C:\Users\ADMINI~1\AppData\Local\Temp\PR\data\asimages\{3C9B2970-F676-419B-9E83-56C62CEA0C4D}_27.png&quot;/&gt;&lt;left val=&quot;420&quot;/&gt;&lt;top val=&quot;145&quot;/&gt;&lt;width val=&quot;108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92AA5895-1BD6-48D8-B9B9-35B75704131F}_27.png&quot;/&gt;&lt;left val=&quot;483&quot;/&gt;&lt;top val=&quot;341&quot;/&gt;&lt;width val=&quot;99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23419B57-527F-4F80-A631-77679A996FC7}_27.png&quot;/&gt;&lt;left val=&quot;414&quot;/&gt;&lt;top val=&quot;435&quot;/&gt;&lt;width val=&quot;51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E0182A48-ED45-4768-8938-2EC6AF5E8A45}_1.png&quot;/&gt;&lt;left val=&quot;300&quot;/&gt;&lt;top val=&quot;392&quot;/&gt;&lt;width val=&quot;180&quot;/&gt;&lt;height val=&quot;51&quot;/&gt;&lt;hasText val=&quot;1&quot;/&gt;&lt;/Image&gt;&lt;/ThreeDShapeInfo&gt;"/>
  <p:tag name="PRESENTER_SHAPEINFO" val="&lt;ThreeDShapeInfo&gt;&lt;uuid val=&quot;{EFEC8304-2388-4EE4-A121-DA81D82B6021}&quot;/&gt;&lt;isInvalidForFieldText val=&quot;0&quot;/&gt;&lt;Image&gt;&lt;filename val=&quot;C:\Users\ADMINI~1\AppData\Local\Temp\PR\data\asimages\{EFEC8304-2388-4EE4-A121-DA81D82B6021}_1.png&quot;/&gt;&lt;left val=&quot;308&quot;/&gt;&lt;top val=&quot;396&quot;/&gt;&lt;width val=&quot;167&quot;/&gt;&lt;height val=&quot;37&quot;/&gt;&lt;hasText val=&quot;0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0F609BE3-2BD2-447A-A08F-D21E24A5DA37}_27.png&quot;/&gt;&lt;left val=&quot;405&quot;/&gt;&lt;top val=&quot;271&quot;/&gt;&lt;width val=&quot;63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F73450C7-340B-42B3-81D8-F0F273D2C61C}_27.png&quot;/&gt;&lt;left val=&quot;429&quot;/&gt;&lt;top val=&quot;155&quot;/&gt;&lt;width val=&quot;93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64DD2B8-5CEA-48AC-ACDC-72E9CE7B50D0}&quot;/&gt;&lt;isInvalidForFieldText val=&quot;0&quot;/&gt;&lt;Image&gt;&lt;filename val=&quot;C:\Users\ADMINI~1\AppData\Local\Temp\PR\data\asimages\{F64DD2B8-5CEA-48AC-ACDC-72E9CE7B50D0}_27.png&quot;/&gt;&lt;left val=&quot;264&quot;/&gt;&lt;top val=&quot;183&quot;/&gt;&lt;width val=&quot;113&quot;/&gt;&lt;height val=&quot;46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2DF500F-6B33-4464-8B12-258B6A59C839}&quot;/&gt;&lt;isInvalidForFieldText val=&quot;0&quot;/&gt;&lt;Image&gt;&lt;filename val=&quot;C:\Users\ADMINI~1\AppData\Local\Temp\PR\data\asimages\{32DF500F-6B33-4464-8B12-258B6A59C839}_27.png&quot;/&gt;&lt;left val=&quot;222&quot;/&gt;&lt;top val=&quot;151&quot;/&gt;&lt;width val=&quot;108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847E035-83E9-4FC6-8034-9C6E94FC4954}&quot;/&gt;&lt;isInvalidForFieldText val=&quot;0&quot;/&gt;&lt;Image&gt;&lt;filename val=&quot;C:\Users\ADMINI~1\AppData\Local\Temp\PR\data\asimages\{A847E035-83E9-4FC6-8034-9C6E94FC4954}_27.png&quot;/&gt;&lt;left val=&quot;257&quot;/&gt;&lt;top val=&quot;120&quot;/&gt;&lt;width val=&quot;109&quot;/&gt;&lt;height val=&quot;46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A0BBA567-8A6C-419F-B75F-07E4DA70B36B}_27.png&quot;/&gt;&lt;left val=&quot;279&quot;/&gt;&lt;top val=&quot;270&quot;/&gt;&lt;width val=&quot;69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CD884944-C603-4980-9BD5-77C515CAF20A}_27.png&quot;/&gt;&lt;left val=&quot;273&quot;/&gt;&lt;top val=&quot;195&quot;/&gt;&lt;width val=&quot;93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A240E5A0-FA15-4C92-8354-9A4047ED8197}_27.png&quot;/&gt;&lt;left val=&quot;221&quot;/&gt;&lt;top val=&quot;159&quot;/&gt;&lt;width val=&quot;93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5EB341A0-DB80-4730-961D-EC7921A9BC8D}_27.png&quot;/&gt;&lt;left val=&quot;255&quot;/&gt;&lt;top val=&quot;129&quot;/&gt;&lt;width val=&quot;93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EE1D86C-B77A-4B91-9D48-44A575CF77FC}&quot;/&gt;&lt;isInvalidForFieldText val=&quot;0&quot;/&gt;&lt;Image&gt;&lt;filename val=&quot;C:\Users\ADMINI~1\AppData\Local\Temp\PR\data\asimages\{8EE1D86C-B77A-4B91-9D48-44A575CF77FC}_27.png&quot;/&gt;&lt;left val=&quot;246&quot;/&gt;&lt;top val=&quot;281&quot;/&gt;&lt;width val=&quot;108&quot;/&gt;&lt;height val=&quot;46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14D8FD3-900A-46F3-B114-DAE33F9529FA}&quot;/&gt;&lt;isInvalidForFieldText val=&quot;0&quot;/&gt;&lt;Image&gt;&lt;filename val=&quot;C:\Users\ADMINI~1\AppData\Local\Temp\PR\data\asimages\{B14D8FD3-900A-46F3-B114-DAE33F9529FA}.png&quot;/&gt;&lt;left val=&quot;297&quot;/&gt;&lt;top val=&quot;402&quot;/&gt;&lt;width val=&quot;87&quot;/&gt;&lt;height val=&quot;139&quot;/&gt;&lt;hasText val=&quot;1&quot;/&gt;&lt;/Image&gt;&lt;/ThreeDShape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C81F2FE-91F2-4160-B558-2A422AD11979}&quot;/&gt;&lt;isInvalidForFieldText val=&quot;0&quot;/&gt;&lt;Image&gt;&lt;filename val=&quot;C:\Users\ADMINI~1\AppData\Local\Temp\PR\data\asimages\{0C81F2FE-91F2-4160-B558-2A422AD11979}_27.png&quot;/&gt;&lt;left val=&quot;280&quot;/&gt;&lt;top val=&quot;258&quot;/&gt;&lt;width val=&quot;61&quot;/&gt;&lt;height val=&quot;46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5A582FD-BA03-4D34-931B-31A851E5FE6C}&quot;/&gt;&lt;isInvalidForFieldText val=&quot;0&quot;/&gt;&lt;Image&gt;&lt;filename val=&quot;C:\Users\ADMINI~1\AppData\Local\Temp\PR\data\asimages\{75A582FD-BA03-4D34-931B-31A851E5FE6C}_27.png&quot;/&gt;&lt;left val=&quot;234&quot;/&gt;&lt;top val=&quot;211&quot;/&gt;&lt;width val=&quot;108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06172BB9-EFF2-4CE6-AA94-631C809BF925}_27.png&quot;/&gt;&lt;left val=&quot;270&quot;/&gt;&lt;top val=&quot;340&quot;/&gt;&lt;width val=&quot;93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4A915740-3265-4C05-ADF8-06424E66796D}_27.png&quot;/&gt;&lt;left val=&quot;303&quot;/&gt;&lt;top val=&quot;315&quot;/&gt;&lt;width val=&quot;93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2B87CA0E-8243-43B9-8BB6-BB83CE565652}_27.png&quot;/&gt;&lt;left val=&quot;255&quot;/&gt;&lt;top val=&quot;288&quot;/&gt;&lt;width val=&quot;93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521964-4E93-499D-A2EB-02962ADB2103}&quot;/&gt;&lt;isInvalidForFieldText val=&quot;0&quot;/&gt;&lt;Image&gt;&lt;filename val=&quot;C:\Users\ADMINI~1\AppData\Local\Temp\PR\data\asimages\{42521964-4E93-499D-A2EB-02962ADB2103}_27.png&quot;/&gt;&lt;left val=&quot;246&quot;/&gt;&lt;top val=&quot;327&quot;/&gt;&lt;width val=&quot;127&quot;/&gt;&lt;height val=&quot;46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81D9919-C5FC-4066-923C-7F0598C32939}&quot;/&gt;&lt;isInvalidForFieldText val=&quot;0&quot;/&gt;&lt;Image&gt;&lt;filename val=&quot;C:\Users\ADMINI~1\AppData\Local\Temp\PR\data\asimages\{881D9919-C5FC-4066-923C-7F0598C32939}_27.png&quot;/&gt;&lt;left val=&quot;294&quot;/&gt;&lt;top val=&quot;307&quot;/&gt;&lt;width val=&quot;120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740984F-3C6E-41D8-9887-491E1EE24498}&quot;/&gt;&lt;isInvalidForFieldText val=&quot;0&quot;/&gt;&lt;Image&gt;&lt;filename val=&quot;C:\Users\ADMINI~1\AppData\Local\Temp\PR\data\asimages\{C740984F-3C6E-41D8-9887-491E1EE24498}_27.png&quot;/&gt;&lt;left val=&quot;264&quot;/&gt;&lt;top val=&quot;402&quot;/&gt;&lt;width val=&quot;108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8901E0-0BB4-4ACA-AF7E-100B662D2C1D}&quot;/&gt;&lt;isInvalidForFieldText val=&quot;0&quot;/&gt;&lt;Image&gt;&lt;filename val=&quot;C:\Users\ADMINI~1\AppData\Local\Temp\PR\data\asimages\{BB8901E0-0BB4-4ACA-AF7E-100B662D2C1D}_27.png&quot;/&gt;&lt;left val=&quot;294&quot;/&gt;&lt;top val=&quot;381&quot;/&gt;&lt;width val=&quot;108&quot;/&gt;&lt;height val=&quot;46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FAB0E279-6C6D-45CB-8726-B902FA0EEB2B}_27.png&quot;/&gt;&lt;left val=&quot;267&quot;/&gt;&lt;top val=&quot;434&quot;/&gt;&lt;width val=&quot;69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D7F7BF5-1F3F-4897-89E5-C0FE49A2BA84}&quot;/&gt;&lt;isInvalidForFieldText val=&quot;0&quot;/&gt;&lt;Image&gt;&lt;filename val=&quot;C:\Users\ADMINI~1\AppData\Local\Temp\PR\data\asimages\{7D7F7BF5-1F3F-4897-89E5-C0FE49A2BA84}.png&quot;/&gt;&lt;left val=&quot;252&quot;/&gt;&lt;top val=&quot;396&quot;/&gt;&lt;width val=&quot;45&quot;/&gt;&lt;height val=&quot;145&quot;/&gt;&lt;hasText val=&quot;1&quot;/&gt;&lt;/Image&gt;&lt;/ThreeDShape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ABF5A969-5836-454C-9C3F-D714E1BE1165}_27.png&quot;/&gt;&lt;left val=&quot;261&quot;/&gt;&lt;top val=&quot;414&quot;/&gt;&lt;width val=&quot;93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D9E4D76-E14D-4FFC-A2F1-F2ED5456FC87}&quot;/&gt;&lt;isInvalidForFieldText val=&quot;0&quot;/&gt;&lt;Image&gt;&lt;filename val=&quot;C:\Users\ADMINI~1\AppData\Local\Temp\PR\data\asimages\{8D9E4D76-E14D-4FFC-A2F1-F2ED5456FC87}_27.png&quot;/&gt;&lt;left val=&quot;245&quot;/&gt;&lt;top val=&quot;447&quot;/&gt;&lt;width val=&quot;109&quot;/&gt;&lt;height val=&quot;46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184B120-2E5F-4BEB-8C8E-942B855CE092}&quot;/&gt;&lt;isInvalidForFieldText val=&quot;0&quot;/&gt;&lt;Image&gt;&lt;filename val=&quot;C:\Users\ADMINI~1\AppData\Local\Temp\PR\data\asimages\{D184B120-2E5F-4BEB-8C8E-942B855CE092}_27.png&quot;/&gt;&lt;left val=&quot;266&quot;/&gt;&lt;top val=&quot;424&quot;/&gt;&lt;width val=&quot;108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DCDB3875-4A84-47F5-9CBB-C72A02482BD3}_27.png&quot;/&gt;&lt;left val=&quot;404&quot;/&gt;&lt;top val=&quot;154&quot;/&gt;&lt;width val=&quot;35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0102B0BF-8D77-40E3-96C8-C7937CDE7FF1}_27.png&quot;/&gt;&lt;left val=&quot;386&quot;/&gt;&lt;top val=&quot;213&quot;/&gt;&lt;width val=&quot;35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D70CA542-6E7D-4F74-B831-6A9E5891FBBD}_27.png&quot;/&gt;&lt;left val=&quot;542&quot;/&gt;&lt;top val=&quot;214&quot;/&gt;&lt;width val=&quot;29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42C6F974-16E8-4DB9-A2FC-B75350A91DF8}_27.png&quot;/&gt;&lt;left val=&quot;398&quot;/&gt;&lt;top val=&quot;285&quot;/&gt;&lt;width val=&quot;41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D1A4AA5C-0264-4816-99AA-EC0F17021B43}_27.png&quot;/&gt;&lt;left val=&quot;554&quot;/&gt;&lt;top val=&quot;309&quot;/&gt;&lt;width val=&quot;33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8949102F-F352-4FF7-A205-E350F75305F5}_27.png&quot;/&gt;&lt;left val=&quot;231&quot;/&gt;&lt;top val=&quot;216&quot;/&gt;&lt;width val=&quot;100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2504A677-FACA-4A6C-9501-EC3E35FEA0D6}_27.png&quot;/&gt;&lt;left val=&quot;295&quot;/&gt;&lt;top val=&quot;385&quot;/&gt;&lt;width val=&quot;82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6B094E8-51F5-44CA-8006-5F6221AC643E}&quot;/&gt;&lt;isInvalidForFieldText val=&quot;0&quot;/&gt;&lt;Image&gt;&lt;filename val=&quot;C:\Users\ADMINI~1\AppData\Local\Temp\PR\data\asimages\{B6B094E8-51F5-44CA-8006-5F6221AC643E}.png&quot;/&gt;&lt;left val=&quot;633&quot;/&gt;&lt;top val=&quot;402&quot;/&gt;&lt;width val=&quot;87&quot;/&gt;&lt;height val=&quot;139&quot;/&gt;&lt;hasText val=&quot;1&quot;/&gt;&lt;/Image&gt;&lt;/ThreeDShapeInfo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A29F50DE-D76C-452C-93CA-B5323A52783E}_27.png&quot;/&gt;&lt;left val=&quot;566&quot;/&gt;&lt;top val=&quot;454&quot;/&gt;&lt;width val=&quot;35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395C4D28-8419-404D-8C80-F317502F935A}_27.png&quot;/&gt;&lt;left val=&quot;300&quot;/&gt;&lt;top val=&quot;58&quot;/&gt;&lt;width val=&quot;169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F59139A5-E7A0-4E72-8464-E8B7F7E370CE}_27.png&quot;/&gt;&lt;left val=&quot;210&quot;/&gt;&lt;top val=&quot;4&quot;/&gt;&lt;width val=&quot;355&quot;/&gt;&lt;height val=&quot;70&quot;/&gt;&lt;hasText val=&quot;1&quot;/&gt;&lt;/Image&gt;&lt;/ThreeDShapeInfo&gt;"/>
  <p:tag name="PRESENTER_SHAPEINFO" val="&lt;ThreeDShapeInfo&gt;&lt;uuid val=&quot;{D7F7C66F-F4C8-43BC-A4E6-DAD2B070A86D}&quot;/&gt;&lt;isInvalidForFieldText val=&quot;1&quot;/&gt;&lt;Image&gt;&lt;filename val=&quot;C:\Users\ADMINI~1\AppData\Local\Temp\PR\data\asimages\{D7F7C66F-F4C8-43BC-A4E6-DAD2B070A86D}_27_S.png&quot;/&gt;&lt;left val=&quot;207&quot;/&gt;&lt;top val=&quot;9&quot;/&gt;&lt;width val=&quot;359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A260E38A-6E52-494A-8A64-BC074E2B5243}"/>
  <p:tag name="HTML_AUTOSHAPE_INFO" val="&lt;ThreeDShapeInfo&gt;&lt;uuid val=&quot;{49C6BC04-201E-4EC2-AA47-25C598B428DA}&quot;/&gt;&lt;isInvalidForFieldText val=&quot;0&quot;/&gt;&lt;Image&gt;&lt;filename val=&quot;C:\Users\ADMINI~1\AppData\Local\Temp\PR\data\asimages\{49C6BC04-201E-4EC2-AA47-25C598B428DA}.png&quot;/&gt;&lt;left val=&quot;0&quot;/&gt;&lt;top val=&quot;486&quot;/&gt;&lt;width val=&quot;720&quot;/&gt;&lt;height val=&quot;54&quot;/&gt;&lt;hasText val=&quot;1&quot;/&gt;&lt;/Image&gt;&lt;/ThreeDShape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DD9233D-8605-4C64-A046-22A8D0881640}"/>
  <p:tag name="HTML_AUTOSHAPE_INFO" val="&lt;ThreeDShapeInfo&gt;&lt;uuid val=&quot;{DB283D91-668A-46C2-8DA2-08E54726A76C}&quot;/&gt;&lt;isInvalidForFieldText val=&quot;0&quot;/&gt;&lt;Image&gt;&lt;filename val=&quot;C:\Users\ADMINI~1\AppData\Local\Temp\PR\data\asimages\{DB283D91-668A-46C2-8DA2-08E54726A76C}.png&quot;/&gt;&lt;left val=&quot;637&quot;/&gt;&lt;top val=&quot;72&quot;/&gt;&lt;width val=&quot;82&quot;/&gt;&lt;height val=&quot;90&quot;/&gt;&lt;hasText val=&quot;1&quot;/&gt;&lt;/Image&gt;&lt;/ThreeDShapeInfo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64A8103-DB00-443B-9D7F-A4266E6CB23F}"/>
  <p:tag name="HTML_AUTOSHAPE_INFO" val="&lt;ThreeDShapeInfo&gt;&lt;uuid val=&quot;{54A54236-E7B7-4C9A-9A8F-D7D3FBB6611A}&quot;/&gt;&lt;isInvalidForFieldText val=&quot;0&quot;/&gt;&lt;Image&gt;&lt;filename val=&quot;C:\Users\ADMINI~1\AppData\Local\Temp\PR\data\asimages\{54A54236-E7B7-4C9A-9A8F-D7D3FBB6611A}.png&quot;/&gt;&lt;left val=&quot;554&quot;/&gt;&lt;top val=&quot;-30&quot;/&gt;&lt;width val=&quot;121&quot;/&gt;&lt;height val=&quot;120&quot;/&gt;&lt;hasText val=&quot;1&quot;/&gt;&lt;/Image&gt;&lt;/ThreeDShape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88112784-89FF-4065-8A98-0EDC9EFBE903}"/>
  <p:tag name="HTML_AUTOSHAPE_INFO" val="&lt;ThreeDShapeInfo&gt;&lt;uuid val=&quot;{E162A9E7-0499-4F5B-981B-E3ED967FF8B5}&quot;/&gt;&lt;isInvalidForFieldText val=&quot;0&quot;/&gt;&lt;Image&gt;&lt;filename val=&quot;C:\Users\ADMINI~1\AppData\Local\Temp\PR\data\asimages\{E162A9E7-0499-4F5B-981B-E3ED967FF8B5}.png&quot;/&gt;&lt;left val=&quot;620&quot;/&gt;&lt;top val=&quot;-24&quot;/&gt;&lt;width val=&quot;121&quot;/&gt;&lt;height val=&quot;119&quot;/&gt;&lt;hasText val=&quot;1&quot;/&gt;&lt;/Image&gt;&lt;/ThreeDShapeInfo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B439611D-2F09-484D-9898-67C749FEC676}"/>
  <p:tag name="HTML_AUTOSHAPE_INFO" val="&lt;ThreeDShapeInfo&gt;&lt;uuid val=&quot;{621C4A58-2943-460D-B826-EE3B6C5C5A29}&quot;/&gt;&lt;isInvalidForFieldText val=&quot;0&quot;/&gt;&lt;Image&gt;&lt;filename val=&quot;C:\Users\ADMINI~1\AppData\Local\Temp\PR\data\asimages\{621C4A58-2943-460D-B826-EE3B6C5C5A29}.png&quot;/&gt;&lt;left val=&quot;554&quot;/&gt;&lt;top val=&quot;-30&quot;/&gt;&lt;width val=&quot;121&quot;/&gt;&lt;height val=&quot;120&quot;/&gt;&lt;hasText val=&quot;1&quot;/&gt;&lt;/Image&gt;&lt;/ThreeDShapeInfo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CBC5FEA8-791E-4076-9B68-CCAF37E1DBB6}"/>
  <p:tag name="HTML_AUTOSHAPE_INFO" val="&lt;ThreeDShapeInfo&gt;&lt;uuid val=&quot;{92463DA8-5B1C-446E-BCB0-412EB7A31D2F}&quot;/&gt;&lt;isInvalidForFieldText val=&quot;0&quot;/&gt;&lt;Image&gt;&lt;filename val=&quot;C:\Users\ADMINI~1\AppData\Local\Temp\PR\data\asimages\{92463DA8-5B1C-446E-BCB0-412EB7A31D2F}.png&quot;/&gt;&lt;left val=&quot;620&quot;/&gt;&lt;top val=&quot;-24&quot;/&gt;&lt;width val=&quot;121&quot;/&gt;&lt;height val=&quot;119&quot;/&gt;&lt;hasText val=&quot;1&quot;/&gt;&lt;/Image&gt;&lt;/ThreeDShapeInfo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FE6AEB97-30DD-4520-A9AC-A84B75E1B73C}"/>
  <p:tag name="HTML_AUTOSHAPE_INFO" val="&lt;ThreeDShapeInfo&gt;&lt;uuid val=&quot;{F7BD906F-2CBA-4C5C-979D-691A1473195F}&quot;/&gt;&lt;isInvalidForFieldText val=&quot;0&quot;/&gt;&lt;Image&gt;&lt;filename val=&quot;C:\Users\ADMINI~1\AppData\Local\Temp\PR\data\asimages\{F7BD906F-2CBA-4C5C-979D-691A1473195F}.png&quot;/&gt;&lt;left val=&quot;554&quot;/&gt;&lt;top val=&quot;-30&quot;/&gt;&lt;width val=&quot;121&quot;/&gt;&lt;height val=&quot;120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B27F074-79D4-4DAA-9B7B-47E2E1E0C467}&quot;/&gt;&lt;isInvalidForFieldText val=&quot;0&quot;/&gt;&lt;Image&gt;&lt;filename val=&quot;C:\Users\ADMINI~1\AppData\Local\Temp\PR\data\asimages\{DB27F074-79D4-4DAA-9B7B-47E2E1E0C467}.png&quot;/&gt;&lt;left val=&quot;549&quot;/&gt;&lt;top val=&quot;402&quot;/&gt;&lt;width val=&quot;87&quot;/&gt;&lt;height val=&quot;139&quot;/&gt;&lt;hasText val=&quot;1&quot;/&gt;&lt;/Image&gt;&lt;/ThreeDShape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F2C3F1A0-D98C-4417-931E-2912703185F3}"/>
  <p:tag name="HTML_AUTOSHAPE_INFO" val="&lt;ThreeDShapeInfo&gt;&lt;uuid val=&quot;{9F044D97-530E-4AD2-B0D2-478B73386B2D}&quot;/&gt;&lt;isInvalidForFieldText val=&quot;0&quot;/&gt;&lt;Image&gt;&lt;filename val=&quot;C:\Users\ADMINI~1\AppData\Local\Temp\PR\data\asimages\{9F044D97-530E-4AD2-B0D2-478B73386B2D}.png&quot;/&gt;&lt;left val=&quot;637&quot;/&gt;&lt;top val=&quot;72&quot;/&gt;&lt;width val=&quot;82&quot;/&gt;&lt;height val=&quot;90&quot;/&gt;&lt;hasText val=&quot;1&quot;/&gt;&lt;/Image&gt;&lt;/ThreeDShapeInfo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9140DAC2-C050-4EF2-A72C-5C676F42A247}"/>
  <p:tag name="HTML_AUTOSHAPE_INFO" val="&lt;ThreeDShapeInfo&gt;&lt;uuid val=&quot;{5D24826A-AD4D-4FF8-84C8-168B853B0EE6}&quot;/&gt;&lt;isInvalidForFieldText val=&quot;0&quot;/&gt;&lt;Image&gt;&lt;filename val=&quot;C:\Users\ADMINI~1\AppData\Local\Temp\PR\data\asimages\{5D24826A-AD4D-4FF8-84C8-168B853B0EE6}.png&quot;/&gt;&lt;left val=&quot;620&quot;/&gt;&lt;top val=&quot;-24&quot;/&gt;&lt;width val=&quot;121&quot;/&gt;&lt;height val=&quot;119&quot;/&gt;&lt;hasText val=&quot;1&quot;/&gt;&lt;/Image&gt;&lt;/ThreeDShapeInfo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B29DB894-395B-4234-A94F-97B9180DFC36}"/>
  <p:tag name="HTML_AUTOSHAPE_INFO" val="&lt;ThreeDShapeInfo&gt;&lt;uuid val=&quot;{A3521F79-37EE-4F58-9687-363629CE2B39}&quot;/&gt;&lt;isInvalidForFieldText val=&quot;0&quot;/&gt;&lt;Image&gt;&lt;filename val=&quot;C:\Users\ADMINI~1\AppData\Local\Temp\PR\data\asimages\{A3521F79-37EE-4F58-9687-363629CE2B39}.png&quot;/&gt;&lt;left val=&quot;579&quot;/&gt;&lt;top val=&quot;81&quot;/&gt;&lt;width val=&quot;123&quot;/&gt;&lt;height val=&quot;122&quot;/&gt;&lt;hasText val=&quot;1&quot;/&gt;&lt;/Image&gt;&lt;/ThreeDShape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5CECDB5-BD21-4C9A-B7A7-D4384EC66099}"/>
  <p:tag name="HTML_AUTOSHAPE_INFO" val="&lt;ThreeDShapeInfo&gt;&lt;uuid val=&quot;{8E92D3E9-452E-4622-B3BC-8A6BD393CDE1}&quot;/&gt;&lt;isInvalidForFieldText val=&quot;0&quot;/&gt;&lt;Image&gt;&lt;filename val=&quot;C:\Users\ADMINI~1\AppData\Local\Temp\PR\data\asimages\{8E92D3E9-452E-4622-B3BC-8A6BD393CDE1}.png&quot;/&gt;&lt;left val=&quot;593&quot;/&gt;&lt;top val=&quot;-52&quot;/&gt;&lt;width val=&quot;121&quot;/&gt;&lt;height val=&quot;118&quot;/&gt;&lt;hasText val=&quot;1&quot;/&gt;&lt;/Image&gt;&lt;/ThreeDShapeInfo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568E990-571C-4F91-AF66-901CAD260227}"/>
  <p:tag name="HTML_AUTOSHAPE_INFO" val="&lt;ThreeDShapeInfo&gt;&lt;uuid val=&quot;{30B7ABED-9EDB-4B75-98EA-AEAE45F77C47}&quot;/&gt;&lt;isInvalidForFieldText val=&quot;0&quot;/&gt;&lt;Image&gt;&lt;filename val=&quot;C:\Users\ADMINI~1\AppData\Local\Temp\PR\data\asimages\{30B7ABED-9EDB-4B75-98EA-AEAE45F77C47}.png&quot;/&gt;&lt;left val=&quot;657&quot;/&gt;&lt;top val=&quot;162&quot;/&gt;&lt;width val=&quot;82&quot;/&gt;&lt;height val=&quot;90&quot;/&gt;&lt;hasText val=&quot;1&quot;/&gt;&lt;/Image&gt;&lt;/ThreeDShapeInfo&gt;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93BC7A4E-1349-40A9-A6A1-6E366099D99E}"/>
  <p:tag name="HTML_AUTOSHAPE_INFO" val="&lt;ThreeDShapeInfo&gt;&lt;uuid val=&quot;{DF7F94FE-4ABD-4214-918F-410748C4981B}&quot;/&gt;&lt;isInvalidForFieldText val=&quot;0&quot;/&gt;&lt;Image&gt;&lt;filename val=&quot;C:\Users\ADMINI~1\AppData\Local\Temp\PR\data\asimages\{DF7F94FE-4ABD-4214-918F-410748C4981B}.png&quot;/&gt;&lt;left val=&quot;645&quot;/&gt;&lt;top val=&quot;49&quot;/&gt;&lt;width val=&quot;122&quot;/&gt;&lt;height val=&quot;123&quot;/&gt;&lt;hasText val=&quot;1&quot;/&gt;&lt;/Image&gt;&lt;/ThreeDShapeInfo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A873D865-10FC-47E6-9928-AB57B289DE6D}"/>
  <p:tag name="HTML_AUTOSHAPE_INFO" val="&lt;ThreeDShapeInfo&gt;&lt;uuid val=&quot;{80214D13-6FB2-4635-A03E-B13BBB41E1BA}&quot;/&gt;&lt;isInvalidForFieldText val=&quot;0&quot;/&gt;&lt;Image&gt;&lt;filename val=&quot;C:\Users\ADMINI~1\AppData\Local\Temp\PR\data\asimages\{80214D13-6FB2-4635-A03E-B13BBB41E1BA}.png&quot;/&gt;&lt;left val=&quot;554&quot;/&gt;&lt;top val=&quot;14&quot;/&gt;&lt;width val=&quot;121&quot;/&gt;&lt;height val=&quot;120&quot;/&gt;&lt;hasText val=&quot;1&quot;/&gt;&lt;/Image&gt;&lt;/ThreeDShapeInfo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56E8257-35A6-46C4-A94D-929E6814F341}"/>
  <p:tag name="HTML_AUTOSHAPE_INFO" val="&lt;ThreeDShapeInfo&gt;&lt;uuid val=&quot;{179E5985-523A-4839-9EBE-F5E949515C83}&quot;/&gt;&lt;isInvalidForFieldText val=&quot;0&quot;/&gt;&lt;Image&gt;&lt;filename val=&quot;C:\Users\ADMINI~1\AppData\Local\Temp\PR\data\asimages\{179E5985-523A-4839-9EBE-F5E949515C83}.png&quot;/&gt;&lt;left val=&quot;595&quot;/&gt;&lt;top val=&quot;21&quot;/&gt;&lt;width val=&quot;121&quot;/&gt;&lt;height val=&quot;118&quot;/&gt;&lt;hasText val=&quot;1&quot;/&gt;&lt;/Image&gt;&lt;/ThreeDShapeInfo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6246D1B-8E24-46A6-BD92-552308F581BB}"/>
  <p:tag name="HTML_AUTOSHAPE_INFO" val="&lt;ThreeDShapeInfo&gt;&lt;uuid val=&quot;{BF593974-EB4C-4179-93E5-B8B1995C61D9}&quot;/&gt;&lt;isInvalidForFieldText val=&quot;0&quot;/&gt;&lt;Image&gt;&lt;filename val=&quot;C:\Users\ADMINI~1\AppData\Local\Temp\PR\data\asimages\{BF593974-EB4C-4179-93E5-B8B1995C61D9}.png&quot;/&gt;&lt;left val=&quot;657&quot;/&gt;&lt;top val=&quot;162&quot;/&gt;&lt;width val=&quot;82&quot;/&gt;&lt;height val=&quot;90&quot;/&gt;&lt;hasText val=&quot;1&quot;/&gt;&lt;/Image&gt;&lt;/ThreeDShapeInfo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CA8BF02-5A75-40DB-A4DE-AAF72F22811F}"/>
  <p:tag name="HTML_AUTOSHAPE_INFO" val="&lt;ThreeDShapeInfo&gt;&lt;uuid val=&quot;{C25AE148-606C-4327-866F-23453BBB5EA2}&quot;/&gt;&lt;isInvalidForFieldText val=&quot;0&quot;/&gt;&lt;Image&gt;&lt;filename val=&quot;C:\Users\ADMINI~1\AppData\Local\Temp\PR\data\asimages\{C25AE148-606C-4327-866F-23453BBB5EA2}.png&quot;/&gt;&lt;left val=&quot;640&quot;/&gt;&lt;top val=&quot;180&quot;/&gt;&lt;width val=&quot;122&quot;/&gt;&lt;height val=&quot;120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57B00CF-6181-4DC8-856C-28089E9A5E9B}&quot;/&gt;&lt;isInvalidForFieldText val=&quot;0&quot;/&gt;&lt;Image&gt;&lt;filename val=&quot;C:\Users\ADMINI~1\AppData\Local\Temp\PR\data\asimages\{757B00CF-6181-4DC8-856C-28089E9A5E9B}.png&quot;/&gt;&lt;left val=&quot;381&quot;/&gt;&lt;top val=&quot;402&quot;/&gt;&lt;width val=&quot;87&quot;/&gt;&lt;height val=&quot;139&quot;/&gt;&lt;hasText val=&quot;1&quot;/&gt;&lt;/Image&gt;&lt;/ThreeDShapeInfo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A01859-7B07-46D1-8330-52E991754B19}"/>
  <p:tag name="HTML_AUTOSHAPE_INFO" val="&lt;ThreeDShapeInfo&gt;&lt;uuid val=&quot;{B91DA092-8377-443D-BF9A-45AC50F56DF2}&quot;/&gt;&lt;isInvalidForFieldText val=&quot;0&quot;/&gt;&lt;Image&gt;&lt;filename val=&quot;C:\Users\ADMINI~1\AppData\Local\Temp\PR\data\asimages\{B91DA092-8377-443D-BF9A-45AC50F56DF2}.png&quot;/&gt;&lt;left val=&quot;641&quot;/&gt;&lt;top val=&quot;1&quot;/&gt;&lt;width val=&quot;121&quot;/&gt;&lt;height val=&quot;118&quot;/&gt;&lt;hasText val=&quot;1&quot;/&gt;&lt;/Image&gt;&lt;/ThreeDShapeInfo&gt;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EC7DF89-2BFA-4C84-A59D-760FC749CE35}"/>
  <p:tag name="HTML_AUTOSHAPE_INFO" val="&lt;ThreeDShapeInfo&gt;&lt;uuid val=&quot;{3239F370-9BC6-43B6-BB76-B251FFCEBD61}&quot;/&gt;&lt;isInvalidForFieldText val=&quot;0&quot;/&gt;&lt;Image&gt;&lt;filename val=&quot;C:\Users\ADMINI~1\AppData\Local\Temp\PR\data\asimages\{3239F370-9BC6-43B6-BB76-B251FFCEBD61}.png&quot;/&gt;&lt;left val=&quot;654&quot;/&gt;&lt;top val=&quot;-46&quot;/&gt;&lt;width val=&quot;115&quot;/&gt;&lt;height val=&quot;118&quot;/&gt;&lt;hasText val=&quot;1&quot;/&gt;&lt;/Image&gt;&lt;/ThreeDShapeInfo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EF959E60-A2E5-459B-8A59-03D4AA865028}"/>
  <p:tag name="HTML_AUTOSHAPE_INFO" val="&lt;ThreeDShapeInfo&gt;&lt;uuid val=&quot;{BE78F5FA-A01B-4366-A16C-EB87071A3F72}&quot;/&gt;&lt;isInvalidForFieldText val=&quot;0&quot;/&gt;&lt;Image&gt;&lt;filename val=&quot;C:\Users\ADMINI~1\AppData\Local\Temp\PR\data\asimages\{BE78F5FA-A01B-4366-A16C-EB87071A3F72}.png&quot;/&gt;&lt;left val=&quot;649&quot;/&gt;&lt;top val=&quot;103&quot;/&gt;&lt;width val=&quot;106&quot;/&gt;&lt;height val=&quot;111&quot;/&gt;&lt;hasText val=&quot;1&quot;/&gt;&lt;/Image&gt;&lt;/ThreeDShapeInfo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ghi âm\ghi âm\Voice027.wav"/>
  <p:tag name="PPSNARRATION" val="26,544210680,C:\Users\Administrator\Desktop\TIENG RU_pptx\Media.ppcx"/>
  <p:tag name="HTML_SHAPEINFO" val="&lt;SlideThumbPath val=&quot;Slide28.PNG&quot;/&gt;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06DB74C-458B-47A4-A843-A71EC7D049F3}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03507A64-70B6-4753-BF38-48337DF1954A}"/>
  <p:tag name="PRESENTER_SHAPEINFO" val="&lt;ThreeDShapeInfo&gt;&lt;uuid val=&quot;{D3928EC1-CD17-4390-B475-C8703F00F41C}&quot;/&gt;&lt;isInvalidForFieldText val=&quot;0&quot;/&gt;&lt;Image&gt;&lt;filename val=&quot;C:\Users\ADMINI~1\AppData\Local\Temp\PR\data\asimages\{D3928EC1-CD17-4390-B475-C8703F00F41C}_28.png&quot;/&gt;&lt;left val=&quot;82&quot;/&gt;&lt;top val=&quot;71&quot;/&gt;&lt;width val=&quot;533&quot;/&gt;&lt;height val=&quot;112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03ED1FFD-5BDE-4780-B33D-57FE6B240160}"/>
  <p:tag name="HTML_AUTOSHAPE_INFO" val="&lt;ThreeDShapeInfo&gt;&lt;uuid val=&quot;{47317591-2715-4AB7-BF86-C5B2EB335E7A}&quot;/&gt;&lt;isInvalidForFieldText val=&quot;0&quot;/&gt;&lt;Image&gt;&lt;filename val=&quot;C:\Users\ADMINI~1\AppData\Local\Temp\PR\data\asimages\{47317591-2715-4AB7-BF86-C5B2EB335E7A}.png&quot;/&gt;&lt;left val=&quot;312&quot;/&gt;&lt;top val=&quot;18&quot;/&gt;&lt;width val=&quot;39&quot;/&gt;&lt;height val=&quot;34&quot;/&gt;&lt;hasText val=&quot;1&quot;/&gt;&lt;/Image&gt;&lt;/ThreeDShapeInfo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0E4FE84-21D9-41CD-865F-E51CDAEE49A4}"/>
  <p:tag name="HTML_AUTOSHAPE_INFO" val="&lt;ThreeDShapeInfo&gt;&lt;uuid val=&quot;{FDEDE5B7-648A-4994-B5A4-E0118630907C}&quot;/&gt;&lt;isInvalidForFieldText val=&quot;0&quot;/&gt;&lt;Image&gt;&lt;filename val=&quot;C:\Users\ADMINI~1\AppData\Local\Temp\PR\data\asimages\{FDEDE5B7-648A-4994-B5A4-E0118630907C}.png&quot;/&gt;&lt;left val=&quot;438&quot;/&gt;&lt;top val=&quot;342&quot;/&gt;&lt;width val=&quot;39&quot;/&gt;&lt;height val=&quot;34&quot;/&gt;&lt;hasText val=&quot;1&quot;/&gt;&lt;/Image&gt;&lt;/ThreeDShapeInfo&gt;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9A37DEB-C1DF-4375-8EFC-FACB61230FE8}"/>
  <p:tag name="HTML_AUTOSHAPE_INFO" val="&lt;ThreeDShapeInfo&gt;&lt;uuid val=&quot;{A2DA391E-7B55-4C1F-968D-D1FAD2F37C0C}&quot;/&gt;&lt;isInvalidForFieldText val=&quot;0&quot;/&gt;&lt;Image&gt;&lt;filename val=&quot;C:\Users\ADMINI~1\AppData\Local\Temp\PR\data\asimages\{A2DA391E-7B55-4C1F-968D-D1FAD2F37C0C}.png&quot;/&gt;&lt;left val=&quot;24&quot;/&gt;&lt;top val=&quot;78&quot;/&gt;&lt;width val=&quot;39&quot;/&gt;&lt;height val=&quot;34&quot;/&gt;&lt;hasText val=&quot;1&quot;/&gt;&lt;/Image&gt;&lt;/ThreeDShapeInfo&gt;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F8453067-4946-469D-90DE-A77FBE5A3F96}"/>
  <p:tag name="HTML_AUTOSHAPE_INFO" val="&lt;ThreeDShapeInfo&gt;&lt;uuid val=&quot;{BD65E1C4-CB3D-414C-972F-E2D8203D1561}&quot;/&gt;&lt;isInvalidForFieldText val=&quot;0&quot;/&gt;&lt;Image&gt;&lt;filename val=&quot;C:\Users\ADMINI~1\AppData\Local\Temp\PR\data\asimages\{BD65E1C4-CB3D-414C-972F-E2D8203D1561}.png&quot;/&gt;&lt;left val=&quot;96&quot;/&gt;&lt;top val=&quot;84&quot;/&gt;&lt;width val=&quot;39&quot;/&gt;&lt;height val=&quot;34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05423C4-C617-4394-A0A7-F00EC17720F2}&quot;/&gt;&lt;isInvalidForFieldText val=&quot;0&quot;/&gt;&lt;Image&gt;&lt;filename val=&quot;C:\Users\ADMINI~1\AppData\Local\Temp\PR\data\asimages\{C05423C4-C617-4394-A0A7-F00EC17720F2}.png&quot;/&gt;&lt;left val=&quot;465&quot;/&gt;&lt;top val=&quot;402&quot;/&gt;&lt;width val=&quot;87&quot;/&gt;&lt;height val=&quot;139&quot;/&gt;&lt;hasText val=&quot;1&quot;/&gt;&lt;/Image&gt;&lt;/ThreeDShapeInfo&gt;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E2A9CFFE-09B2-444B-8AD7-7AEEB89FB745}"/>
  <p:tag name="HTML_AUTOSHAPE_INFO" val="&lt;ThreeDShapeInfo&gt;&lt;uuid val=&quot;{065DDF2C-700C-41BD-BFAF-C7A4AC375FE5}&quot;/&gt;&lt;isInvalidForFieldText val=&quot;0&quot;/&gt;&lt;Image&gt;&lt;filename val=&quot;C:\Users\ADMINI~1\AppData\Local\Temp\PR\data\asimages\{065DDF2C-700C-41BD-BFAF-C7A4AC375FE5}.png&quot;/&gt;&lt;left val=&quot;174&quot;/&gt;&lt;top val=&quot;48&quot;/&gt;&lt;width val=&quot;39&quot;/&gt;&lt;height val=&quot;34&quot;/&gt;&lt;hasText val=&quot;1&quot;/&gt;&lt;/Image&gt;&lt;/ThreeDShapeInfo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853CF48C-C5F2-4967-8E1E-5713DD12F087}"/>
  <p:tag name="HTML_AUTOSHAPE_INFO" val="&lt;ThreeDShapeInfo&gt;&lt;uuid val=&quot;{D4C1D368-325B-4BCE-AE84-4B7ED7E993AC}&quot;/&gt;&lt;isInvalidForFieldText val=&quot;0&quot;/&gt;&lt;Image&gt;&lt;filename val=&quot;C:\Users\ADMINI~1\AppData\Local\Temp\PR\data\asimages\{D4C1D368-325B-4BCE-AE84-4B7ED7E993AC}.png&quot;/&gt;&lt;left val=&quot;270&quot;/&gt;&lt;top val=&quot;54&quot;/&gt;&lt;width val=&quot;39&quot;/&gt;&lt;height val=&quot;34&quot;/&gt;&lt;hasText val=&quot;1&quot;/&gt;&lt;/Image&gt;&lt;/ThreeDShapeInfo&gt;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E7B1437-24B2-498C-BB0B-22EB1482AB28}"/>
  <p:tag name="HTML_AUTOSHAPE_INFO" val="&lt;ThreeDShapeInfo&gt;&lt;uuid val=&quot;{4AA7FA9E-D230-4D28-90C6-DA46518B41F5}&quot;/&gt;&lt;isInvalidForFieldText val=&quot;0&quot;/&gt;&lt;Image&gt;&lt;filename val=&quot;C:\Users\ADMINI~1\AppData\Local\Temp\PR\data\asimages\{4AA7FA9E-D230-4D28-90C6-DA46518B41F5}.png&quot;/&gt;&lt;left val=&quot;384&quot;/&gt;&lt;top val=&quot;24&quot;/&gt;&lt;width val=&quot;39&quot;/&gt;&lt;height val=&quot;34&quot;/&gt;&lt;hasText val=&quot;1&quot;/&gt;&lt;/Image&gt;&lt;/ThreeDShapeInfo&gt;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8C849DF0-F289-4CA1-85BC-171A7C41AE1D}"/>
  <p:tag name="HTML_AUTOSHAPE_INFO" val="&lt;ThreeDShapeInfo&gt;&lt;uuid val=&quot;{47E6D8F4-595A-4018-ADD8-097015F5CE44}&quot;/&gt;&lt;isInvalidForFieldText val=&quot;0&quot;/&gt;&lt;Image&gt;&lt;filename val=&quot;C:\Users\ADMINI~1\AppData\Local\Temp\PR\data\asimages\{47E6D8F4-595A-4018-ADD8-097015F5CE44}.png&quot;/&gt;&lt;left val=&quot;438&quot;/&gt;&lt;top val=&quot;0&quot;/&gt;&lt;width val=&quot;39&quot;/&gt;&lt;height val=&quot;34&quot;/&gt;&lt;hasText val=&quot;1&quot;/&gt;&lt;/Image&gt;&lt;/ThreeDShapeInfo&gt;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802B5465-B754-43E2-9237-2A1401720C20}"/>
  <p:tag name="HTML_AUTOSHAPE_INFO" val="&lt;ThreeDShapeInfo&gt;&lt;uuid val=&quot;{2EA2851B-6E57-42BF-B63F-D8374019ED00}&quot;/&gt;&lt;isInvalidForFieldText val=&quot;0&quot;/&gt;&lt;Image&gt;&lt;filename val=&quot;C:\Users\ADMINI~1\AppData\Local\Temp\PR\data\asimages\{2EA2851B-6E57-42BF-B63F-D8374019ED00}.png&quot;/&gt;&lt;left val=&quot;582&quot;/&gt;&lt;top val=&quot;36&quot;/&gt;&lt;width val=&quot;39&quot;/&gt;&lt;height val=&quot;34&quot;/&gt;&lt;hasText val=&quot;1&quot;/&gt;&lt;/Image&gt;&lt;/ThreeDShapeInfo&gt;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A2E44E16-777A-4976-8FC9-3339ED259390}"/>
  <p:tag name="HTML_AUTOSHAPE_INFO" val="&lt;ThreeDShapeInfo&gt;&lt;uuid val=&quot;{07FEE477-172B-4851-B84C-1B88D1D19907}&quot;/&gt;&lt;isInvalidForFieldText val=&quot;0&quot;/&gt;&lt;Image&gt;&lt;filename val=&quot;C:\Users\ADMINI~1\AppData\Local\Temp\PR\data\asimages\{07FEE477-172B-4851-B84C-1B88D1D19907}.png&quot;/&gt;&lt;left val=&quot;192&quot;/&gt;&lt;top val=&quot;0&quot;/&gt;&lt;width val=&quot;39&quot;/&gt;&lt;height val=&quot;34&quot;/&gt;&lt;hasText val=&quot;1&quot;/&gt;&lt;/Image&gt;&lt;/ThreeDShapeInfo&gt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0FCB437-5827-474C-9925-E2A4B79CE9EA}"/>
  <p:tag name="HTML_AUTOSHAPE_INFO" val="&lt;ThreeDShapeInfo&gt;&lt;uuid val=&quot;{BD337908-96E5-4A54-BD00-C5AFCCA6EAAF}&quot;/&gt;&lt;isInvalidForFieldText val=&quot;0&quot;/&gt;&lt;Image&gt;&lt;filename val=&quot;C:\Users\ADMINI~1\AppData\Local\Temp\PR\data\asimages\{BD337908-96E5-4A54-BD00-C5AFCCA6EAAF}.png&quot;/&gt;&lt;left val=&quot;618&quot;/&gt;&lt;top val=&quot;236&quot;/&gt;&lt;width val=&quot;42&quot;/&gt;&lt;height val=&quot;70&quot;/&gt;&lt;hasText val=&quot;1&quot;/&gt;&lt;/Image&gt;&lt;/ThreeDShapeInfo&gt;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690E019-486C-442E-8104-7D0D804BAAE2}"/>
  <p:tag name="HTML_AUTOSHAPE_INFO" val="&lt;ThreeDShapeInfo&gt;&lt;uuid val=&quot;{8648E28C-7B5D-4102-BD52-0F1A0A2CC18D}&quot;/&gt;&lt;isInvalidForFieldText val=&quot;0&quot;/&gt;&lt;Image&gt;&lt;filename val=&quot;C:\Users\ADMINI~1\AppData\Local\Temp\PR\data\asimages\{8648E28C-7B5D-4102-BD52-0F1A0A2CC18D}.png&quot;/&gt;&lt;left val=&quot;639&quot;/&gt;&lt;top val=&quot;30&quot;/&gt;&lt;width val=&quot;81&quot;/&gt;&lt;height val=&quot;75&quot;/&gt;&lt;hasText val=&quot;1&quot;/&gt;&lt;/Image&gt;&lt;/ThreeDShapeInfo&gt;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99435A9-E4A9-4E29-93D0-2F1048C7EDCA}"/>
  <p:tag name="HTML_AUTOSHAPE_INFO" val="&lt;ThreeDShapeInfo&gt;&lt;uuid val=&quot;{72AF7DCB-1C95-46D6-9C5E-1E1F1C4FDBB7}&quot;/&gt;&lt;isInvalidForFieldText val=&quot;0&quot;/&gt;&lt;Image&gt;&lt;filename val=&quot;C:\Users\ADMINI~1\AppData\Local\Temp\PR\data\asimages\{72AF7DCB-1C95-46D6-9C5E-1E1F1C4FDBB7}.png&quot;/&gt;&lt;left val=&quot;438&quot;/&gt;&lt;top val=&quot;474&quot;/&gt;&lt;width val=&quot;39&quot;/&gt;&lt;height val=&quot;34&quot;/&gt;&lt;hasText val=&quot;1&quot;/&gt;&lt;/Image&gt;&lt;/ThreeDShapeInfo&gt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0CED7809-53BC-4C3F-A705-6BD2BD609ACA}"/>
  <p:tag name="HTML_AUTOSHAPE_INFO" val="&lt;ThreeDShapeInfo&gt;&lt;uuid val=&quot;{FA70A595-A20E-4954-8AED-C7E26EE09878}&quot;/&gt;&lt;isInvalidForFieldText val=&quot;0&quot;/&gt;&lt;Image&gt;&lt;filename val=&quot;C:\Users\ADMINI~1\AppData\Local\Temp\PR\data\asimages\{FA70A595-A20E-4954-8AED-C7E26EE09878}.png&quot;/&gt;&lt;left val=&quot;306&quot;/&gt;&lt;top val=&quot;444&quot;/&gt;&lt;width val=&quot;39&quot;/&gt;&lt;height val=&quot;34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44AF844-A833-446E-BB95-5E27BB8D4570}&quot;/&gt;&lt;isInvalidForFieldText val=&quot;0&quot;/&gt;&lt;Image&gt;&lt;filename val=&quot;C:\Users\ADMINI~1\AppData\Local\Temp\PR\data\asimages\{B44AF844-A833-446E-BB95-5E27BB8D4570}.png&quot;/&gt;&lt;left val=&quot;168&quot;/&gt;&lt;top val=&quot;402&quot;/&gt;&lt;width val=&quot;87&quot;/&gt;&lt;height val=&quot;139&quot;/&gt;&lt;hasText val=&quot;1&quot;/&gt;&lt;/Image&gt;&lt;/ThreeDShapeInfo&gt;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8A887C12-F356-4BCE-91CF-9819114E6A53}"/>
  <p:tag name="HTML_AUTOSHAPE_INFO" val="&lt;ThreeDShapeInfo&gt;&lt;uuid val=&quot;{39870FFC-98C0-4ECD-A95A-7D1E858F1F19}&quot;/&gt;&lt;isInvalidForFieldText val=&quot;0&quot;/&gt;&lt;Image&gt;&lt;filename val=&quot;C:\Users\ADMINI~1\AppData\Local\Temp\PR\data\asimages\{39870FFC-98C0-4ECD-A95A-7D1E858F1F19}.png&quot;/&gt;&lt;left val=&quot;180&quot;/&gt;&lt;top val=&quot;354&quot;/&gt;&lt;width val=&quot;39&quot;/&gt;&lt;height val=&quot;34&quot;/&gt;&lt;hasText val=&quot;1&quot;/&gt;&lt;/Image&gt;&lt;/ThreeDShapeInfo&gt;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6B95735-30B1-41C0-B5C9-9EB58BE3E0D0}"/>
  <p:tag name="HTML_AUTOSHAPE_INFO" val="&lt;ThreeDShapeInfo&gt;&lt;uuid val=&quot;{3622B782-6632-48CA-8A3B-12A3078E9443}&quot;/&gt;&lt;isInvalidForFieldText val=&quot;0&quot;/&gt;&lt;Image&gt;&lt;filename val=&quot;C:\Users\ADMINI~1\AppData\Local\Temp\PR\data\asimages\{3622B782-6632-48CA-8A3B-12A3078E9443}.png&quot;/&gt;&lt;left val=&quot;180&quot;/&gt;&lt;top val=&quot;480&quot;/&gt;&lt;width val=&quot;39&quot;/&gt;&lt;height val=&quot;34&quot;/&gt;&lt;hasText val=&quot;1&quot;/&gt;&lt;/Image&gt;&lt;/ThreeDShapeInfo&gt;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0F5900B-1F1F-4EE1-9A99-5DBD665D5ED4}"/>
  <p:tag name="HTML_AUTOSHAPE_INFO" val="&lt;ThreeDShapeInfo&gt;&lt;uuid val=&quot;{BAB5F6F0-0354-4B17-85A4-98EDDBD1336F}&quot;/&gt;&lt;isInvalidForFieldText val=&quot;0&quot;/&gt;&lt;Image&gt;&lt;filename val=&quot;C:\Users\ADMINI~1\AppData\Local\Temp\PR\data\asimages\{BAB5F6F0-0354-4B17-85A4-98EDDBD1336F}.png&quot;/&gt;&lt;left val=&quot;96&quot;/&gt;&lt;top val=&quot;312&quot;/&gt;&lt;width val=&quot;39&quot;/&gt;&lt;height val=&quot;34&quot;/&gt;&lt;hasText val=&quot;1&quot;/&gt;&lt;/Image&gt;&lt;/ThreeDShapeInfo&gt;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ABE50860-BF3C-46DD-B44D-2EF224E2ECFC}"/>
  <p:tag name="HTML_AUTOSHAPE_INFO" val="&lt;ThreeDShapeInfo&gt;&lt;uuid val=&quot;{CA08E78D-7E1D-480A-874D-518B52A78E14}&quot;/&gt;&lt;isInvalidForFieldText val=&quot;0&quot;/&gt;&lt;Image&gt;&lt;filename val=&quot;C:\Users\ADMINI~1\AppData\Local\Temp\PR\data\asimages\{CA08E78D-7E1D-480A-874D-518B52A78E14}.png&quot;/&gt;&lt;left val=&quot;168&quot;/&gt;&lt;top val=&quot;420&quot;/&gt;&lt;width val=&quot;39&quot;/&gt;&lt;height val=&quot;34&quot;/&gt;&lt;hasText val=&quot;1&quot;/&gt;&lt;/Image&gt;&lt;/ThreeDShapeInfo&gt;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3480C2E-D918-48E8-A876-CD5D675BF8AE}"/>
  <p:tag name="HTML_AUTOSHAPE_INFO" val="&lt;ThreeDShapeInfo&gt;&lt;uuid val=&quot;{F8D76D0C-B0BB-4600-A5FA-0F36F400A57A}&quot;/&gt;&lt;isInvalidForFieldText val=&quot;0&quot;/&gt;&lt;Image&gt;&lt;filename val=&quot;C:\Users\ADMINI~1\AppData\Local\Temp\PR\data\asimages\{F8D76D0C-B0BB-4600-A5FA-0F36F400A57A}.png&quot;/&gt;&lt;left val=&quot;0&quot;/&gt;&lt;top val=&quot;270&quot;/&gt;&lt;width val=&quot;39&quot;/&gt;&lt;height val=&quot;34&quot;/&gt;&lt;hasText val=&quot;1&quot;/&gt;&lt;/Image&gt;&lt;/ThreeDShapeInfo&gt;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0AB59C8-9A72-4D92-907E-014883F5D654}"/>
  <p:tag name="HTML_AUTOSHAPE_INFO" val="&lt;ThreeDShapeInfo&gt;&lt;uuid val=&quot;{FC3A8C10-8ABD-4661-ACCB-157BD1EB4243}&quot;/&gt;&lt;isInvalidForFieldText val=&quot;0&quot;/&gt;&lt;Image&gt;&lt;filename val=&quot;C:\Users\ADMINI~1\AppData\Local\Temp\PR\data\asimages\{FC3A8C10-8ABD-4661-ACCB-157BD1EB4243}.png&quot;/&gt;&lt;left val=&quot;18&quot;/&gt;&lt;top val=&quot;426&quot;/&gt;&lt;width val=&quot;39&quot;/&gt;&lt;height val=&quot;34&quot;/&gt;&lt;hasText val=&quot;1&quot;/&gt;&lt;/Image&gt;&lt;/ThreeDShapeInfo&gt;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AC581D77-AEA3-41AA-B379-274DB9D93C80}"/>
  <p:tag name="HTML_AUTOSHAPE_INFO" val="&lt;ThreeDShapeInfo&gt;&lt;uuid val=&quot;{7A29C94C-FAF3-466B-8D70-B1559F623793}&quot;/&gt;&lt;isInvalidForFieldText val=&quot;0&quot;/&gt;&lt;Image&gt;&lt;filename val=&quot;C:\Users\ADMINI~1\AppData\Local\Temp\PR\data\asimages\{7A29C94C-FAF3-466B-8D70-B1559F623793}.png&quot;/&gt;&lt;left val=&quot;60&quot;/&gt;&lt;top val=&quot;162&quot;/&gt;&lt;width val=&quot;39&quot;/&gt;&lt;height val=&quot;34&quot;/&gt;&lt;hasText val=&quot;1&quot;/&gt;&lt;/Image&gt;&lt;/ThreeDShapeInfo&gt;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4F52840-5DC3-4D2E-B7E8-01F8C16249D5}"/>
  <p:tag name="HTML_AUTOSHAPE_INFO" val="&lt;ThreeDShapeInfo&gt;&lt;uuid val=&quot;{30080A0F-CF45-4C11-8214-DE7DCEB4AC35}&quot;/&gt;&lt;isInvalidForFieldText val=&quot;0&quot;/&gt;&lt;Image&gt;&lt;filename val=&quot;C:\Users\ADMINI~1\AppData\Local\Temp\PR\data\asimages\{30080A0F-CF45-4C11-8214-DE7DCEB4AC35}.png&quot;/&gt;&lt;left val=&quot;516&quot;/&gt;&lt;top val=&quot;402&quot;/&gt;&lt;width val=&quot;39&quot;/&gt;&lt;height val=&quot;34&quot;/&gt;&lt;hasText val=&quot;1&quot;/&gt;&lt;/Image&gt;&lt;/ThreeDShapeInfo&gt;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9106DB38-1018-4A90-B430-0E523D3DEDE9}"/>
  <p:tag name="HTML_AUTOSHAPE_INFO" val="&lt;ThreeDShapeInfo&gt;&lt;uuid val=&quot;{6D304A32-1480-4BF1-B4B6-1DD212B70C2F}&quot;/&gt;&lt;isInvalidForFieldText val=&quot;0&quot;/&gt;&lt;Image&gt;&lt;filename val=&quot;C:\Users\ADMINI~1\AppData\Local\Temp\PR\data\asimages\{6D304A32-1480-4BF1-B4B6-1DD212B70C2F}.png&quot;/&gt;&lt;left val=&quot;681&quot;/&gt;&lt;top val=&quot;174&quot;/&gt;&lt;width val=&quot;39&quot;/&gt;&lt;height val=&quot;40&quot;/&gt;&lt;hasText val=&quot;1&quot;/&gt;&lt;/Image&gt;&lt;/ThreeDShapeInfo&gt;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B734B833-548D-4965-9080-2FF71B80ED85}"/>
  <p:tag name="HTML_AUTOSHAPE_INFO" val="&lt;ThreeDShapeInfo&gt;&lt;uuid val=&quot;{5AA8AD17-7EE9-4F4B-A5B4-575BCC2DB685}&quot;/&gt;&lt;isInvalidForFieldText val=&quot;0&quot;/&gt;&lt;Image&gt;&lt;filename val=&quot;C:\Users\ADMINI~1\AppData\Local\Temp\PR\data\asimages\{5AA8AD17-7EE9-4F4B-A5B4-575BCC2DB685}.png&quot;/&gt;&lt;left val=&quot;336&quot;/&gt;&lt;top val=&quot;486&quot;/&gt;&lt;width val=&quot;39&quot;/&gt;&lt;height val=&quot;34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59F8F07-91A9-49FA-9640-48EE929B771E}&quot;/&gt;&lt;isInvalidForFieldText val=&quot;0&quot;/&gt;&lt;Image&gt;&lt;filename val=&quot;C:\Users\ADMINI~1\AppData\Local\Temp\PR\data\asimages\{359F8F07-91A9-49FA-9640-48EE929B771E}.png&quot;/&gt;&lt;left val=&quot;84&quot;/&gt;&lt;top val=&quot;402&quot;/&gt;&lt;width val=&quot;87&quot;/&gt;&lt;height val=&quot;139&quot;/&gt;&lt;hasText val=&quot;1&quot;/&gt;&lt;/Image&gt;&lt;/ThreeDShapeInfo&gt;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B5FDA4C2-4116-417D-AEA3-9FB28D0E419D}"/>
  <p:tag name="HTML_AUTOSHAPE_INFO" val="&lt;ThreeDShapeInfo&gt;&lt;uuid val=&quot;{417B6E2B-A0A7-4606-A7E1-953C5212A8CE}&quot;/&gt;&lt;isInvalidForFieldText val=&quot;0&quot;/&gt;&lt;Image&gt;&lt;filename val=&quot;C:\Users\ADMINI~1\AppData\Local\Temp\PR\data\asimages\{417B6E2B-A0A7-4606-A7E1-953C5212A8CE}.png&quot;/&gt;&lt;left val=&quot;528&quot;/&gt;&lt;top val=&quot;505&quot;/&gt;&lt;width val=&quot;39&quot;/&gt;&lt;height val=&quot;34&quot;/&gt;&lt;hasText val=&quot;1&quot;/&gt;&lt;/Image&gt;&lt;/ThreeDShapeInfo&gt;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C337978-99DB-4D57-B675-49396FA6BF10}"/>
  <p:tag name="HTML_AUTOSHAPE_INFO" val="&lt;ThreeDShapeInfo&gt;&lt;uuid val=&quot;{4FAFB504-1269-45F8-A7B4-4150836D6B27}&quot;/&gt;&lt;isInvalidForFieldText val=&quot;0&quot;/&gt;&lt;Image&gt;&lt;filename val=&quot;C:\Users\ADMINI~1\AppData\Local\Temp\PR\data\asimages\{4FAFB504-1269-45F8-A7B4-4150836D6B27}.png&quot;/&gt;&lt;left val=&quot;660&quot;/&gt;&lt;top val=&quot;505&quot;/&gt;&lt;width val=&quot;39&quot;/&gt;&lt;height val=&quot;34&quot;/&gt;&lt;hasText val=&quot;1&quot;/&gt;&lt;/Image&gt;&lt;/ThreeDShapeInfo&gt;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9CC97739-5B7A-4D64-BEA1-1DC3622BD89C}"/>
  <p:tag name="HTML_AUTOSHAPE_INFO" val="&lt;ThreeDShapeInfo&gt;&lt;uuid val=&quot;{CFEE3CAB-A880-47C8-AB72-8B8E195A5A62}&quot;/&gt;&lt;isInvalidForFieldText val=&quot;0&quot;/&gt;&lt;Image&gt;&lt;filename val=&quot;C:\Users\ADMINI~1\AppData\Local\Temp\PR\data\asimages\{CFEE3CAB-A880-47C8-AB72-8B8E195A5A62}.png&quot;/&gt;&lt;left val=&quot;681&quot;/&gt;&lt;top val=&quot;372&quot;/&gt;&lt;width val=&quot;39&quot;/&gt;&lt;height val=&quot;34&quot;/&gt;&lt;hasText val=&quot;1&quot;/&gt;&lt;/Image&gt;&lt;/ThreeDShapeInfo&gt;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87F8D07-6114-4043-98A8-82C44038D518}"/>
  <p:tag name="HTML_AUTOSHAPE_INFO" val="&lt;ThreeDShapeInfo&gt;&lt;uuid val=&quot;{856FA189-04A2-418E-92A9-B402AF3D5761}&quot;/&gt;&lt;isInvalidForFieldText val=&quot;0&quot;/&gt;&lt;Image&gt;&lt;filename val=&quot;C:\Users\ADMINI~1\AppData\Local\Temp\PR\data\asimages\{856FA189-04A2-418E-92A9-B402AF3D5761}.png&quot;/&gt;&lt;left val=&quot;636&quot;/&gt;&lt;top val=&quot;348&quot;/&gt;&lt;width val=&quot;39&quot;/&gt;&lt;height val=&quot;34&quot;/&gt;&lt;hasText val=&quot;1&quot;/&gt;&lt;/Image&gt;&lt;/ThreeDShapeInfo&gt;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02BF059E-8B70-4EDE-8AE4-B2A61E3C536A}"/>
  <p:tag name="HTML_AUTOSHAPE_INFO" val="&lt;ThreeDShapeInfo&gt;&lt;uuid val=&quot;{723F7BB0-FA4C-48F6-B2DD-5D3B450D7943}&quot;/&gt;&lt;isInvalidForFieldText val=&quot;0&quot;/&gt;&lt;Image&gt;&lt;filename val=&quot;C:\Users\ADMINI~1\AppData\Local\Temp\PR\data\asimages\{723F7BB0-FA4C-48F6-B2DD-5D3B450D7943}.png&quot;/&gt;&lt;left val=&quot;540&quot;/&gt;&lt;top val=&quot;312&quot;/&gt;&lt;width val=&quot;39&quot;/&gt;&lt;height val=&quot;34&quot;/&gt;&lt;hasText val=&quot;1&quot;/&gt;&lt;/Image&gt;&lt;/ThreeDShapeInfo&gt;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AA31799E-0EE1-4ED5-8526-1CB0655D824D}"/>
  <p:tag name="HTML_AUTOSHAPE_INFO" val="&lt;ThreeDShapeInfo&gt;&lt;uuid val=&quot;{58B451F6-5374-4114-8121-230A827C3859}&quot;/&gt;&lt;isInvalidForFieldText val=&quot;0&quot;/&gt;&lt;Image&gt;&lt;filename val=&quot;C:\Users\ADMINI~1\AppData\Local\Temp\PR\data\asimages\{58B451F6-5374-4114-8121-230A827C3859}.png&quot;/&gt;&lt;left val=&quot;18&quot;/&gt;&lt;top val=&quot;505&quot;/&gt;&lt;width val=&quot;39&quot;/&gt;&lt;height val=&quot;34&quot;/&gt;&lt;hasText val=&quot;1&quot;/&gt;&lt;/Image&gt;&lt;/ThreeDShapeInfo&gt;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F838F722-F70B-4724-953B-23CDA336BF98}"/>
  <p:tag name="HTML_AUTOSHAPE_INFO" val="&lt;ThreeDShapeInfo&gt;&lt;uuid val=&quot;{6B35958D-AC97-4049-BDD4-801668BBD252}&quot;/&gt;&lt;isInvalidForFieldText val=&quot;0&quot;/&gt;&lt;Image&gt;&lt;filename val=&quot;C:\Users\ADMINI~1\AppData\Local\Temp\PR\data\asimages\{6B35958D-AC97-4049-BDD4-801668BBD252}.png&quot;/&gt;&lt;left val=&quot;84&quot;/&gt;&lt;top val=&quot;384&quot;/&gt;&lt;width val=&quot;39&quot;/&gt;&lt;height val=&quot;34&quot;/&gt;&lt;hasText val=&quot;1&quot;/&gt;&lt;/Image&gt;&lt;/ThreeDShapeInfo&gt;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966D90AB-935D-40D6-99B5-2F8F66B05EE3}"/>
  <p:tag name="HTML_AUTOSHAPE_INFO" val="&lt;ThreeDShapeInfo&gt;&lt;uuid val=&quot;{B4A90CF0-547D-4865-BEB7-B3C382022C30}&quot;/&gt;&lt;isInvalidForFieldText val=&quot;0&quot;/&gt;&lt;Image&gt;&lt;filename val=&quot;C:\Users\ADMINI~1\AppData\Local\Temp\PR\data\asimages\{B4A90CF0-547D-4865-BEB7-B3C382022C30}.png&quot;/&gt;&lt;left val=&quot;90&quot;/&gt;&lt;top val=&quot;90&quot;/&gt;&lt;width val=&quot;42&quot;/&gt;&lt;height val=&quot;70&quot;/&gt;&lt;hasText val=&quot;1&quot;/&gt;&lt;/Image&gt;&lt;/ThreeDShapeInfo&gt;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45EA870-756B-4630-96FD-DED299AAA77E}"/>
  <p:tag name="HTML_AUTOSHAPE_INFO" val="&lt;ThreeDShapeInfo&gt;&lt;uuid val=&quot;{B787F5F9-3DD0-417B-86FF-6704A74C8B57}&quot;/&gt;&lt;isInvalidForFieldText val=&quot;0&quot;/&gt;&lt;Image&gt;&lt;filename val=&quot;C:\Users\ADMINI~1\AppData\Local\Temp\PR\data\asimages\{B787F5F9-3DD0-417B-86FF-6704A74C8B57}.png&quot;/&gt;&lt;left val=&quot;42&quot;/&gt;&lt;top val=&quot;312&quot;/&gt;&lt;width val=&quot;42&quot;/&gt;&lt;height val=&quot;70&quot;/&gt;&lt;hasText val=&quot;1&quot;/&gt;&lt;/Image&gt;&lt;/ThreeDShapeInfo&gt;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E1E706DF-EA5C-4C6A-AA5F-4E2A084C6CFB}"/>
  <p:tag name="HTML_AUTOSHAPE_INFO" val="&lt;ThreeDShapeInfo&gt;&lt;uuid val=&quot;{D277B61E-B82E-4783-8F39-CE6D315C4639}&quot;/&gt;&lt;isInvalidForFieldText val=&quot;0&quot;/&gt;&lt;Image&gt;&lt;filename val=&quot;C:\Users\ADMINI~1\AppData\Local\Temp\PR\data\asimages\{D277B61E-B82E-4783-8F39-CE6D315C4639}.png&quot;/&gt;&lt;left val=&quot;501&quot;/&gt;&lt;top val=&quot;384&quot;/&gt;&lt;width val=&quot;81&quot;/&gt;&lt;height val=&quot;75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D56E7D6-C20F-48BC-ACBA-10F4AC782177}&quot;/&gt;&lt;isInvalidForFieldText val=&quot;0&quot;/&gt;&lt;Image&gt;&lt;filename val=&quot;C:\Users\ADMINI~1\AppData\Local\Temp\PR\data\asimages\{3D56E7D6-C20F-48BC-ACBA-10F4AC782177}.png&quot;/&gt;&lt;left val=&quot;0&quot;/&gt;&lt;top val=&quot;402&quot;/&gt;&lt;width val=&quot;87&quot;/&gt;&lt;height val=&quot;139&quot;/&gt;&lt;hasText val=&quot;1&quot;/&gt;&lt;/Image&gt;&lt;/ThreeDShapeInfo&gt;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06AA9D3-979A-4683-A5A1-59B7CAB57D9D}"/>
  <p:tag name="HTML_AUTOSHAPE_INFO" val="&lt;ThreeDShapeInfo&gt;&lt;uuid val=&quot;{75BC7FEC-DE05-4B39-A41A-2A7A08E6B18E}&quot;/&gt;&lt;isInvalidForFieldText val=&quot;0&quot;/&gt;&lt;Image&gt;&lt;filename val=&quot;C:\Users\ADMINI~1\AppData\Local\Temp\PR\data\asimages\{75BC7FEC-DE05-4B39-A41A-2A7A08E6B18E}.png&quot;/&gt;&lt;left val=&quot;96&quot;/&gt;&lt;top val=&quot;480&quot;/&gt;&lt;width val=&quot;89&quot;/&gt;&lt;height val=&quot;60&quot;/&gt;&lt;hasText val=&quot;1&quot;/&gt;&lt;/Image&gt;&lt;/ThreeDShapeInfo&gt;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8BC85BB8-7958-42B0-B955-8C334810AFCD}"/>
  <p:tag name="HTML_AUTOSHAPE_INFO" val="&lt;ThreeDShapeInfo&gt;&lt;uuid val=&quot;{2E596F74-259E-41CB-9402-F46966102AF4}&quot;/&gt;&lt;isInvalidForFieldText val=&quot;0&quot;/&gt;&lt;Image&gt;&lt;filename val=&quot;C:\Users\ADMINI~1\AppData\Local\Temp\PR\data\asimages\{2E596F74-259E-41CB-9402-F46966102AF4}.png&quot;/&gt;&lt;left val=&quot;222&quot;/&gt;&lt;top val=&quot;72&quot;/&gt;&lt;width val=&quot;135&quot;/&gt;&lt;height val=&quot;133&quot;/&gt;&lt;hasText val=&quot;1&quot;/&gt;&lt;/Image&gt;&lt;/ThreeDShapeInfo&gt;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8682A18-8E11-4B7A-B320-79E2C56B2133}"/>
  <p:tag name="HTML_AUTOSHAPE_INFO" val="&lt;ThreeDShapeInfo&gt;&lt;uuid val=&quot;{B3322E0F-B0FF-4B1B-98A8-475D38B5ACFC}&quot;/&gt;&lt;isInvalidForFieldText val=&quot;0&quot;/&gt;&lt;Image&gt;&lt;filename val=&quot;C:\Users\ADMINI~1\AppData\Local\Temp\PR\data\asimages\{B3322E0F-B0FF-4B1B-98A8-475D38B5ACFC}.png&quot;/&gt;&lt;left val=&quot;474&quot;/&gt;&lt;top val=&quot;138&quot;/&gt;&lt;width val=&quot;135&quot;/&gt;&lt;height val=&quot;133&quot;/&gt;&lt;hasText val=&quot;1&quot;/&gt;&lt;/Image&gt;&lt;/ThreeDShapeInfo&gt;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82A4EE8-9BA4-4601-A445-E43CE52B1A30}"/>
  <p:tag name="HTML_AUTOSHAPE_INFO" val="&lt;ThreeDShapeInfo&gt;&lt;uuid val=&quot;{488C6FA3-3B54-4F2F-BDA3-7D99ADF154C2}&quot;/&gt;&lt;isInvalidForFieldText val=&quot;0&quot;/&gt;&lt;Image&gt;&lt;filename val=&quot;C:\Users\ADMINI~1\AppData\Local\Temp\PR\data\asimages\{488C6FA3-3B54-4F2F-BDA3-7D99ADF154C2}.png&quot;/&gt;&lt;left val=&quot;168&quot;/&gt;&lt;top val=&quot;198&quot;/&gt;&lt;width val=&quot;135&quot;/&gt;&lt;height val=&quot;133&quot;/&gt;&lt;hasText val=&quot;1&quot;/&gt;&lt;/Image&gt;&lt;/ThreeDShapeInfo&gt;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3E94B27-337D-4536-9380-E8DF97006CD9}"/>
  <p:tag name="HTML_AUTOSHAPE_INFO" val="&lt;ThreeDShapeInfo&gt;&lt;uuid val=&quot;{E7634DCE-A0D9-4130-84F4-40161DFDBE88}&quot;/&gt;&lt;isInvalidForFieldText val=&quot;0&quot;/&gt;&lt;Image&gt;&lt;filename val=&quot;C:\Users\ADMINI~1\AppData\Local\Temp\PR\data\asimages\{E7634DCE-A0D9-4130-84F4-40161DFDBE88}.png&quot;/&gt;&lt;left val=&quot;438&quot;/&gt;&lt;top val=&quot;210&quot;/&gt;&lt;width val=&quot;135&quot;/&gt;&lt;height val=&quot;133&quot;/&gt;&lt;hasText val=&quot;1&quot;/&gt;&lt;/Image&gt;&lt;/ThreeDShapeInfo&gt;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CE0C8A79-C52D-470D-9F4E-60AB442247EE}"/>
  <p:tag name="HTML_AUTOSHAPE_INFO" val="&lt;ThreeDShapeInfo&gt;&lt;uuid val=&quot;{054406BB-5EC6-4235-A7CB-64F67D396822}&quot;/&gt;&lt;isInvalidForFieldText val=&quot;0&quot;/&gt;&lt;Image&gt;&lt;filename val=&quot;C:\Users\ADMINI~1\AppData\Local\Temp\PR\data\asimages\{054406BB-5EC6-4235-A7CB-64F67D396822}.png&quot;/&gt;&lt;left val=&quot;366&quot;/&gt;&lt;top val=&quot;36&quot;/&gt;&lt;width val=&quot;135&quot;/&gt;&lt;height val=&quot;133&quot;/&gt;&lt;hasText val=&quot;1&quot;/&gt;&lt;/Image&gt;&lt;/ThreeDShapeInfo&gt;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3A98B9C1-32D2-49F6-9CC2-51C79DAF6700}_28.png&quot;/&gt;&lt;left val=&quot;0&quot;/&gt;&lt;top val=&quot;192&quot;/&gt;&lt;width val=&quot;721&quot;/&gt;&lt;height val=&quot;146&quot;/&gt;&lt;hasText val=&quot;1&quot;/&gt;&lt;/Image&gt;&lt;/ThreeDShapeInfo&gt;"/>
  <p:tag name="PRESENTER_SHAPETEXTINFO" val="&lt;ShapeTextInfo&gt;&lt;TableIndex row=&quot;-1&quot; col=&quot;-1&quot;&gt;&lt;linesCount val=&quot;2&quot;/&gt;&lt;lineCharCount val=&quot;25&quot;/&gt;&lt;lineCharCount val=&quot;33&quot;/&gt;&lt;/TableIndex&gt;&lt;/ShapeTextInfo&gt;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A260E38A-6E52-494A-8A64-BC074E2B5243}"/>
  <p:tag name="HTML_AUTOSHAPE_INFO" val="&lt;ThreeDShapeInfo&gt;&lt;uuid val=&quot;{C5538131-06B4-4C5A-8EBE-A1F50F821775}&quot;/&gt;&lt;isInvalidForFieldText val=&quot;0&quot;/&gt;&lt;Image&gt;&lt;filename val=&quot;C:\Users\ADMINI~1\AppData\Local\Temp\PR\data\asimages\{C5538131-06B4-4C5A-8EBE-A1F50F821775}.png&quot;/&gt;&lt;left val=&quot;0&quot;/&gt;&lt;top val=&quot;486&quot;/&gt;&lt;width val=&quot;720&quot;/&gt;&lt;height val=&quot;60&quot;/&gt;&lt;hasText val=&quot;1&quot;/&gt;&lt;/Image&gt;&lt;/ThreeDShapeInfo&gt;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3D25F44-8AA4-4508-A867-1BC16D87BF35}"/>
  <p:tag name="HTML_AUTOSHAPE_INFO" val="&lt;ThreeDShapeInfo&gt;&lt;uuid val=&quot;{8D00CB08-EF25-4F1D-8106-74BE67D03DE6}&quot;/&gt;&lt;isInvalidForFieldText val=&quot;0&quot;/&gt;&lt;Image&gt;&lt;filename val=&quot;C:\Users\ADMINI~1\AppData\Local\Temp\PR\data\asimages\{8D00CB08-EF25-4F1D-8106-74BE67D03DE6}.png&quot;/&gt;&lt;left val=&quot;-12&quot;/&gt;&lt;top val=&quot;330&quot;/&gt;&lt;width val=&quot;174&quot;/&gt;&lt;height val=&quot;197&quot;/&gt;&lt;hasText val=&quot;1&quot;/&gt;&lt;/Image&gt;&lt;/ThreeDShapeInfo&gt;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C8C57F9-0257-43C2-9C87-FC9415AB4E7A}&quot;/&gt;&lt;isInvalidForFieldText val=&quot;0&quot;/&gt;&lt;Image&gt;&lt;filename val=&quot;C:\Users\ADMINI~1\AppData\Local\Temp\PR\data\asimages\{1C8C57F9-0257-43C2-9C87-FC9415AB4E7A}.png&quot;/&gt;&lt;left val=&quot;9&quot;/&gt;&lt;top val=&quot;0&quot;/&gt;&lt;width val=&quot;133&quot;/&gt;&lt;height val=&quot;107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ghi âm\ghi âm\Voice07.wav"/>
  <p:tag name="PPSNARRATION" val="5,544210680,C:\Users\Administrator\Desktop\TIENG RU_pptx\Media.ppcx"/>
  <p:tag name="HTML_SHAPEINFO" val="&lt;SlideThumbPath val=&quot;Slide7.PNG&quot;/&gt;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13313F6-DA0B-4504-88BB-1F9F3339B68F}&quot;/&gt;&lt;isInvalidForFieldText val=&quot;0&quot;/&gt;&lt;Image&gt;&lt;filename val=&quot;C:\Users\ADMINI~1\AppData\Local\Temp\PR\data\asimages\{813313F6-DA0B-4504-88BB-1F9F3339B68F}.png&quot;/&gt;&lt;left val=&quot;600&quot;/&gt;&lt;top val=&quot;78&quot;/&gt;&lt;width val=&quot;72&quot;/&gt;&lt;height val=&quot;91&quot;/&gt;&lt;hasText val=&quot;1&quot;/&gt;&lt;/Image&gt;&lt;/ThreeDShapeInfo&gt;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093D14F-5BA6-4D54-BA63-FE345B8DBB50}&quot;/&gt;&lt;isInvalidForFieldText val=&quot;0&quot;/&gt;&lt;Image&gt;&lt;filename val=&quot;C:\Users\ADMINI~1\AppData\Local\Temp\PR\data\asimages\{E093D14F-5BA6-4D54-BA63-FE345B8DBB50}.png&quot;/&gt;&lt;left val=&quot;0&quot;/&gt;&lt;top val=&quot;169&quot;/&gt;&lt;width val=&quot;90&quot;/&gt;&lt;height val=&quot;94&quot;/&gt;&lt;hasText val=&quot;1&quot;/&gt;&lt;/Image&gt;&lt;/ThreeDShapeInfo&gt;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5AC1244-C8FC-436B-92C2-3AA8A05BA6D2}&quot;/&gt;&lt;isInvalidForFieldText val=&quot;0&quot;/&gt;&lt;Image&gt;&lt;filename val=&quot;C:\Users\ADMINI~1\AppData\Local\Temp\PR\data\asimages\{D5AC1244-C8FC-436B-92C2-3AA8A05BA6D2}.png&quot;/&gt;&lt;left val=&quot;642&quot;/&gt;&lt;top val=&quot;90&quot;/&gt;&lt;width val=&quot;43&quot;/&gt;&lt;height val=&quot;43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67]]&gt;&lt;/SlideID&gt;&lt;/ChangeData&gt;"/>
  <p:tag name="PPSNARRATIONPROPS" val="C:\Users\Administrator\Desktop\ghi âm\ghi âm\Voice028.wav"/>
  <p:tag name="PPSNARRATION" val="27,544210680,C:\Users\Administrator\Desktop\TIENG RU_pptx\Media.ppcx"/>
  <p:tag name="MMPROD_PASSDATA" val="&lt;object type=&quot;10050&quot; unique_id=&quot;10051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052&quot;&gt;&lt;property id=&quot;10020&quot; value=&quot;2&quot;/&gt;&lt;property id=&quot;10102&quot; value=&quot;1&quot;/&gt;&lt;property id=&quot;10191&quot; value=&quot;-1&quot;/&gt;&lt;/object&gt;"/>
  <p:tag name="MMPROD_ID" val="10049"/>
  <p:tag name="MMPROD_TYPE" val="10008"/>
  <p:tag name="MMPROD_DATA" val="&lt;property id=&quot;10026&quot; value=&quot;10&quot;/&gt;&lt;property id=&quot;10027&quot; value=&quot;Interaction10049&quot;/&gt;&lt;property id=&quot;10028&quot; value=&quot;0&quot;/&gt;&lt;property id=&quot;10063&quot; value=&quot;2&quot;/&gt;&lt;property id=&quot;10070&quot; value=&quot;Câu hỏi trắc nghiệm: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544210680,C:\Users\Administrator\Desktop\TIENG RU_pptx\Media.ppcx"/>
  <p:tag name="HTML_SHAPEINFO" val="&lt;SlideThumbPath val=&quot;Slide29.PNG&quot;/&gt;"/>
  <p:tag name="MMPROD_ANSWERCOUNT" val="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49"/>
  <p:tag name="MMPROD_ABSOLUTEPOSITIONID" val="100"/>
  <p:tag name="MMPROD_LASTVALUES" val="&lt;ChangeData&gt;&lt;Text&gt;&lt;![CDATA[Câu 1: Trong bài tập đọc  &amp;quot;Tiếng ru&amp;quot; có những con vật nào được nói đến?]]&gt;&lt;/Text&gt;&lt;FontSize&gt;&lt;![CDATA[36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C:\Users\ADMINI~1\AppData\Local\Temp\PR\data\asimages\{6FDB64AA-81DA-40D5-8B70-5B72536BBA1E}_29.png&quot;/&gt;&lt;left val=&quot;18&quot;/&gt;&lt;top val=&quot;3&quot;/&gt;&lt;width val=&quot;685&quot;/&gt;&lt;height val=&quot;129&quot;/&gt;&lt;hasText val=&quot;1&quot;/&gt;&lt;/Image&gt;&lt;/ThreeDShapeInfo&gt;"/>
  <p:tag name="PRESENTER_SHAPEINFO" val="&lt;ThreeDShapeInfo&gt;&lt;uuid val=&quot;{101FDCF5-6780-4722-B4C8-94BBD8FE30D2}&quot;/&gt;&lt;isInvalidForFieldText val=&quot;1&quot;/&gt;&lt;Image&gt;&lt;filename val=&quot;C:\Users\ADMINI~1\AppData\Local\Temp\PR\data\asimages\{101FDCF5-6780-4722-B4C8-94BBD8FE30D2}_29_S.png&quot;/&gt;&lt;left val=&quot;15&quot;/&gt;&lt;top val=&quot;1&quot;/&gt;&lt;width val=&quot;690&quot;/&gt;&lt;height val=&quot;132&quot;/&gt;&lt;hasText val=&quot;0&quot;/&gt;&lt;/Image&gt;&lt;/ThreeDShapeInfo&gt;"/>
  <p:tag name="PRESENTER_SHAPETEXTINFO" val="&lt;ShapeTextInfo&gt;&lt;TableIndex row=&quot;-1&quot; col=&quot;-1&quot;&gt;&lt;linesCount val=&quot;2&quot;/&gt;&lt;lineCharCount val=&quot;40&quot;/&gt;&lt;lineCharCount val=&quot;31&quot;/&gt;&lt;/TableIndex&gt;&lt;/ShapeTextInfo&gt;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Bạn làm đúng - Nhấn vào đây để tiếp tục!]]&gt;&lt;/Text&gt;&lt;FontSize&gt;&lt;![CDATA[18]]&gt;&lt;/FontSize&gt;&lt;Left&gt;&lt;![CDATA[0]]&gt;&lt;/Left&gt;&lt;Top&gt;&lt;![CDATA[0]]&gt;&lt;/Top&gt;&lt;/ChangeData&gt;"/>
  <p:tag name="PRESENTER_SHAPEINFO" val="&lt;ThreeDShapeInfo&gt;&lt;uuid val=&quot;{0463055B-4459-4C08-9290-E949D13F3E7B}&quot;/&gt;&lt;isInvalidForFieldText val=&quot;1&quot;/&gt;&lt;Image&gt;&lt;filename val=&quot;C:\Users\ADMINI~1\AppData\Local\Temp\PR\data\asimages\{0463055B-4459-4C08-9290-E949D13F3E7B}_29_S.png&quot;/&gt;&lt;left val=&quot;15&quot;/&gt;&lt;top val=&quot;309&quot;/&gt;&lt;width val=&quot;297&quot;/&gt;&lt;height val=&quot;91&quot;/&gt;&lt;hasText val=&quot;0&quot;/&gt;&lt;/Image&gt;&lt;Image&gt;&lt;filename val=&quot;C:\Users\ADMINI~1\AppData\Local\Temp\PR\data\asimages\{0463055B-4459-4C08-9290-E949D13F3E7B}_29_T.png&quot;/&gt;&lt;left val=&quot;17&quot;/&gt;&lt;top val=&quot;311&quot;/&gt;&lt;width val=&quot;286&quot;/&gt;&lt;height val=&quot;79&quot;/&gt;&lt;hasText val=&quot;1&quot;/&gt;&lt;/Image&gt;&lt;/ThreeDShapeInfo&gt;"/>
  <p:tag name="PRESENTER_SHAPETEXTINFO" val="&lt;ShapeTextInfo&gt;&lt;TableIndex row=&quot;-1&quot; col=&quot;-1&quot;&gt;&lt;linesCount val=&quot;2&quot;/&gt;&lt;lineCharCount val=&quot;31&quot;/&gt;&lt;lineCharCount val=&quot;9&quot;/&gt;&lt;/TableIndex&gt;&lt;/ShapeTextInfo&gt;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Bạn làm chưa đúng - Nhấn vào đây để tiếp tục!]]&gt;&lt;/Text&gt;&lt;FontSize&gt;&lt;![CDATA[18]]&gt;&lt;/FontSize&gt;&lt;Left&gt;&lt;![CDATA[0]]&gt;&lt;/Left&gt;&lt;Top&gt;&lt;![CDATA[0]]&gt;&lt;/Top&gt;&lt;/ChangeData&gt;"/>
  <p:tag name="PRESENTER_SHAPEINFO" val="&lt;ThreeDShapeInfo&gt;&lt;uuid val=&quot;{42AD9F00-BFF7-4910-A8A9-927B7FF7AEF8}&quot;/&gt;&lt;isInvalidForFieldText val=&quot;1&quot;/&gt;&lt;Image&gt;&lt;filename val=&quot;C:\Users\ADMINI~1\AppData\Local\Temp\PR\data\asimages\{42AD9F00-BFF7-4910-A8A9-927B7FF7AEF8}_29_S.png&quot;/&gt;&lt;left val=&quot;339&quot;/&gt;&lt;top val=&quot;309&quot;/&gt;&lt;width val=&quot;297&quot;/&gt;&lt;height val=&quot;91&quot;/&gt;&lt;hasText val=&quot;0&quot;/&gt;&lt;/Image&gt;&lt;Image&gt;&lt;filename val=&quot;C:\Users\ADMINI~1\AppData\Local\Temp\PR\data\asimages\{42AD9F00-BFF7-4910-A8A9-927B7FF7AEF8}_29_T.png&quot;/&gt;&lt;left val=&quot;341&quot;/&gt;&lt;top val=&quot;311&quot;/&gt;&lt;width val=&quot;286&quot;/&gt;&lt;height val=&quot;79&quot;/&gt;&lt;hasText val=&quot;1&quot;/&gt;&lt;/Image&gt;&lt;/ThreeDShapeInfo&gt;"/>
  <p:tag name="PRESENTER_SHAPETEXTINFO" val="&lt;ShapeTextInfo&gt;&lt;TableIndex row=&quot;-1&quot; col=&quot;-1&quot;&gt;&lt;linesCount val=&quot;2&quot;/&gt;&lt;lineCharCount val=&quot;29&quot;/&gt;&lt;lineCharCount val=&quot;16&quot;/&gt;&lt;/TableIndex&gt;&lt;/ShapeTextInfo&gt;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trả lời đúng!]]&gt;&lt;/Text&gt;&lt;FontSize&gt;&lt;![CDATA[18]]&gt;&lt;/FontSize&gt;&lt;Left&gt;&lt;![CDATA[0]]&gt;&lt;/Left&gt;&lt;Top&gt;&lt;![CDATA[0]]&gt;&lt;/Top&gt;&lt;/ChangeData&gt;"/>
  <p:tag name="PRESENTER_SHAPEINFO" val="&lt;ThreeDShapeInfo&gt;&lt;uuid val=&quot;{B10E361F-FE2E-4311-9EDF-28F50C3DC97F}&quot;/&gt;&lt;isInvalidForFieldText val=&quot;1&quot;/&gt;&lt;Image&gt;&lt;filename val=&quot;C:\Users\ADMINI~1\AppData\Local\Temp\PR\data\asimages\{B10E361F-FE2E-4311-9EDF-28F50C3DC97F}_29_S.png&quot;/&gt;&lt;left val=&quot;145&quot;/&gt;&lt;top val=&quot;372&quot;/&gt;&lt;width val=&quot;296&quot;/&gt;&lt;height val=&quot;91&quot;/&gt;&lt;hasText val=&quot;0&quot;/&gt;&lt;/Image&gt;&lt;Image&gt;&lt;filename val=&quot;C:\Users\ADMINI~1\AppData\Local\Temp\PR\data\asimages\{B10E361F-FE2E-4311-9EDF-28F50C3DC97F}_29_T.png&quot;/&gt;&lt;left val=&quot;147&quot;/&gt;&lt;top val=&quot;373&quot;/&gt;&lt;width val=&quot;285&quot;/&gt;&lt;height val=&quot;80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:]]&gt;&lt;/Text&gt;&lt;FontSize&gt;&lt;![CDATA[18]]&gt;&lt;/FontSize&gt;&lt;Left&gt;&lt;![CDATA[0]]&gt;&lt;/Left&gt;&lt;Top&gt;&lt;![CDATA[0]]&gt;&lt;/Top&gt;&lt;/ChangeData&gt;"/>
  <p:tag name="PRESENTER_SHAPEINFO" val="&lt;ThreeDShapeInfo&gt;&lt;uuid val=&quot;{40CE5063-2205-47EE-AB58-E6AA514C6189}&quot;/&gt;&lt;isInvalidForFieldText val=&quot;1&quot;/&gt;&lt;Image&gt;&lt;filename val=&quot;C:\Users\ADMINI~1\AppData\Local\Temp\PR\data\asimages\{40CE5063-2205-47EE-AB58-E6AA514C6189}_29_S.png&quot;/&gt;&lt;left val=&quot;145&quot;/&gt;&lt;top val=&quot;345&quot;/&gt;&lt;width val=&quot;556&quot;/&gt;&lt;height val=&quot;91&quot;/&gt;&lt;hasText val=&quot;0&quot;/&gt;&lt;/Image&gt;&lt;Image&gt;&lt;filename val=&quot;C:\Users\ADMINI~1\AppData\Local\Temp\PR\data\asimages\{40CE5063-2205-47EE-AB58-E6AA514C6189}_29_T.png&quot;/&gt;&lt;left val=&quot;147&quot;/&gt;&lt;top val=&quot;347&quot;/&gt;&lt;width val=&quot;544&quot;/&gt;&lt;height val=&quot;79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Đáp án đúng là:]]&gt;&lt;/Text&gt;&lt;FontSize&gt;&lt;![CDATA[18]]&gt;&lt;/FontSize&gt;&lt;Left&gt;&lt;![CDATA[0]]&gt;&lt;/Left&gt;&lt;Top&gt;&lt;![CDATA[0]]&gt;&lt;/Top&gt;&lt;/ChangeData&gt;"/>
  <p:tag name="PRESENTER_SHAPEINFO" val="&lt;ThreeDShapeInfo&gt;&lt;uuid val=&quot;{DA37EB9D-0403-41EF-85C5-EED3CFE103FC}&quot;/&gt;&lt;isInvalidForFieldText val=&quot;1&quot;/&gt;&lt;Image&gt;&lt;filename val=&quot;C:\Users\ADMINI~1\AppData\Local\Temp\PR\data\asimages\{DA37EB9D-0403-41EF-85C5-EED3CFE103FC}_29_S.png&quot;/&gt;&lt;left val=&quot;145&quot;/&gt;&lt;top val=&quot;399&quot;/&gt;&lt;width val=&quot;556&quot;/&gt;&lt;height val=&quot;91&quot;/&gt;&lt;hasText val=&quot;0&quot;/&gt;&lt;/Image&gt;&lt;Image&gt;&lt;filename val=&quot;C:\Users\ADMINI~1\AppData\Local\Temp\PR\data\asimages\{DA37EB9D-0403-41EF-85C5-EED3CFE103FC}_29_T.png&quot;/&gt;&lt;left val=&quot;147&quot;/&gt;&lt;top val=&quot;400&quot;/&gt;&lt;width val=&quot;544&quot;/&gt;&lt;height val=&quot;79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0D01EA9-53D7-4D88-BFF8-72CDF18E8296}&quot;/&gt;&lt;isInvalidForFieldText val=&quot;0&quot;/&gt;&lt;Image&gt;&lt;filename val=&quot;C:\Users\ADMINI~1\AppData\Local\Temp\PR\data\asimages\{A0D01EA9-53D7-4D88-BFF8-72CDF18E8296}.png&quot;/&gt;&lt;left val=&quot;0&quot;/&gt;&lt;top val=&quot;528&quot;/&gt;&lt;width val=&quot;720&quot;/&gt;&lt;height val=&quot;12&quot;/&gt;&lt;hasText val=&quot;1&quot;/&gt;&lt;/Image&gt;&lt;/ThreeDShapeInfo&gt;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trả lời chưa đúng!]]&gt;&lt;/Text&gt;&lt;FontSize&gt;&lt;![CDATA[18]]&gt;&lt;/FontSize&gt;&lt;Left&gt;&lt;![CDATA[0]]&gt;&lt;/Left&gt;&lt;Top&gt;&lt;![CDATA[0]]&gt;&lt;/Top&gt;&lt;/ChangeData&gt;"/>
  <p:tag name="PRESENTER_SHAPEINFO" val="&lt;ThreeDShapeInfo&gt;&lt;uuid val=&quot;{FF1552C6-E95B-49B6-8BBD-6A03AB2A2F9E}&quot;/&gt;&lt;isInvalidForFieldText val=&quot;1&quot;/&gt;&lt;Image&gt;&lt;filename val=&quot;C:\Users\ADMINI~1\AppData\Local\Temp\PR\data\asimages\{FF1552C6-E95B-49B6-8BBD-6A03AB2A2F9E}_29_S.png&quot;/&gt;&lt;left val=&quot;145&quot;/&gt;&lt;top val=&quot;372&quot;/&gt;&lt;width val=&quot;296&quot;/&gt;&lt;height val=&quot;91&quot;/&gt;&lt;hasText val=&quot;0&quot;/&gt;&lt;/Image&gt;&lt;Image&gt;&lt;filename val=&quot;C:\Users\ADMINI~1\AppData\Local\Temp\PR\data\asimages\{FF1552C6-E95B-49B6-8BBD-6A03AB2A2F9E}_29_T.png&quot;/&gt;&lt;left val=&quot;147&quot;/&gt;&lt;top val=&quot;373&quot;/&gt;&lt;width val=&quot;285&quot;/&gt;&lt;height val=&quot;80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để tiếp tục!]]&gt;&lt;/Text&gt;&lt;FontSize&gt;&lt;![CDATA[18]]&gt;&lt;/FontSize&gt;&lt;Left&gt;&lt;![CDATA[0]]&gt;&lt;/Left&gt;&lt;Top&gt;&lt;![CDATA[0]]&gt;&lt;/Top&gt;&lt;/ChangeData&gt;"/>
  <p:tag name="PRESENTER_SHAPEINFO" val="&lt;ThreeDShapeInfo&gt;&lt;uuid val=&quot;{C2AE8ECD-2E70-4AEF-9CB5-031F2FAE77E6}&quot;/&gt;&lt;isInvalidForFieldText val=&quot;1&quot;/&gt;&lt;Image&gt;&lt;filename val=&quot;C:\Users\ADMINI~1\AppData\Local\Temp\PR\data\asimages\{C2AE8ECD-2E70-4AEF-9CB5-031F2FAE77E6}_29_S.png&quot;/&gt;&lt;left val=&quot;158&quot;/&gt;&lt;top val=&quot;398&quot;/&gt;&lt;width val=&quot;297&quot;/&gt;&lt;height val=&quot;91&quot;/&gt;&lt;hasText val=&quot;0&quot;/&gt;&lt;/Image&gt;&lt;Image&gt;&lt;filename val=&quot;C:\Users\ADMINI~1\AppData\Local\Temp\PR\data\asimages\{C2AE8ECD-2E70-4AEF-9CB5-031F2FAE77E6}_29_T.png&quot;/&gt;&lt;left val=&quot;159&quot;/&gt;&lt;top val=&quot;399&quot;/&gt;&lt;width val=&quot;286&quot;/&gt;&lt;height val=&quot;79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4&quot;/&gt;&lt;/TableIndex&gt;&lt;/ShapeTextInfo&gt;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C:\Users\ADMINI~1\AppData\Local\Temp\PR\data\asimages\{A00AA957-DE5F-4B6C-BE5E-8643FE98F102}_29.png&quot;/&gt;&lt;left val=&quot;447&quot;/&gt;&lt;top val=&quot;405&quot;/&gt;&lt;width val=&quot;139&quot;/&gt;&lt;height val=&quot;61&quot;/&gt;&lt;hasText val=&quot;1&quot;/&gt;&lt;/Image&gt;&lt;/ThreeDShapeInfo&gt;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C:\Users\ADMINI~1\AppData\Local\Temp\PR\data\asimages\{6C5650D1-718B-4152-A952-2534AA902902}_29.png&quot;/&gt;&lt;left val=&quot;568&quot;/&gt;&lt;top val=&quot;405&quot;/&gt;&lt;width val=&quot;113&quot;/&gt;&lt;height val=&quot;61&quot;/&gt;&lt;hasText val=&quot;1&quot;/&gt;&lt;/Image&gt;&lt;/ThreeDShapeInfo&gt;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3]]&gt;&lt;/Left&gt;&lt;Top&gt;&lt;![CDATA[129.6]]&gt;&lt;/Top&gt;&lt;/ChangeData&gt;"/>
  <p:tag name="MMPROD_ID" val="10053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054&quot;&gt;&lt;property id=&quot;10020&quot; value=&quot;9&quot;/&gt;&lt;property id=&quot;10102&quot; value=&quot;0&quot;/&gt;&lt;property id=&quot;10191&quot; value=&quot;-1&quot;/&gt;&lt;/object&gt;"/>
  <p:tag name="MMPROD_COLLECTIONCONTAINERID" val="10050"/>
  <p:tag name="MMPROD_PARENTID" val="10049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ADMINI~1\AppData\Local\Temp\PR\data\asimages\{C254246F-F485-443C-97C3-5A9B2D5CC9AB}_29.png&quot;/&gt;&lt;left val=&quot;68&quot;/&gt;&lt;top val=&quot;121&quot;/&gt;&lt;width val=&quot;71&quot;/&gt;&lt;height val=&quot;59&quot;/&gt;&lt;hasText val=&quot;1&quot;/&gt;&lt;/Image&gt;&lt;Image&gt;&lt;filename val=&quot;C:\Users\ADMINI~1\AppData\Local\Temp\PR\data\asimages\{CC1D2F0C-5671-4261-9F37-B1A3A16F8A0D}_29.png&quot;/&gt;&lt;left val=&quot;112&quot;/&gt;&lt;top val=&quot;121&quot;/&gt;&lt;width val=&quot;397&quot;/&gt;&lt;height val=&quot;59&quot;/&gt;&lt;hasText val=&quot;1&quot;/&gt;&lt;/Image&gt;&lt;/ThreeDShapeInfo&gt;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53]]&gt;&lt;/Left&gt;&lt;Top&gt;&lt;![CDATA[176.8]]&gt;&lt;/Top&gt;&lt;/ChangeData&gt;"/>
  <p:tag name="MMPROD_ID" val="10055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56&quot;&gt;&lt;property id=&quot;10020&quot; value=&quot;9&quot;/&gt;&lt;property id=&quot;10102&quot; value=&quot;0&quot;/&gt;&lt;property id=&quot;10191&quot; value=&quot;-1&quot;/&gt;&lt;/object&gt;"/>
  <p:tag name="MMPROD_COLLECTIONCONTAINERID" val="10050"/>
  <p:tag name="MMPROD_PARENTID" val="10049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ADMINI~1\AppData\Local\Temp\PR\data\asimages\{DF934B1B-6924-4F87-9F5F-95630DCFFAC3}_29.png&quot;/&gt;&lt;left val=&quot;68&quot;/&gt;&lt;top val=&quot;168&quot;/&gt;&lt;width val=&quot;70&quot;/&gt;&lt;height val=&quot;59&quot;/&gt;&lt;hasText val=&quot;1&quot;/&gt;&lt;/Image&gt;&lt;Image&gt;&lt;filename val=&quot;C:\Users\ADMINI~1\AppData\Local\Temp\PR\data\asimages\{008C3CEC-4B9B-48F5-B8F1-D4B6D8AAE859}_29.png&quot;/&gt;&lt;left val=&quot;110&quot;/&gt;&lt;top val=&quot;168&quot;/&gt;&lt;width val=&quot;399&quot;/&gt;&lt;height val=&quot;59&quot;/&gt;&lt;hasText val=&quot;1&quot;/&gt;&lt;/Image&gt;&lt;/ThreeDShapeInfo&gt;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53]]&gt;&lt;/Left&gt;&lt;Top&gt;&lt;![CDATA[224]]&gt;&lt;/Top&gt;&lt;/ChangeData&gt;"/>
  <p:tag name="MMPROD_ID" val="10057"/>
  <p:tag name="MMPROD_TYPE" val="10018"/>
  <p:tag name="MMPROD_DATA" val="&lt;property id=&quot;10074&quot; value=&quot;1&quot;/&gt;&lt;property id=&quot;10193&quot; value=&quot;C&quot;/&gt;&lt;property id=&quot;10199&quot; value=&quot;0&quot;/&gt;&lt;object type=&quot;10049&quot; unique_id=&quot;10058&quot;&gt;&lt;property id=&quot;10020&quot; value=&quot;9&quot;/&gt;&lt;property id=&quot;10102&quot; value=&quot;0&quot;/&gt;&lt;property id=&quot;10191&quot; value=&quot;-1&quot;/&gt;&lt;/object&gt;"/>
  <p:tag name="MMPROD_COLLECTIONCONTAINERID" val="10050"/>
  <p:tag name="MMPROD_PARENTID" val="10049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ADMINI~1\AppData\Local\Temp\PR\data\asimages\{978CF027-736C-4AE1-999C-3C5D023FAF61}_29.png&quot;/&gt;&lt;left val=&quot;68&quot;/&gt;&lt;top val=&quot;216&quot;/&gt;&lt;width val=&quot;71&quot;/&gt;&lt;height val=&quot;59&quot;/&gt;&lt;hasText val=&quot;1&quot;/&gt;&lt;/Image&gt;&lt;Image&gt;&lt;filename val=&quot;C:\Users\ADMINI~1\AppData\Local\Temp\PR\data\asimages\{C2CA0E54-B952-4538-86B3-3CC89D7DA0CE}_29.png&quot;/&gt;&lt;left val=&quot;110&quot;/&gt;&lt;top val=&quot;216&quot;/&gt;&lt;width val=&quot;399&quot;/&gt;&lt;height val=&quot;59&quot;/&gt;&lt;hasText val=&quot;1&quot;/&gt;&lt;/Image&gt;&lt;/ThreeDShapeInfo&gt;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8]]&gt;&lt;/FontSize&gt;&lt;Left&gt;&lt;![CDATA[85]]&gt;&lt;/Left&gt;&lt;Top&gt;&lt;![CDATA[224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on ong, con cá, con chim.]]&gt;&lt;/Text&gt;&lt;FontSize&gt;&lt;![CDATA[28]]&gt;&lt;/FontSize&gt;&lt;Left&gt;&lt;![CDATA[127]]&gt;&lt;/Left&gt;&lt;Top&gt;&lt;![CDATA[224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CCDB93A-0546-48BD-A718-FDEF92A8541C}&quot;/&gt;&lt;isInvalidForFieldText val=&quot;0&quot;/&gt;&lt;Image&gt;&lt;filename val=&quot;C:\Users\ADMINI~1\AppData\Local\Temp\PR\data\asimages\{ECCDB93A-0546-48BD-A718-FDEF92A8541C}.png&quot;/&gt;&lt;left val=&quot;714&quot;/&gt;&lt;top val=&quot;0&quot;/&gt;&lt;width val=&quot;6&quot;/&gt;&lt;height val=&quot;540&quot;/&gt;&lt;hasText val=&quot;1&quot;/&gt;&lt;/Image&gt;&lt;/ThreeDShapeInfo&gt;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.8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on chim, con kiến, con ong.]]&gt;&lt;/Text&gt;&lt;FontSize&gt;&lt;![CDATA[28]]&gt;&lt;/FontSize&gt;&lt;Left&gt;&lt;![CDATA[127]]&gt;&lt;/Left&gt;&lt;Top&gt;&lt;![CDATA[176.8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.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on ong, con cá, con bướm.]]&gt;&lt;/Text&gt;&lt;FontSize&gt;&lt;![CDATA[28]]&gt;&lt;/FontSize&gt;&lt;Left&gt;&lt;![CDATA[129]]&gt;&lt;/Left&gt;&lt;Top&gt;&lt;![CDATA[129.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!]]&gt;&lt;/Text&gt;&lt;FontSize&gt;&lt;![CDATA[14]]&gt;&lt;/FontSize&gt;&lt;Left&gt;&lt;![CDATA[581.4]]&gt;&lt;/Left&gt;&lt;Top&gt;&lt;![CDATA[418.6575]]&gt;&lt;/Top&gt;&lt;/ChangeData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Chấp nhận!]]&gt;&lt;/Text&gt;&lt;FontSize&gt;&lt;![CDATA[14]]&gt;&lt;/FontSize&gt;&lt;Left&gt;&lt;![CDATA[460.7587]]&gt;&lt;/Left&gt;&lt;Top&gt;&lt;![CDATA[418.6575]]&gt;&lt;/Top&gt;&lt;/ChangeData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E29628A-58E3-4D11-89A6-23A0ABE633DE}&quot;/&gt;&lt;isInvalidForFieldText val=&quot;0&quot;/&gt;&lt;Image&gt;&lt;filename val=&quot;C:\Users\ADMINI~1\AppData\Local\Temp\PR\data\asimages\{0E29628A-58E3-4D11-89A6-23A0ABE633DE}.png&quot;/&gt;&lt;left val=&quot;0&quot;/&gt;&lt;top val=&quot;0&quot;/&gt;&lt;width val=&quot;6&quot;/&gt;&lt;height val=&quot;540&quot;/&gt;&lt;hasText val=&quot;1&quot;/&gt;&lt;/Image&gt;&lt;/ThreeDShapeInfo&gt;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68]]&gt;&lt;/SlideID&gt;&lt;/ChangeData&gt;"/>
  <p:tag name="PPSNARRATIONPROPS" val="C:\Users\Administrator\Desktop\ghi âm\ghi âm\Voice029.wav"/>
  <p:tag name="PPSNARRATION" val="28,544210680,C:\Users\Administrator\Desktop\TIENG RU_pptx\Media.ppcx"/>
  <p:tag name="MMPROD_PASSDATA" val="&lt;object type=&quot;10050&quot; unique_id=&quot;10061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062&quot;&gt;&lt;property id=&quot;10020&quot; value=&quot;2&quot;/&gt;&lt;property id=&quot;10102&quot; value=&quot;1&quot;/&gt;&lt;property id=&quot;10191&quot; value=&quot;-1&quot;/&gt;&lt;/object&gt;"/>
  <p:tag name="MMPROD_ID" val="10059"/>
  <p:tag name="MMPROD_TYPE" val="10008"/>
  <p:tag name="MMPROD_DATA" val="&lt;property id=&quot;10026&quot; value=&quot;10&quot;/&gt;&lt;property id=&quot;10027&quot; value=&quot;Interaction10059&quot;/&gt;&lt;property id=&quot;10028&quot; value=&quot;0&quot;/&gt;&lt;property id=&quot;10063&quot; value=&quot;2&quot;/&gt;&lt;property id=&quot;10070&quot; value=&quot;Câu hỏi trắc nghiệm: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544210680,C:\Users\Administrator\Desktop\TIENG RU_pptx\Media.ppcx"/>
  <p:tag name="HTML_SHAPEINFO" val="&lt;SlideThumbPath val=&quot;Slide30.PNG&quot;/&gt;"/>
  <p:tag name="MMPROD_ANSWERCOUNT" val="3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59"/>
  <p:tag name="MMPROD_ABSOLUTEPOSITIONID" val="100"/>
  <p:tag name="MMPROD_LASTVALUES" val="&lt;ChangeData&gt;&lt;Text&gt;&lt;![CDATA[Câu 2: Bài thơ &amp;quot;Tiếng ru&amp;quot; khuyên chúng ta điều gì?]]&gt;&lt;/Text&gt;&lt;FontSize&gt;&lt;![CDATA[36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C:\Users\ADMINI~1\AppData\Local\Temp\PR\data\asimages\{CC271EE4-0EC2-4209-82EF-645885D874E2}_30.png&quot;/&gt;&lt;left val=&quot;18&quot;/&gt;&lt;top val=&quot;3&quot;/&gt;&lt;width val=&quot;653&quot;/&gt;&lt;height val=&quot;129&quot;/&gt;&lt;hasText val=&quot;1&quot;/&gt;&lt;/Image&gt;&lt;/ThreeDShapeInfo&gt;"/>
  <p:tag name="PRESENTER_SHAPEINFO" val="&lt;ThreeDShapeInfo&gt;&lt;uuid val=&quot;{D20DB178-E02A-427A-AFC9-1730EE4F4D4C}&quot;/&gt;&lt;isInvalidForFieldText val=&quot;1&quot;/&gt;&lt;Image&gt;&lt;filename val=&quot;C:\Users\ADMINI~1\AppData\Local\Temp\PR\data\asimages\{D20DB178-E02A-427A-AFC9-1730EE4F4D4C}_30_S.png&quot;/&gt;&lt;left val=&quot;15&quot;/&gt;&lt;top val=&quot;1&quot;/&gt;&lt;width val=&quot;658&quot;/&gt;&lt;height val=&quot;132&quot;/&gt;&lt;hasText val=&quot;0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7&quot;/&gt;&lt;/TableIndex&gt;&lt;/ShapeTextInfo&gt;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Bạn làm đúng - Nhấn vào đây để tiếp tục!]]&gt;&lt;/Text&gt;&lt;FontSize&gt;&lt;![CDATA[18]]&gt;&lt;/FontSize&gt;&lt;Left&gt;&lt;![CDATA[0]]&gt;&lt;/Left&gt;&lt;Top&gt;&lt;![CDATA[0]]&gt;&lt;/Top&gt;&lt;/ChangeData&gt;"/>
  <p:tag name="PRESENTER_SHAPEINFO" val="&lt;ThreeDShapeInfo&gt;&lt;uuid val=&quot;{E148F541-CB1F-4CDE-A532-9C455EE144EF}&quot;/&gt;&lt;isInvalidForFieldText val=&quot;1&quot;/&gt;&lt;Image&gt;&lt;filename val=&quot;C:\Users\ADMINI~1\AppData\Local\Temp\PR\data\asimages\{E148F541-CB1F-4CDE-A532-9C455EE144EF}_30_S.png&quot;/&gt;&lt;left val=&quot;21&quot;/&gt;&lt;top val=&quot;336&quot;/&gt;&lt;width val=&quot;311&quot;/&gt;&lt;height val=&quot;105&quot;/&gt;&lt;hasText val=&quot;0&quot;/&gt;&lt;/Image&gt;&lt;Image&gt;&lt;filename val=&quot;C:\Users\ADMINI~1\AppData\Local\Temp\PR\data\asimages\{E148F541-CB1F-4CDE-A532-9C455EE144EF}_30_T.png&quot;/&gt;&lt;left val=&quot;22&quot;/&gt;&lt;top val=&quot;338&quot;/&gt;&lt;width val=&quot;299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31&quot;/&gt;&lt;lineCharCount val=&quot;9&quot;/&gt;&lt;/TableIndex&gt;&lt;/ShapeTextInfo&gt;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Bạn làm chưa đúng - Nhấn vào đây để tiếp tục!]]&gt;&lt;/Text&gt;&lt;FontSize&gt;&lt;![CDATA[18]]&gt;&lt;/FontSize&gt;&lt;Left&gt;&lt;![CDATA[0]]&gt;&lt;/Left&gt;&lt;Top&gt;&lt;![CDATA[0]]&gt;&lt;/Top&gt;&lt;/ChangeData&gt;"/>
  <p:tag name="PRESENTER_SHAPEINFO" val="&lt;ThreeDShapeInfo&gt;&lt;uuid val=&quot;{4D4DA2FD-5E3D-44E7-B970-52BA11B6E315}&quot;/&gt;&lt;isInvalidForFieldText val=&quot;1&quot;/&gt;&lt;Image&gt;&lt;filename val=&quot;C:\Users\ADMINI~1\AppData\Local\Temp\PR\data\asimages\{4D4DA2FD-5E3D-44E7-B970-52BA11B6E315}_30_S.png&quot;/&gt;&lt;left val=&quot;345&quot;/&gt;&lt;top val=&quot;336&quot;/&gt;&lt;width val=&quot;311&quot;/&gt;&lt;height val=&quot;105&quot;/&gt;&lt;hasText val=&quot;0&quot;/&gt;&lt;/Image&gt;&lt;Image&gt;&lt;filename val=&quot;C:\Users\ADMINI~1\AppData\Local\Temp\PR\data\asimages\{4D4DA2FD-5E3D-44E7-B970-52BA11B6E315}_30_T.png&quot;/&gt;&lt;left val=&quot;346&quot;/&gt;&lt;top val=&quot;338&quot;/&gt;&lt;width val=&quot;299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29&quot;/&gt;&lt;lineCharCount val=&quot;16&quot;/&gt;&lt;/TableIndex&gt;&lt;/ShapeTextInfo&gt;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trả lời đúng!]]&gt;&lt;/Text&gt;&lt;FontSize&gt;&lt;![CDATA[18]]&gt;&lt;/FontSize&gt;&lt;Left&gt;&lt;![CDATA[0]]&gt;&lt;/Left&gt;&lt;Top&gt;&lt;![CDATA[0]]&gt;&lt;/Top&gt;&lt;/ChangeData&gt;"/>
  <p:tag name="PRESENTER_SHAPEINFO" val="&lt;ThreeDShapeInfo&gt;&lt;uuid val=&quot;{62492DD0-4DF0-4439-9D20-42B9EE982FEB}&quot;/&gt;&lt;isInvalidForFieldText val=&quot;1&quot;/&gt;&lt;Image&gt;&lt;filename val=&quot;C:\Users\ADMINI~1\AppData\Local\Temp\PR\data\asimages\{62492DD0-4DF0-4439-9D20-42B9EE982FEB}_30_S.png&quot;/&gt;&lt;left val=&quot;150&quot;/&gt;&lt;top val=&quot;399&quot;/&gt;&lt;width val=&quot;311&quot;/&gt;&lt;height val=&quot;105&quot;/&gt;&lt;hasText val=&quot;0&quot;/&gt;&lt;/Image&gt;&lt;Image&gt;&lt;filename val=&quot;C:\Users\ADMINI~1\AppData\Local\Temp\PR\data\asimages\{62492DD0-4DF0-4439-9D20-42B9EE982FEB}_30_T.png&quot;/&gt;&lt;left val=&quot;152&quot;/&gt;&lt;top val=&quot;400&quot;/&gt;&lt;width val=&quot;299&quot;/&gt;&lt;height val=&quot;94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:]]&gt;&lt;/Text&gt;&lt;FontSize&gt;&lt;![CDATA[18]]&gt;&lt;/FontSize&gt;&lt;Left&gt;&lt;![CDATA[0]]&gt;&lt;/Left&gt;&lt;Top&gt;&lt;![CDATA[0]]&gt;&lt;/Top&gt;&lt;/ChangeData&gt;"/>
  <p:tag name="PRESENTER_SHAPEINFO" val="&lt;ThreeDShapeInfo&gt;&lt;uuid val=&quot;{9A58251C-F8E1-46F0-8FBA-767DB35C7872}&quot;/&gt;&lt;isInvalidForFieldText val=&quot;1&quot;/&gt;&lt;Image&gt;&lt;filename val=&quot;C:\Users\ADMINI~1\AppData\Local\Temp\PR\data\asimages\{9A58251C-F8E1-46F0-8FBA-767DB35C7872}_30_S.png&quot;/&gt;&lt;left val=&quot;150&quot;/&gt;&lt;top val=&quot;372&quot;/&gt;&lt;width val=&quot;570&quot;/&gt;&lt;height val=&quot;106&quot;/&gt;&lt;hasText val=&quot;0&quot;/&gt;&lt;/Image&gt;&lt;Image&gt;&lt;filename val=&quot;C:\Users\ADMINI~1\AppData\Local\Temp\PR\data\asimages\{9A58251C-F8E1-46F0-8FBA-767DB35C7872}_30_T.png&quot;/&gt;&lt;left val=&quot;152&quot;/&gt;&lt;top val=&quot;372&quot;/&gt;&lt;width val=&quot;558&quot;/&gt;&lt;height val=&quot;95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Đáp án đúng là:]]&gt;&lt;/Text&gt;&lt;FontSize&gt;&lt;![CDATA[18]]&gt;&lt;/FontSize&gt;&lt;Left&gt;&lt;![CDATA[0]]&gt;&lt;/Left&gt;&lt;Top&gt;&lt;![CDATA[0]]&gt;&lt;/Top&gt;&lt;/ChangeData&gt;"/>
  <p:tag name="PRESENTER_SHAPEINFO" val="&lt;ThreeDShapeInfo&gt;&lt;uuid val=&quot;{6B2029AF-7FEA-482A-8048-31DB01372EF0}&quot;/&gt;&lt;isInvalidForFieldText val=&quot;1&quot;/&gt;&lt;Image&gt;&lt;filename val=&quot;C:\Users\ADMINI~1\AppData\Local\Temp\PR\data\asimages\{6B2029AF-7FEA-482A-8048-31DB01372EF0}_30_S.png&quot;/&gt;&lt;left val=&quot;150&quot;/&gt;&lt;top val=&quot;426&quot;/&gt;&lt;width val=&quot;570&quot;/&gt;&lt;height val=&quot;105&quot;/&gt;&lt;hasText val=&quot;0&quot;/&gt;&lt;/Image&gt;&lt;Image&gt;&lt;filename val=&quot;C:\Users\ADMINI~1\AppData\Local\Temp\PR\data\asimages\{6B2029AF-7FEA-482A-8048-31DB01372EF0}_30_T.png&quot;/&gt;&lt;left val=&quot;152&quot;/&gt;&lt;top val=&quot;427&quot;/&gt;&lt;width val=&quot;558&quot;/&gt;&lt;height val=&quot;94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trả lời chưa đúng!]]&gt;&lt;/Text&gt;&lt;FontSize&gt;&lt;![CDATA[18]]&gt;&lt;/FontSize&gt;&lt;Left&gt;&lt;![CDATA[0]]&gt;&lt;/Left&gt;&lt;Top&gt;&lt;![CDATA[0]]&gt;&lt;/Top&gt;&lt;/ChangeData&gt;"/>
  <p:tag name="PRESENTER_SHAPEINFO" val="&lt;ThreeDShapeInfo&gt;&lt;uuid val=&quot;{D1DB3B5A-9447-4D3C-9F24-6F7E85B013BC}&quot;/&gt;&lt;isInvalidForFieldText val=&quot;1&quot;/&gt;&lt;Image&gt;&lt;filename val=&quot;C:\Users\ADMINI~1\AppData\Local\Temp\PR\data\asimages\{D1DB3B5A-9447-4D3C-9F24-6F7E85B013BC}_30_S.png&quot;/&gt;&lt;left val=&quot;150&quot;/&gt;&lt;top val=&quot;399&quot;/&gt;&lt;width val=&quot;311&quot;/&gt;&lt;height val=&quot;105&quot;/&gt;&lt;hasText val=&quot;0&quot;/&gt;&lt;/Image&gt;&lt;Image&gt;&lt;filename val=&quot;C:\Users\ADMINI~1\AppData\Local\Temp\PR\data\asimages\{D1DB3B5A-9447-4D3C-9F24-6F7E85B013BC}_30_T.png&quot;/&gt;&lt;left val=&quot;152&quot;/&gt;&lt;top val=&quot;400&quot;/&gt;&lt;width val=&quot;299&quot;/&gt;&lt;height val=&quot;94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để tiếp tục!]]&gt;&lt;/Text&gt;&lt;FontSize&gt;&lt;![CDATA[18]]&gt;&lt;/FontSize&gt;&lt;Left&gt;&lt;![CDATA[0]]&gt;&lt;/Left&gt;&lt;Top&gt;&lt;![CDATA[0]]&gt;&lt;/Top&gt;&lt;/ChangeData&gt;"/>
  <p:tag name="PRESENTER_SHAPEINFO" val="&lt;ThreeDShapeInfo&gt;&lt;uuid val=&quot;{20653834-FB77-4F74-BD63-76637B9CCB91}&quot;/&gt;&lt;isInvalidForFieldText val=&quot;1&quot;/&gt;&lt;Image&gt;&lt;filename val=&quot;C:\Users\ADMINI~1\AppData\Local\Temp\PR\data\asimages\{20653834-FB77-4F74-BD63-76637B9CCB91}_30_S.png&quot;/&gt;&lt;left val=&quot;163&quot;/&gt;&lt;top val=&quot;425&quot;/&gt;&lt;width val=&quot;311&quot;/&gt;&lt;height val=&quot;105&quot;/&gt;&lt;hasText val=&quot;0&quot;/&gt;&lt;/Image&gt;&lt;Image&gt;&lt;filename val=&quot;C:\Users\ADMINI~1\AppData\Local\Temp\PR\data\asimages\{20653834-FB77-4F74-BD63-76637B9CCB91}_30_T.png&quot;/&gt;&lt;left val=&quot;165&quot;/&gt;&lt;top val=&quot;426&quot;/&gt;&lt;width val=&quot;299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4&quot;/&gt;&lt;/TableIndex&gt;&lt;/ShapeTextInfo&gt;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C:\Users\ADMINI~1\AppData\Local\Temp\PR\data\asimages\{A438AE91-349F-4590-9B9C-842547ED0430}_30.png&quot;/&gt;&lt;left val=&quot;420&quot;/&gt;&lt;top val=&quot;432&quot;/&gt;&lt;width val=&quot;161&quot;/&gt;&lt;height val=&quot;75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1A8E72A-C823-4D74-A546-32C8A7170C80}&quot;/&gt;&lt;isInvalidForFieldText val=&quot;0&quot;/&gt;&lt;Image&gt;&lt;filename val=&quot;C:\Users\ADMINI~1\AppData\Local\Temp\PR\data\asimages\{41A8E72A-C823-4D74-A546-32C8A7170C80}.png&quot;/&gt;&lt;left val=&quot;0&quot;/&gt;&lt;top val=&quot;0&quot;/&gt;&lt;width val=&quot;720&quot;/&gt;&lt;height val=&quot;12&quot;/&gt;&lt;hasText val=&quot;1&quot;/&gt;&lt;/Image&gt;&lt;/ThreeDShapeInfo&gt;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C:\Users\ADMINI~1\AppData\Local\Temp\PR\data\asimages\{1AB4BFF1-7C7E-4714-A4FC-1CFBDE9D8137}_30.png&quot;/&gt;&lt;left val=&quot;549&quot;/&gt;&lt;top val=&quot;432&quot;/&gt;&lt;width val=&quot;127&quot;/&gt;&lt;height val=&quot;75&quot;/&gt;&lt;hasText val=&quot;1&quot;/&gt;&lt;/Image&gt;&lt;/ThreeDShapeInfo&gt;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2.99992]]&gt;&lt;/Left&gt;&lt;Top&gt;&lt;![CDATA[144]]&gt;&lt;/Top&gt;&lt;/ChangeData&gt;"/>
  <p:tag name="MMPROD_ID" val="10063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064&quot;&gt;&lt;property id=&quot;10020&quot; value=&quot;9&quot;/&gt;&lt;property id=&quot;10102&quot; value=&quot;0&quot;/&gt;&lt;property id=&quot;10191&quot; value=&quot;-1&quot;/&gt;&lt;/object&gt;"/>
  <p:tag name="MMPROD_COLLECTIONCONTAINERID" val="10060"/>
  <p:tag name="MMPROD_PARENTID" val="10059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ADMINI~1\AppData\Local\Temp\PR\data\asimages\{E004841A-9B25-49CE-AAF3-F25D27048038}_30.png&quot;/&gt;&lt;left val=&quot;67&quot;/&gt;&lt;top val=&quot;147&quot;/&gt;&lt;width val=&quot;75&quot;/&gt;&lt;height val=&quot;59&quot;/&gt;&lt;hasText val=&quot;1&quot;/&gt;&lt;/Image&gt;&lt;Image&gt;&lt;filename val=&quot;C:\Users\ADMINI~1\AppData\Local\Temp\PR\data\asimages\{3EF8AB0C-1F0A-4A51-8A74-725790AEFBE7}_30.png&quot;/&gt;&lt;left val=&quot;109&quot;/&gt;&lt;top val=&quot;144&quot;/&gt;&lt;width val=&quot;539&quot;/&gt;&lt;height val=&quot;94&quot;/&gt;&lt;hasText val=&quot;1&quot;/&gt;&lt;/Image&gt;&lt;/ThreeDShapeInfo&gt;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53]]&gt;&lt;/Left&gt;&lt;Top&gt;&lt;![CDATA[244]]&gt;&lt;/Top&gt;&lt;/ChangeData&gt;"/>
  <p:tag name="MMPROD_ID" val="10065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66&quot;&gt;&lt;property id=&quot;10020&quot; value=&quot;9&quot;/&gt;&lt;property id=&quot;10102&quot; value=&quot;0&quot;/&gt;&lt;property id=&quot;10191&quot; value=&quot;-1&quot;/&gt;&lt;/object&gt;"/>
  <p:tag name="MMPROD_COLLECTIONCONTAINERID" val="10060"/>
  <p:tag name="MMPROD_PARENTID" val="10059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ADMINI~1\AppData\Local\Temp\PR\data\asimages\{C8EFD23F-877F-4577-928A-DCE007701F0B}_30.png&quot;/&gt;&lt;left val=&quot;68&quot;/&gt;&lt;top val=&quot;236&quot;/&gt;&lt;width val=&quot;70&quot;/&gt;&lt;height val=&quot;59&quot;/&gt;&lt;hasText val=&quot;1&quot;/&gt;&lt;/Image&gt;&lt;Image&gt;&lt;filename val=&quot;C:\Users\ADMINI~1\AppData\Local\Temp\PR\data\asimages\{59CF8E08-56EE-4DAE-812C-3397A14C7BB1}_30.png&quot;/&gt;&lt;left val=&quot;110&quot;/&gt;&lt;top val=&quot;236&quot;/&gt;&lt;width val=&quot;397&quot;/&gt;&lt;height val=&quot;59&quot;/&gt;&lt;hasText val=&quot;1&quot;/&gt;&lt;/Image&gt;&lt;/ThreeDShapeInfo&gt;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52.99992]]&gt;&lt;/Left&gt;&lt;Top&gt;&lt;![CDATA[291.2]]&gt;&lt;/Top&gt;&lt;/ChangeData&gt;"/>
  <p:tag name="MMPROD_ID" val="10067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068&quot;&gt;&lt;property id=&quot;10020&quot; value=&quot;9&quot;/&gt;&lt;property id=&quot;10102&quot; value=&quot;0&quot;/&gt;&lt;property id=&quot;10191&quot; value=&quot;-1&quot;/&gt;&lt;/object&gt;"/>
  <p:tag name="MMPROD_COLLECTIONCONTAINERID" val="10060"/>
  <p:tag name="MMPROD_PARENTID" val="10059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ADMINI~1\AppData\Local\Temp\PR\data\asimages\{E845C382-01E4-43DE-88D8-87EAA5E16B82}_30.png&quot;/&gt;&lt;left val=&quot;67&quot;/&gt;&lt;top val=&quot;283&quot;/&gt;&lt;width val=&quot;71&quot;/&gt;&lt;height val=&quot;59&quot;/&gt;&lt;hasText val=&quot;1&quot;/&gt;&lt;/Image&gt;&lt;Image&gt;&lt;filename val=&quot;C:\Users\ADMINI~1\AppData\Local\Temp\PR\data\asimages\{39F1A966-2DBD-41B9-B1E9-F95577B60B1B}_30.png&quot;/&gt;&lt;left val=&quot;109&quot;/&gt;&lt;top val=&quot;283&quot;/&gt;&lt;width val=&quot;472&quot;/&gt;&lt;height val=&quot;59&quot;/&gt;&lt;hasText val=&quot;1&quot;/&gt;&lt;/Image&gt;&lt;/ThreeDShapeInfo&gt;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8]]&gt;&lt;/FontSize&gt;&lt;Left&gt;&lt;![CDATA[85]]&gt;&lt;/Left&gt;&lt;Top&gt;&lt;![CDATA[291.2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on người phải yêu thiên nhiên.]]&gt;&lt;/Text&gt;&lt;FontSize&gt;&lt;![CDATA[28]]&gt;&lt;/FontSize&gt;&lt;Left&gt;&lt;![CDATA[127]]&gt;&lt;/Left&gt;&lt;Top&gt;&lt;![CDATA[291.2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244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on người phải yêu loài vật.]]&gt;&lt;/Text&gt;&lt;FontSize&gt;&lt;![CDATA[28]]&gt;&lt;/FontSize&gt;&lt;Left&gt;&lt;![CDATA[127]]&gt;&lt;/Left&gt;&lt;Top&gt;&lt;![CDATA[244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I SOAN GADDT\Tieng Ru Long Me - Giao Linh-2.mp3"/>
  <p:tag name="PPSNARRATION" val="6,544210680,C:\Users\Administrator\Desktop\TIENG RU_pptx\Media.ppcx"/>
  <p:tag name="HTML_SHAPEINFO" val="&lt;SlideThumbPath val=&quot;Slide8.PNG&quot;/&gt;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.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on người sống trong cộng đồng phải yêu thương anh em, bạn bè, đồng chí.]]&gt;&lt;/Text&gt;&lt;FontSize&gt;&lt;![CDATA[28]]&gt;&lt;/FontSize&gt;&lt;Left&gt;&lt;![CDATA[129]]&gt;&lt;/Left&gt;&lt;Top&gt;&lt;![CDATA[129.6]]&gt;&lt;/Top&gt;&lt;/ChangeData&gt;"/>
  <p:tag name="MMPROD_ABSOLUTEPOSITIONID" val="1021"/>
  <p:tag name="PRESENTER_SHAPETEXTINFO" val="&lt;ShapeTextInfo&gt;&lt;TableIndex row=&quot;-1&quot; col=&quot;-1&quot;&gt;&lt;linesCount val=&quot;2&quot;/&gt;&lt;lineCharCount val=&quot;40&quot;/&gt;&lt;lineCharCount val=&quot;32&quot;/&gt;&lt;/TableIndex&gt;&lt;/ShapeTextInfo&gt;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!]]&gt;&lt;/Text&gt;&lt;FontSize&gt;&lt;![CDATA[14]]&gt;&lt;/FontSize&gt;&lt;Left&gt;&lt;![CDATA[569.4]]&gt;&lt;/Left&gt;&lt;Top&gt;&lt;![CDATA[452.3013]]&gt;&lt;/Top&gt;&lt;/ChangeData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Chấp nhận!]]&gt;&lt;/Text&gt;&lt;FontSize&gt;&lt;![CDATA[14]]&gt;&lt;/FontSize&gt;&lt;Left&gt;&lt;![CDATA[440.745]]&gt;&lt;/Left&gt;&lt;Top&gt;&lt;![CDATA[452.3013]]&gt;&lt;/Top&gt;&lt;/ChangeData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69]]&gt;&lt;/SlideID&gt;&lt;/ChangeData&gt;"/>
  <p:tag name="PPSNARRATIONPROPS" val="C:\Users\Administrator\Desktop\ghi âm\ghi âm\Voice030.wav"/>
  <p:tag name="PPSNARRATION" val="29,544210680,C:\Users\Administrator\Desktop\TIENG RU_pptx\Media.ppcx"/>
  <p:tag name="MMPROD_PASSDATA" val="&lt;object type=&quot;10050&quot; unique_id=&quot;10071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072&quot;&gt;&lt;property id=&quot;10020&quot; value=&quot;2&quot;/&gt;&lt;property id=&quot;10102&quot; value=&quot;1&quot;/&gt;&lt;property id=&quot;10191&quot; value=&quot;-1&quot;/&gt;&lt;/object&gt;"/>
  <p:tag name="MMPROD_ID" val="10069"/>
  <p:tag name="MMPROD_TYPE" val="10011"/>
  <p:tag name="MMPROD_DATA" val="&lt;property id=&quot;10025&quot; value=&quot;300&quot;/&gt;&lt;property id=&quot;10026&quot; value=&quot;10&quot;/&gt;&lt;property id=&quot;10027&quot; value=&quot;Interaction10069&quot;/&gt;&lt;property id=&quot;10028&quot; value=&quot;0&quot;/&gt;&lt;property id=&quot;10070&quot; value=&quot;Điền vào chỗ trống:&quot;/&gt;&lt;property id=&quot;10098&quot; value=&quot;Fill-in-the-blank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0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544210680,C:\Users\Administrator\Desktop\TIENG RU_pptx\Media.ppcx"/>
  <p:tag name="HTML_SHAPEINFO" val="&lt;SlideThumbPath val=&quot;Slide31.PNG&quot;/&gt;"/>
  <p:tag name="MMPROD_ANSWERCOUNT" val="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69"/>
  <p:tag name="MMPROD_ABSOLUTEPOSITIONID" val="100"/>
  <p:tag name="MMPROD_LASTVALUES" val="&lt;ChangeData&gt;&lt;Text&gt;&lt;![CDATA[Câu 3: Điền từ còn thiếu vào chỗ trống của hai câu thơ sau:]]&gt;&lt;/Text&gt;&lt;FontSize&gt;&lt;![CDATA[36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C:\Users\ADMINI~1\AppData\Local\Temp\PR\data\asimages\{4D01EAB9-27F9-433D-8F4D-1FA33DEC005B}_31.png&quot;/&gt;&lt;left val=&quot;18&quot;/&gt;&lt;top val=&quot;3&quot;/&gt;&lt;width val=&quot;685&quot;/&gt;&lt;height val=&quot;129&quot;/&gt;&lt;hasText val=&quot;1&quot;/&gt;&lt;/Image&gt;&lt;/ThreeDShapeInfo&gt;"/>
  <p:tag name="PRESENTER_SHAPEINFO" val="&lt;ThreeDShapeInfo&gt;&lt;uuid val=&quot;{3D4CC785-533C-4F4D-B4D7-DD8D22FC550D}&quot;/&gt;&lt;isInvalidForFieldText val=&quot;1&quot;/&gt;&lt;Image&gt;&lt;filename val=&quot;C:\Users\ADMINI~1\AppData\Local\Temp\PR\data\asimages\{3D4CC785-533C-4F4D-B4D7-DD8D22FC550D}_31_S.png&quot;/&gt;&lt;left val=&quot;15&quot;/&gt;&lt;top val=&quot;1&quot;/&gt;&lt;width val=&quot;690&quot;/&gt;&lt;height val=&quot;132&quot;/&gt;&lt;hasText val=&quot;0&quot;/&gt;&lt;/Image&gt;&lt;/ThreeDShapeInfo&gt;"/>
  <p:tag name="PRESENTER_SHAPETEXTINFO" val="&lt;ShapeTextInfo&gt;&lt;TableIndex row=&quot;-1&quot; col=&quot;-1&quot;&gt;&lt;linesCount val=&quot;2&quot;/&gt;&lt;lineCharCount val=&quot;39&quot;/&gt;&lt;lineCharCount val=&quot;20&quot;/&gt;&lt;/TableIndex&gt;&lt;/ShapeTextInfo&gt;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Bạn làm đúng - Nhấn vào đây để tiếp tục!]]&gt;&lt;/Text&gt;&lt;FontSize&gt;&lt;![CDATA[18]]&gt;&lt;/FontSize&gt;&lt;Left&gt;&lt;![CDATA[0]]&gt;&lt;/Left&gt;&lt;Top&gt;&lt;![CDATA[0]]&gt;&lt;/Top&gt;&lt;/ChangeData&gt;"/>
  <p:tag name="PRESENTER_SHAPEINFO" val="&lt;ThreeDShapeInfo&gt;&lt;uuid val=&quot;{AABBA628-1B75-464E-9C21-FA204A01DFD8}&quot;/&gt;&lt;isInvalidForFieldText val=&quot;1&quot;/&gt;&lt;Image&gt;&lt;filename val=&quot;C:\Users\ADMINI~1\AppData\Local\Temp\PR\data\asimages\{AABBA628-1B75-464E-9C21-FA204A01DFD8}_31_S.png&quot;/&gt;&lt;left val=&quot;21&quot;/&gt;&lt;top val=&quot;267&quot;/&gt;&lt;width val=&quot;311&quot;/&gt;&lt;height val=&quot;105&quot;/&gt;&lt;hasText val=&quot;0&quot;/&gt;&lt;/Image&gt;&lt;Image&gt;&lt;filename val=&quot;C:\Users\ADMINI~1\AppData\Local\Temp\PR\data\asimages\{AABBA628-1B75-464E-9C21-FA204A01DFD8}_31_T.png&quot;/&gt;&lt;left val=&quot;22&quot;/&gt;&lt;top val=&quot;268&quot;/&gt;&lt;width val=&quot;299&quot;/&gt;&lt;height val=&quot;94&quot;/&gt;&lt;hasText val=&quot;1&quot;/&gt;&lt;/Image&gt;&lt;/ThreeDShapeInfo&gt;"/>
  <p:tag name="PRESENTER_SHAPETEXTINFO" val="&lt;ShapeTextInfo&gt;&lt;TableIndex row=&quot;-1&quot; col=&quot;-1&quot;&gt;&lt;linesCount val=&quot;2&quot;/&gt;&lt;lineCharCount val=&quot;31&quot;/&gt;&lt;lineCharCount val=&quot;9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D0DF97B-EDF6-42E0-93A6-232292EA7FEA}&quot;/&gt;&lt;isInvalidForFieldText val=&quot;0&quot;/&gt;&lt;Image&gt;&lt;filename val=&quot;C:\Users\ADMINI~1\AppData\Local\Temp\PR\data\asimages\{0D0DF97B-EDF6-42E0-93A6-232292EA7FEA}.png&quot;/&gt;&lt;left val=&quot;0&quot;/&gt;&lt;top val=&quot;528&quot;/&gt;&lt;width val=&quot;720&quot;/&gt;&lt;height val=&quot;12&quot;/&gt;&lt;hasText val=&quot;1&quot;/&gt;&lt;/Image&gt;&lt;/ThreeDShapeInfo&gt;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Bạn làm chưa đúng - Nhấn vào đây để tiếp tục!]]&gt;&lt;/Text&gt;&lt;FontSize&gt;&lt;![CDATA[18]]&gt;&lt;/FontSize&gt;&lt;Left&gt;&lt;![CDATA[0]]&gt;&lt;/Left&gt;&lt;Top&gt;&lt;![CDATA[0]]&gt;&lt;/Top&gt;&lt;/ChangeData&gt;"/>
  <p:tag name="PRESENTER_SHAPEINFO" val="&lt;ThreeDShapeInfo&gt;&lt;uuid val=&quot;{E4EB3E7D-F00C-41D2-8A94-B69FB857462A}&quot;/&gt;&lt;isInvalidForFieldText val=&quot;1&quot;/&gt;&lt;Image&gt;&lt;filename val=&quot;C:\Users\ADMINI~1\AppData\Local\Temp\PR\data\asimages\{E4EB3E7D-F00C-41D2-8A94-B69FB857462A}_31_S.png&quot;/&gt;&lt;left val=&quot;345&quot;/&gt;&lt;top val=&quot;267&quot;/&gt;&lt;width val=&quot;311&quot;/&gt;&lt;height val=&quot;105&quot;/&gt;&lt;hasText val=&quot;0&quot;/&gt;&lt;/Image&gt;&lt;Image&gt;&lt;filename val=&quot;C:\Users\ADMINI~1\AppData\Local\Temp\PR\data\asimages\{E4EB3E7D-F00C-41D2-8A94-B69FB857462A}_31_T.png&quot;/&gt;&lt;left val=&quot;346&quot;/&gt;&lt;top val=&quot;268&quot;/&gt;&lt;width val=&quot;299&quot;/&gt;&lt;height val=&quot;94&quot;/&gt;&lt;hasText val=&quot;1&quot;/&gt;&lt;/Image&gt;&lt;/ThreeDShapeInfo&gt;"/>
  <p:tag name="PRESENTER_SHAPETEXTINFO" val="&lt;ShapeTextInfo&gt;&lt;TableIndex row=&quot;-1&quot; col=&quot;-1&quot;&gt;&lt;linesCount val=&quot;2&quot;/&gt;&lt;lineCharCount val=&quot;29&quot;/&gt;&lt;lineCharCount val=&quot;16&quot;/&gt;&lt;/TableIndex&gt;&lt;/ShapeTextInfo&gt;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trả lời đúng!]]&gt;&lt;/Text&gt;&lt;FontSize&gt;&lt;![CDATA[18]]&gt;&lt;/FontSize&gt;&lt;Left&gt;&lt;![CDATA[0]]&gt;&lt;/Left&gt;&lt;Top&gt;&lt;![CDATA[0]]&gt;&lt;/Top&gt;&lt;/ChangeData&gt;"/>
  <p:tag name="PRESENTER_SHAPEINFO" val="&lt;ThreeDShapeInfo&gt;&lt;uuid val=&quot;{D9A2A2C3-1145-4F40-B1D6-85A8046B843B}&quot;/&gt;&lt;isInvalidForFieldText val=&quot;1&quot;/&gt;&lt;Image&gt;&lt;filename val=&quot;C:\Users\ADMINI~1\AppData\Local\Temp\PR\data\asimages\{D9A2A2C3-1145-4F40-B1D6-85A8046B843B}_31_S.png&quot;/&gt;&lt;left val=&quot;150&quot;/&gt;&lt;top val=&quot;329&quot;/&gt;&lt;width val=&quot;311&quot;/&gt;&lt;height val=&quot;105&quot;/&gt;&lt;hasText val=&quot;0&quot;/&gt;&lt;/Image&gt;&lt;Image&gt;&lt;filename val=&quot;C:\Users\ADMINI~1\AppData\Local\Temp\PR\data\asimages\{D9A2A2C3-1145-4F40-B1D6-85A8046B843B}_31_T.png&quot;/&gt;&lt;left val=&quot;152&quot;/&gt;&lt;top val=&quot;330&quot;/&gt;&lt;width val=&quot;299&quot;/&gt;&lt;height val=&quot;94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:]]&gt;&lt;/Text&gt;&lt;FontSize&gt;&lt;![CDATA[18]]&gt;&lt;/FontSize&gt;&lt;Left&gt;&lt;![CDATA[0]]&gt;&lt;/Left&gt;&lt;Top&gt;&lt;![CDATA[0]]&gt;&lt;/Top&gt;&lt;/ChangeData&gt;"/>
  <p:tag name="PRESENTER_SHAPEINFO" val="&lt;ThreeDShapeInfo&gt;&lt;uuid val=&quot;{87CF7E54-04EF-4ED6-8E45-FE2627E7C7EE}&quot;/&gt;&lt;isInvalidForFieldText val=&quot;1&quot;/&gt;&lt;Image&gt;&lt;filename val=&quot;C:\Users\ADMINI~1\AppData\Local\Temp\PR\data\asimages\{87CF7E54-04EF-4ED6-8E45-FE2627E7C7EE}_31_S.png&quot;/&gt;&lt;left val=&quot;150&quot;/&gt;&lt;top val=&quot;303&quot;/&gt;&lt;width val=&quot;570&quot;/&gt;&lt;height val=&quot;105&quot;/&gt;&lt;hasText val=&quot;0&quot;/&gt;&lt;/Image&gt;&lt;Image&gt;&lt;filename val=&quot;C:\Users\ADMINI~1\AppData\Local\Temp\PR\data\asimages\{87CF7E54-04EF-4ED6-8E45-FE2627E7C7EE}_31_T.png&quot;/&gt;&lt;left val=&quot;152&quot;/&gt;&lt;top val=&quot;303&quot;/&gt;&lt;width val=&quot;558&quot;/&gt;&lt;height val=&quot;94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Đáp án đúng là:]]&gt;&lt;/Text&gt;&lt;FontSize&gt;&lt;![CDATA[18]]&gt;&lt;/FontSize&gt;&lt;Left&gt;&lt;![CDATA[0]]&gt;&lt;/Left&gt;&lt;Top&gt;&lt;![CDATA[0]]&gt;&lt;/Top&gt;&lt;/ChangeData&gt;"/>
  <p:tag name="PRESENTER_SHAPEINFO" val="&lt;ThreeDShapeInfo&gt;&lt;uuid val=&quot;{954EF0C2-907E-46C8-84CF-A9C2D9EF8137}&quot;/&gt;&lt;isInvalidForFieldText val=&quot;1&quot;/&gt;&lt;Image&gt;&lt;filename val=&quot;C:\Users\ADMINI~1\AppData\Local\Temp\PR\data\asimages\{954EF0C2-907E-46C8-84CF-A9C2D9EF8137}_31_S.png&quot;/&gt;&lt;left val=&quot;150&quot;/&gt;&lt;top val=&quot;356&quot;/&gt;&lt;width val=&quot;570&quot;/&gt;&lt;height val=&quot;105&quot;/&gt;&lt;hasText val=&quot;0&quot;/&gt;&lt;/Image&gt;&lt;Image&gt;&lt;filename val=&quot;C:\Users\ADMINI~1\AppData\Local\Temp\PR\data\asimages\{954EF0C2-907E-46C8-84CF-A9C2D9EF8137}_31_T.png&quot;/&gt;&lt;left val=&quot;152&quot;/&gt;&lt;top val=&quot;357&quot;/&gt;&lt;width val=&quot;558&quot;/&gt;&lt;height val=&quot;94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trả lời chưa đúng!]]&gt;&lt;/Text&gt;&lt;FontSize&gt;&lt;![CDATA[18]]&gt;&lt;/FontSize&gt;&lt;Left&gt;&lt;![CDATA[0]]&gt;&lt;/Left&gt;&lt;Top&gt;&lt;![CDATA[0]]&gt;&lt;/Top&gt;&lt;/ChangeData&gt;"/>
  <p:tag name="PRESENTER_SHAPEINFO" val="&lt;ThreeDShapeInfo&gt;&lt;uuid val=&quot;{E539648F-7CEC-44CB-8952-D3BFA427E831}&quot;/&gt;&lt;isInvalidForFieldText val=&quot;1&quot;/&gt;&lt;Image&gt;&lt;filename val=&quot;C:\Users\ADMINI~1\AppData\Local\Temp\PR\data\asimages\{E539648F-7CEC-44CB-8952-D3BFA427E831}_31_S.png&quot;/&gt;&lt;left val=&quot;150&quot;/&gt;&lt;top val=&quot;329&quot;/&gt;&lt;width val=&quot;311&quot;/&gt;&lt;height val=&quot;105&quot;/&gt;&lt;hasText val=&quot;0&quot;/&gt;&lt;/Image&gt;&lt;Image&gt;&lt;filename val=&quot;C:\Users\ADMINI~1\AppData\Local\Temp\PR\data\asimages\{E539648F-7CEC-44CB-8952-D3BFA427E831}_31_T.png&quot;/&gt;&lt;left val=&quot;152&quot;/&gt;&lt;top val=&quot;330&quot;/&gt;&lt;width val=&quot;299&quot;/&gt;&lt;height val=&quot;94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để tiếp tục!]]&gt;&lt;/Text&gt;&lt;FontSize&gt;&lt;![CDATA[18]]&gt;&lt;/FontSize&gt;&lt;Left&gt;&lt;![CDATA[0]]&gt;&lt;/Left&gt;&lt;Top&gt;&lt;![CDATA[0]]&gt;&lt;/Top&gt;&lt;/ChangeData&gt;"/>
  <p:tag name="PRESENTER_SHAPEINFO" val="&lt;ThreeDShapeInfo&gt;&lt;uuid val=&quot;{2CE668CB-FBC3-4DEB-8F77-0E9B11A509F0}&quot;/&gt;&lt;isInvalidForFieldText val=&quot;1&quot;/&gt;&lt;Image&gt;&lt;filename val=&quot;C:\Users\ADMINI~1\AppData\Local\Temp\PR\data\asimages\{2CE668CB-FBC3-4DEB-8F77-0E9B11A509F0}_31_S.png&quot;/&gt;&lt;left val=&quot;163&quot;/&gt;&lt;top val=&quot;355&quot;/&gt;&lt;width val=&quot;311&quot;/&gt;&lt;height val=&quot;105&quot;/&gt;&lt;hasText val=&quot;0&quot;/&gt;&lt;/Image&gt;&lt;Image&gt;&lt;filename val=&quot;C:\Users\ADMINI~1\AppData\Local\Temp\PR\data\asimages\{2CE668CB-FBC3-4DEB-8F77-0E9B11A509F0}_31_T.png&quot;/&gt;&lt;left val=&quot;165&quot;/&gt;&lt;top val=&quot;356&quot;/&gt;&lt;width val=&quot;299&quot;/&gt;&lt;height val=&quot;94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4&quot;/&gt;&lt;/TableIndex&gt;&lt;/ShapeTextInfo&gt;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C:\Users\ADMINI~1\AppData\Local\Temp\PR\data\asimages\{39C837E3-77A8-4F01-9900-82CE695D492F}_31.png&quot;/&gt;&lt;left val=&quot;412&quot;/&gt;&lt;top val=&quot;362&quot;/&gt;&lt;width val=&quot;167&quot;/&gt;&lt;height val=&quot;75&quot;/&gt;&lt;hasText val=&quot;1&quot;/&gt;&lt;/Image&gt;&lt;/ThreeDShapeInfo&gt;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C:\Users\ADMINI~1\AppData\Local\Temp\PR\data\asimages\{B4A7E0B4-381B-4819-A172-A57C67664219}_31.png&quot;/&gt;&lt;left val=&quot;549&quot;/&gt;&lt;top val=&quot;362&quot;/&gt;&lt;width val=&quot;127&quot;/&gt;&lt;height val=&quot;75&quot;/&gt;&lt;hasText val=&quot;1&quot;/&gt;&lt;/Image&gt;&lt;/ThreeDShapeInfo&gt;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69"/>
  <p:tag name="MMPROD_ABSOLUTEPOSITIONID" val="102"/>
  <p:tag name="MMPROD_DATA" val="Câu 3: Con người muốn sống con ơi              Phải yêu  &amp;lt;1&amp;gt;             , người anh em.     &amp;#x0D;&amp;#x0A;"/>
  <p:tag name="HTML_SHAPEINFO" val="&lt;ThreeDShapeInfo&gt;&lt;uuid val=&quot;102&quot;/&gt;&lt;isInvalidForFieldText val=&quot;0&quot;/&gt;&lt;Image&gt;&lt;filename val=&quot;C:\Users\ADMINI~1\AppData\Local\Temp\PR\data\asimages\{9E58A4CA-B9D2-4914-BB5D-87383B9A2468}_31.png&quot;/&gt;&lt;left val=&quot;19&quot;/&gt;&lt;top val=&quot;118&quot;/&gt;&lt;width val=&quot;601&quot;/&gt;&lt;height val=&quot;136&quot;/&gt;&lt;hasText val=&quot;1&quot;/&gt;&lt;/Image&gt;&lt;/ThreeDShapeInfo&gt;"/>
  <p:tag name="MMPROD_FILLBLANKQUESTIONCHANGED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âu 3: Con người muốn sống con ơi              ]]&gt;&lt;/Text&gt;&lt;FontSize&gt;&lt;![CDATA[32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94D8E04-369E-4FD0-92AC-8B265588F43B}&quot;/&gt;&lt;isInvalidForFieldText val=&quot;0&quot;/&gt;&lt;Image&gt;&lt;filename val=&quot;C:\Users\ADMINI~1\AppData\Local\Temp\PR\data\asimages\{394D8E04-369E-4FD0-92AC-8B265588F43B}.png&quot;/&gt;&lt;left val=&quot;714&quot;/&gt;&lt;top val=&quot;0&quot;/&gt;&lt;width val=&quot;6&quot;/&gt;&lt;height val=&quot;540&quot;/&gt;&lt;hasText val=&quot;1&quot;/&gt;&lt;/Image&gt;&lt;/ThreeDShapeInfo&gt;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nh em.     ]]&gt;&lt;/Text&gt;&lt;FontSize&gt;&lt;![CDATA[32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Phải yêu  @@1@@@@@             , người ]]&gt;&lt;/Text&gt;&lt;FontSize&gt;&lt;![CDATA[32]]&gt;&lt;/FontSize&gt;&lt;Left&gt;&lt;![CDATA[0]]&gt;&lt;/Left&gt;&lt;Top&gt;&lt;![CDATA[0]]&gt;&lt;/Top&gt;&lt;/ChangeData&gt;"/>
  <p:tag name="MMPROD_SEGMENT" val="3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Phải yêu  ]]&gt;&lt;/Text&gt;&lt;FontSize&gt;&lt;![CDATA[32]]&gt;&lt;/FontSize&gt;&lt;Left&gt;&lt;![CDATA[0]]&gt;&lt;/Left&gt;&lt;Top&gt;&lt;![CDATA[0]]&gt;&lt;/Top&gt;&lt;/ChangeData&gt;"/>
  <p:tag name="MMPROD_SEGMENT" val="1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1"/>
  <p:tag name="MMPROD_CONTROLTYPE" val="5"/>
  <p:tag name="MMPROD_SCALEOPERATION" val="1"/>
  <p:tag name="MMPROD_SEGMENT" val="2"/>
  <p:tag name="MMPROD_DATAEXT" val="&lt;object type=&quot;10047&quot; unique_id=&quot;10074&quot;&gt;&lt;object type=&quot;10030&quot; unique_id=&quot;10075&quot;&gt;&lt;property id=&quot;10088&quot; value=&quot;0&quot;/&gt;&lt;property id=&quot;10176&quot; value=&quot;đồng chí&quot;/&gt;&lt;/object&gt;&lt;object type=&quot;10030&quot; unique_id=&quot;10076&quot;&gt;&lt;property id=&quot;10088&quot; value=&quot;0&quot;/&gt;&lt;property id=&quot;10176&quot; value=&quot;đồng bào&quot;/&gt;&lt;/object&gt;&lt;object type=&quot;10030&quot; unique_id=&quot;10077&quot;&gt;&lt;property id=&quot;10088&quot; value=&quot;0&quot;/&gt;&lt;property id=&quot;10176&quot; value=&quot;đồng loại&quot;/&gt;&lt;/object&gt;&lt;/object&gt;"/>
  <p:tag name="MMPROD_ID" val="10073"/>
  <p:tag name="MMPROD_TYPE" val="10019"/>
  <p:tag name="MMPROD_DATA" val="&lt;property id=&quot;10019&quot; value=&quot;0&quot;/&gt;&lt;property id=&quot;10079&quot; value=&quot;0&quot;/&gt;&lt;property id=&quot;10187&quot; value=&quot;&amp;lt;select an answer&amp;gt;&quot;/&gt;&lt;property id=&quot;10199&quot; value=&quot;0&quot;/&gt;"/>
  <p:tag name="MMPROD_COLLECTIONCONTAINERID" val="10070"/>
  <p:tag name="MMPROD_PARENTID" val="10069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!]]&gt;&lt;/Text&gt;&lt;FontSize&gt;&lt;![CDATA[14]]&gt;&lt;/FontSize&gt;&lt;Left&gt;&lt;![CDATA[569.4]]&gt;&lt;/Left&gt;&lt;Top&gt;&lt;![CDATA[382.6575]]&gt;&lt;/Top&gt;&lt;/ChangeData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Chấp nhận!]]&gt;&lt;/Text&gt;&lt;FontSize&gt;&lt;![CDATA[14]]&gt;&lt;/FontSize&gt;&lt;Left&gt;&lt;![CDATA[433.6736]]&gt;&lt;/Left&gt;&lt;Top&gt;&lt;![CDATA[382.6575]]&gt;&lt;/Top&gt;&lt;/ChangeData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33.PNG&quot;/&gt;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E9640F-53ED-46C9-9EF8-9ED4FC4BF2D3}&quot;/&gt;&lt;isInvalidForFieldText val=&quot;1&quot;/&gt;&lt;Image&gt;&lt;filename val=&quot;C:\Users\ADMINI~1\AppData\Local\Temp\PR\data\asimages\{51E9640F-53ED-46C9-9EF8-9ED4FC4BF2D3}_33_S.png&quot;/&gt;&lt;left val=&quot;183&quot;/&gt;&lt;top val=&quot;21&quot;/&gt;&lt;width val=&quot;363&quot;/&gt;&lt;height val=&quot;78&quot;/&gt;&lt;hasText val=&quot;0&quot;/&gt;&lt;/Image&gt;&lt;Image&gt;&lt;filename val=&quot;C:\Users\ADMINI~1\AppData\Local\Temp\PR\data\asimages\{51E9640F-53ED-46C9-9EF8-9ED4FC4BF2D3}_33_T.png&quot;/&gt;&lt;left val=&quot;159&quot;/&gt;&lt;top val=&quot;10&quot;/&gt;&lt;width val=&quot;409&quot;/&gt;&lt;height val=&quot;117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9B0E242-BAFC-4163-BDE4-1C2EAF29739A}&quot;/&gt;&lt;isInvalidForFieldText val=&quot;0&quot;/&gt;&lt;Image&gt;&lt;filename val=&quot;C:\Users\ADMINI~1\AppData\Local\Temp\PR\data\asimages\{A9B0E242-BAFC-4163-BDE4-1C2EAF29739A}.png&quot;/&gt;&lt;left val=&quot;0&quot;/&gt;&lt;top val=&quot;0&quot;/&gt;&lt;width val=&quot;6&quot;/&gt;&lt;height val=&quot;540&quot;/&gt;&lt;hasText val=&quot;1&quot;/&gt;&lt;/Image&gt;&lt;/ThreeDShapeInfo&gt;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ghi âm\ghi âm\Voice032.wav"/>
  <p:tag name="PPSNARRATION" val="31,544210680,C:\Users\Administrator\Desktop\TIENG RU_pptx\Media.ppcx"/>
  <p:tag name="HTML_SHAPEINFO" val="&lt;SlideThumbPath val=&quot;Slide35.PNG&quot;/&gt;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587A1429-D5B1-4936-B334-FEDEEA5AFCF6}"/>
  <p:tag name="HTML_AUTOSHAPE_INFO" val="&lt;ThreeDShapeInfo&gt;&lt;uuid val=&quot;{C7F9C9AD-1D8A-4100-8461-A9D08542E5BF}&quot;/&gt;&lt;isInvalidForFieldText val=&quot;0&quot;/&gt;&lt;Image&gt;&lt;filename val=&quot;C:\Users\ADMINI~1\AppData\Local\Temp\PR\data\asimages\{C7F9C9AD-1D8A-4100-8461-A9D08542E5BF}.png&quot;/&gt;&lt;left val=&quot;0&quot;/&gt;&lt;top val=&quot;492&quot;/&gt;&lt;width val=&quot;642&quot;/&gt;&lt;height val=&quot;48&quot;/&gt;&lt;hasText val=&quot;1&quot;/&gt;&lt;/Image&gt;&lt;/ThreeDShapeInfo&gt;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B43EE142-92BE-4EC8-AAB6-C3FF3269F812}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9B2C4C81-D928-4B29-A408-49C50C330C9D}"/>
  <p:tag name="HTML_AUTOSHAPE_INFO" val="&lt;ThreeDShapeInfo&gt;&lt;uuid val=&quot;{766F17AA-6C42-4BB5-812E-F4F48C8CBF9C}&quot;/&gt;&lt;isInvalidForFieldText val=&quot;0&quot;/&gt;&lt;Image&gt;&lt;filename val=&quot;C:\Users\ADMINI~1\AppData\Local\Temp\PR\data\asimages\{766F17AA-6C42-4BB5-812E-F4F48C8CBF9C}.png&quot;/&gt;&lt;left val=&quot;396&quot;/&gt;&lt;top val=&quot;9&quot;/&gt;&lt;width val=&quot;81&quot;/&gt;&lt;height val=&quot;75&quot;/&gt;&lt;hasText val=&quot;1&quot;/&gt;&lt;/Image&gt;&lt;/ThreeDShapeInfo&gt;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E0D8F424-6171-4882-9596-C33FC7931B96}"/>
  <p:tag name="HTML_AUTOSHAPE_INFO" val="&lt;ThreeDShapeInfo&gt;&lt;uuid val=&quot;{A1E30B44-334E-4D65-9FE9-D1FE2CFF97F1}&quot;/&gt;&lt;isInvalidForFieldText val=&quot;0&quot;/&gt;&lt;Image&gt;&lt;filename val=&quot;C:\Users\ADMINI~1\AppData\Local\Temp\PR\data\asimages\{A1E30B44-334E-4D65-9FE9-D1FE2CFF97F1}.png&quot;/&gt;&lt;left val=&quot;24&quot;/&gt;&lt;top val=&quot;18&quot;/&gt;&lt;width val=&quot;89&quot;/&gt;&lt;height val=&quot;60&quot;/&gt;&lt;hasText val=&quot;1&quot;/&gt;&lt;/Image&gt;&lt;/ThreeDShapeInfo&gt;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91348F7B-7792-4C9C-8AB3-9E3BE9800BEF}"/>
  <p:tag name="PRESENTER_SHAPEINFO" val="&lt;ThreeDShapeInfo&gt;&lt;uuid val=&quot;{4EDB71F2-15A1-4142-AB11-CE7663AEBBEA}&quot;/&gt;&lt;isInvalidForFieldText val=&quot;0&quot;/&gt;&lt;Image&gt;&lt;filename val=&quot;C:\Users\ADMINI~1\AppData\Local\Temp\PR\data\asimages\{4EDB71F2-15A1-4142-AB11-CE7663AEBBEA}_35.png&quot;/&gt;&lt;left val=&quot;59&quot;/&gt;&lt;top val=&quot;18&quot;/&gt;&lt;width val=&quot;349&quot;/&gt;&lt;height val=&quot;157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2EBCB3A-A62D-45F7-84E1-7F3BA3208C6C}"/>
  <p:tag name="HTML_AUTOSHAPE_INFO" val="&lt;ThreeDShapeInfo&gt;&lt;uuid val=&quot;{C8E28514-011A-4EE9-8AB1-84A4D24B6F0E}&quot;/&gt;&lt;isInvalidForFieldText val=&quot;0&quot;/&gt;&lt;Image&gt;&lt;filename val=&quot;C:\Users\ADMINI~1\AppData\Local\Temp\PR\data\asimages\{C8E28514-011A-4EE9-8AB1-84A4D24B6F0E}.png&quot;/&gt;&lt;left val=&quot;336&quot;/&gt;&lt;top val=&quot;168&quot;/&gt;&lt;width val=&quot;51&quot;/&gt;&lt;height val=&quot;58&quot;/&gt;&lt;hasText val=&quot;1&quot;/&gt;&lt;/Image&gt;&lt;/ThreeDShapeInfo&gt;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233FDD4-CF80-4C48-9F06-F0E571400961}"/>
  <p:tag name="HTML_AUTOSHAPE_INFO" val="&lt;ThreeDShapeInfo&gt;&lt;uuid val=&quot;{9AB4B459-A8CC-409B-B205-0A4887265C90}&quot;/&gt;&lt;isInvalidForFieldText val=&quot;0&quot;/&gt;&lt;Image&gt;&lt;filename val=&quot;C:\Users\ADMINI~1\AppData\Local\Temp\PR\data\asimages\{9AB4B459-A8CC-409B-B205-0A4887265C90}.png&quot;/&gt;&lt;left val=&quot;612&quot;/&gt;&lt;top val=&quot;438&quot;/&gt;&lt;width val=&quot;51&quot;/&gt;&lt;height val=&quot;58&quot;/&gt;&lt;hasText val=&quot;1&quot;/&gt;&lt;/Image&gt;&lt;/ThreeDShapeInfo&gt;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B72D8721-8C63-4BDC-8058-EEE014E7E0C4}"/>
  <p:tag name="HTML_AUTOSHAPE_INFO" val="&lt;ThreeDShapeInfo&gt;&lt;uuid val=&quot;{BA023542-4AE8-4ED3-8B78-F3A8E0327DAD}&quot;/&gt;&lt;isInvalidForFieldText val=&quot;0&quot;/&gt;&lt;Image&gt;&lt;filename val=&quot;C:\Users\ADMINI~1\AppData\Local\Temp\PR\data\asimages\{BA023542-4AE8-4ED3-8B78-F3A8E0327DAD}.png&quot;/&gt;&lt;left val=&quot;360&quot;/&gt;&lt;top val=&quot;438&quot;/&gt;&lt;width val=&quot;51&quot;/&gt;&lt;height val=&quot;58&quot;/&gt;&lt;hasText val=&quot;1&quot;/&gt;&lt;/Image&gt;&lt;/ThreeDShapeInfo&gt;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89A34136-F2A9-4044-BEB5-4C24469044FD}"/>
  <p:tag name="HTML_AUTOSHAPE_INFO" val="&lt;ThreeDShapeInfo&gt;&lt;uuid val=&quot;{7563F799-0B7F-4145-BA92-B7B2C42D233D}&quot;/&gt;&lt;isInvalidForFieldText val=&quot;0&quot;/&gt;&lt;Image&gt;&lt;filename val=&quot;C:\Users\ADMINI~1\AppData\Local\Temp\PR\data\asimages\{7563F799-0B7F-4145-BA92-B7B2C42D233D}.png&quot;/&gt;&lt;left val=&quot;168&quot;/&gt;&lt;top val=&quot;432&quot;/&gt;&lt;width val=&quot;51&quot;/&gt;&lt;height val=&quot;58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1827C71-2BB8-4543-8D88-7CF3679D6530}&quot;/&gt;&lt;isInvalidForFieldText val=&quot;0&quot;/&gt;&lt;Image&gt;&lt;filename val=&quot;C:\Users\ADMINI~1\AppData\Local\Temp\PR\data\asimages\{51827C71-2BB8-4543-8D88-7CF3679D6530}.png&quot;/&gt;&lt;left val=&quot;0&quot;/&gt;&lt;top val=&quot;0&quot;/&gt;&lt;width val=&quot;720&quot;/&gt;&lt;height val=&quot;12&quot;/&gt;&lt;hasText val=&quot;1&quot;/&gt;&lt;/Image&gt;&lt;/ThreeDShapeInfo&gt;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ECACDC6F-C7BE-4E6E-A372-C60C44CE5A6C}"/>
  <p:tag name="HTML_AUTOSHAPE_INFO" val="&lt;ThreeDShapeInfo&gt;&lt;uuid val=&quot;{FCAACBC5-5FE5-4A52-AFCF-3667FB6B719D}&quot;/&gt;&lt;isInvalidForFieldText val=&quot;0&quot;/&gt;&lt;Image&gt;&lt;filename val=&quot;C:\Users\ADMINI~1\AppData\Local\Temp\PR\data\asimages\{FCAACBC5-5FE5-4A52-AFCF-3667FB6B719D}.png&quot;/&gt;&lt;left val=&quot;0&quot;/&gt;&lt;top val=&quot;228&quot;/&gt;&lt;width val=&quot;184&quot;/&gt;&lt;height val=&quot;312&quot;/&gt;&lt;hasText val=&quot;1&quot;/&gt;&lt;/Image&gt;&lt;/ThreeDShapeInfo&gt;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90D5B58A-9BAF-472F-A988-B34224F1A825}"/>
  <p:tag name="HTML_AUTOSHAPE_INFO" val="&lt;ThreeDShapeInfo&gt;&lt;uuid val=&quot;{7C80103C-95FE-4144-A99F-FC3B03C54A55}&quot;/&gt;&lt;isInvalidForFieldText val=&quot;0&quot;/&gt;&lt;Image&gt;&lt;filename val=&quot;C:\Users\ADMINI~1\AppData\Local\Temp\PR\data\asimages\{7C80103C-95FE-4144-A99F-FC3B03C54A55}.png&quot;/&gt;&lt;left val=&quot;636&quot;/&gt;&lt;top val=&quot;432&quot;/&gt;&lt;width val=&quot;84&quot;/&gt;&lt;height val=&quot;108&quot;/&gt;&lt;hasText val=&quot;1&quot;/&gt;&lt;/Image&gt;&lt;/ThreeDShapeInfo&gt;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9F2B9D81-6237-444B-9918-633875DE74B6}"/>
  <p:tag name="HTML_AUTOSHAPE_INFO" val="&lt;ThreeDShapeInfo&gt;&lt;uuid val=&quot;{4A2A7E07-FFB8-4B46-8718-7AECDE66AD8D}&quot;/&gt;&lt;isInvalidForFieldText val=&quot;0&quot;/&gt;&lt;Image&gt;&lt;filename val=&quot;C:\Users\ADMINI~1\AppData\Local\Temp\PR\data\asimages\{4A2A7E07-FFB8-4B46-8718-7AECDE66AD8D}.png&quot;/&gt;&lt;left val=&quot;108&quot;/&gt;&lt;top val=&quot;144&quot;/&gt;&lt;width val=&quot;174&quot;/&gt;&lt;height val=&quot;396&quot;/&gt;&lt;hasText val=&quot;1&quot;/&gt;&lt;/Image&gt;&lt;/ThreeDShapeInfo&gt;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856C63C-3A9A-4AC3-97AB-FF444EE9969C}"/>
  <p:tag name="HTML_AUTOSHAPE_INFO" val="&lt;ThreeDShapeInfo&gt;&lt;uuid val=&quot;{0FE271CD-93F2-43E0-BC65-833D563B5DA8}&quot;/&gt;&lt;isInvalidForFieldText val=&quot;0&quot;/&gt;&lt;Image&gt;&lt;filename val=&quot;C:\Users\ADMINI~1\AppData\Local\Temp\PR\data\asimages\{0FE271CD-93F2-43E0-BC65-833D563B5DA8}.png&quot;/&gt;&lt;left val=&quot;108&quot;/&gt;&lt;top val=&quot;0&quot;/&gt;&lt;width val=&quot;82&quot;/&gt;&lt;height val=&quot;82&quot;/&gt;&lt;hasText val=&quot;1&quot;/&gt;&lt;/Image&gt;&lt;/ThreeDShapeInfo&gt;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99A043A-CFCC-4AAD-AB14-7AA509AD1231}&quot;/&gt;&lt;isInvalidForFieldText val=&quot;0&quot;/&gt;&lt;Image&gt;&lt;filename val=&quot;C:\Users\ADMINI~1\AppData\Local\Temp\PR\data\asimages\{399A043A-CFCC-4AAD-AB14-7AA509AD1231}.png&quot;/&gt;&lt;left val=&quot;185&quot;/&gt;&lt;top val=&quot;180&quot;/&gt;&lt;width val=&quot;289&quot;/&gt;&lt;height val=&quot;151&quot;/&gt;&lt;hasText val=&quot;1&quot;/&gt;&lt;/Image&gt;&lt;/ThreeDShapeInfo&gt;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F049189-1BA1-46B1-968F-B5DB74DC9A41}_35.png&quot;/&gt;&lt;left val=&quot;123&quot;/&gt;&lt;top val=&quot;307&quot;/&gt;&lt;width val=&quot;598&quot;/&gt;&lt;height val=&quot;119&quot;/&gt;&lt;hasText val=&quot;1&quot;/&gt;&lt;/Image&gt;&lt;/ThreeDShapeInfo&gt;"/>
  <p:tag name="PRESENTER_SHAPETEXTINFO" val="&lt;ShapeTextInfo&gt;&lt;TableIndex row=&quot;-1&quot; col=&quot;-1&quot;&gt;&lt;linesCount val=&quot;3&quot;/&gt;&lt;lineCharCount val=&quot;49&quot;/&gt;&lt;lineCharCount val=&quot;14&quot;/&gt;&lt;lineCharCount val=&quot;46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ghi âm\ghi âm\Voice08.wav"/>
  <p:tag name="PPSNARRATION" val="7,544210680,C:\Users\Administrator\Desktop\TIENG RU_pptx\Media.ppcx"/>
  <p:tag name="HTML_SHAPEINFO" val="&lt;SlideThumbPath val=&quot;Slide9.PNG&quot;/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7B5B493-3A98-43BC-8D0F-0CFFB1988559}&quot;/&gt;&lt;isInvalidForFieldText val=&quot;0&quot;/&gt;&lt;Image&gt;&lt;filename val=&quot;C:\Users\ADMINI~1\AppData\Local\Temp\PR\data\asimages\{37B5B493-3A98-43BC-8D0F-0CFFB1988559}.png&quot;/&gt;&lt;left val=&quot;0&quot;/&gt;&lt;top val=&quot;528&quot;/&gt;&lt;width val=&quot;720&quot;/&gt;&lt;height val=&quot;12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055E866-C04A-47C1-9D4B-1A6B3C7A5964}&quot;/&gt;&lt;isInvalidForFieldText val=&quot;0&quot;/&gt;&lt;Image&gt;&lt;filename val=&quot;C:\Users\ADMINI~1\AppData\Local\Temp\PR\data\asimages\{C055E866-C04A-47C1-9D4B-1A6B3C7A5964}.png&quot;/&gt;&lt;left val=&quot;714&quot;/&gt;&lt;top val=&quot;0&quot;/&gt;&lt;width val=&quot;6&quot;/&gt;&lt;height val=&quot;540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ADDFCF7-A40A-4EFD-B64F-C50F8D16E7B5}&quot;/&gt;&lt;isInvalidForFieldText val=&quot;0&quot;/&gt;&lt;Image&gt;&lt;filename val=&quot;C:\Users\ADMINI~1\AppData\Local\Temp\PR\data\asimages\{CADDFCF7-A40A-4EFD-B64F-C50F8D16E7B5}.png&quot;/&gt;&lt;left val=&quot;0&quot;/&gt;&lt;top val=&quot;0&quot;/&gt;&lt;width val=&quot;6&quot;/&gt;&lt;height val=&quot;540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11B254D-D8CB-448B-9370-3B77587FFAC7}&quot;/&gt;&lt;isInvalidForFieldText val=&quot;0&quot;/&gt;&lt;Image&gt;&lt;filename val=&quot;C:\Users\ADMINI~1\AppData\Local\Temp\PR\data\asimages\{A11B254D-D8CB-448B-9370-3B77587FFAC7}.png&quot;/&gt;&lt;left val=&quot;0&quot;/&gt;&lt;top val=&quot;0&quot;/&gt;&lt;width val=&quot;720&quot;/&gt;&lt;height val=&quot;1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97C546E-EDD8-4E9C-9771-EB1FA83F6648}&quot;/&gt;&lt;isInvalidForFieldText val=&quot;0&quot;/&gt;&lt;Image&gt;&lt;filename val=&quot;C:\Users\ADMINI~1\AppData\Local\Temp\PR\data\asimages\{A97C546E-EDD8-4E9C-9771-EB1FA83F6648}_9.png&quot;/&gt;&lt;left val=&quot;196&quot;/&gt;&lt;top val=&quot;51&quot;/&gt;&lt;width val=&quot;291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7FFF2CC-37E4-4C4A-B270-12EE526941F5}&quot;/&gt;&lt;isInvalidForFieldText val=&quot;0&quot;/&gt;&lt;Image&gt;&lt;filename val=&quot;C:\Users\ADMINI~1\AppData\Local\Temp\PR\data\asimages\{67FFF2CC-37E4-4C4A-B270-12EE526941F5}_9.png&quot;/&gt;&lt;left val=&quot;241&quot;/&gt;&lt;top val=&quot;3&quot;/&gt;&lt;width val=&quot;206&quot;/&gt;&lt;height val=&quot;97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4B43725-7274-4CDB-BDD6-352B37E016DD}&quot;/&gt;&lt;isInvalidForFieldText val=&quot;0&quot;/&gt;&lt;Image&gt;&lt;filename val=&quot;C:\Users\ADMINI~1\AppData\Local\Temp\PR\data\asimages\{E4B43725-7274-4CDB-BDD6-352B37E016DD}_9.png&quot;/&gt;&lt;left val=&quot;432&quot;/&gt;&lt;top val=&quot;126&quot;/&gt;&lt;width val=&quot;137&quot;/&gt;&lt;height val=&quot;66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ghi âm\ghi âm\Voice011.wav"/>
  <p:tag name="PPSNARRATION" val="10,544210680,C:\Users\Administrator\Desktop\TIENG RU_pptx\Media.ppcx"/>
  <p:tag name="HTML_SHAPEINFO" val="&lt;SlideThumbPath val=&quot;Slide12.PNG&quot;/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56C64A5E-8743-4BF7-BAA6-FB157937BDD3}_12.png&quot;/&gt;&lt;left val=&quot;54&quot;/&gt;&lt;top val=&quot;336&quot;/&gt;&lt;width val=&quot;413&quot;/&gt;&lt;height val=&quot;139&quot;/&gt;&lt;hasText val=&quot;1&quot;/&gt;&lt;/Image&gt;&lt;/ThreeDShapeInfo&gt;"/>
  <p:tag name="PRESENTER_SHAPETEXTINFO" val="&lt;ShapeTextInfo&gt;&lt;TableIndex row=&quot;-1&quot; col=&quot;-1&quot;&gt;&lt;linesCount val=&quot;4&quot;/&gt;&lt;lineCharCount val=&quot;31&quot;/&gt;&lt;lineCharCount val=&quot;49&quot;/&gt;&lt;lineCharCount val=&quot;34&quot;/&gt;&lt;lineCharCount val=&quot;37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CD1E4F73-3CAE-4069-B9DC-BA8C5A10CBA5}_12.png&quot;/&gt;&lt;left val=&quot;36&quot;/&gt;&lt;top val=&quot;122&quot;/&gt;&lt;width val=&quot;192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CEC9893D-7986-4870-B08C-F2B508C811F1}_12.png&quot;/&gt;&lt;left val=&quot;38&quot;/&gt;&lt;top val=&quot;166&quot;/&gt;&lt;width val=&quot;143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22D146E5-CDE0-4E7F-9DB1-66A77ED79CF0}_12.png&quot;/&gt;&lt;left val=&quot;34&quot;/&gt;&lt;top val=&quot;283&quot;/&gt;&lt;width val=&quot;178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D6D21BD3-4DDE-4706-A1F2-A7F6B45B41BA}_12.png&quot;/&gt;&lt;left val=&quot;118&quot;/&gt;&lt;top val=&quot;170&quot;/&gt;&lt;width val=&quot;140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0635DB38-5C1C-484D-B649-224F920B14BD}_12.png&quot;/&gt;&lt;left val=&quot;220&quot;/&gt;&lt;top val=&quot;170&quot;/&gt;&lt;width val=&quot;194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F5A101D1-3348-4F20-95A0-FF3BE30435D2}_12.png&quot;/&gt;&lt;left val=&quot;130&quot;/&gt;&lt;top val=&quot;218&quot;/&gt;&lt;width val=&quot;152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ghi âm\ghi âm\Voice012.wav"/>
  <p:tag name="PPSNARRATION" val="11,544210680,C:\Users\Administrator\Desktop\TIENG RU_pptx\Media.ppcx"/>
  <p:tag name="HTML_SHAPEINFO" val="&lt;SlideThumbPath val=&quot;Slide13.PNG&quot;/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A7DBF52-F777-412A-B2E8-6F1FB16D7219}&quot;/&gt;&lt;isInvalidForFieldText val=&quot;0&quot;/&gt;&lt;Image&gt;&lt;filename val=&quot;C:\Users\ADMINI~1\AppData\Local\Temp\PR\data\asimages\{EA7DBF52-F777-412A-B2E8-6F1FB16D7219}.png&quot;/&gt;&lt;left val=&quot;0&quot;/&gt;&lt;top val=&quot;528&quot;/&gt;&lt;width val=&quot;720&quot;/&gt;&lt;height val=&quot;12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37FF66B-692B-47DD-822D-1EE8A11951BB}&quot;/&gt;&lt;isInvalidForFieldText val=&quot;0&quot;/&gt;&lt;Image&gt;&lt;filename val=&quot;C:\Users\ADMINI~1\AppData\Local\Temp\PR\data\asimages\{937FF66B-692B-47DD-822D-1EE8A11951BB}.png&quot;/&gt;&lt;left val=&quot;714&quot;/&gt;&lt;top val=&quot;0&quot;/&gt;&lt;width val=&quot;6&quot;/&gt;&lt;height val=&quot;540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1D83685-EED2-4C8A-AF2F-280CFB551C76}&quot;/&gt;&lt;isInvalidForFieldText val=&quot;0&quot;/&gt;&lt;Image&gt;&lt;filename val=&quot;C:\Users\ADMINI~1\AppData\Local\Temp\PR\data\asimages\{71D83685-EED2-4C8A-AF2F-280CFB551C76}.png&quot;/&gt;&lt;left val=&quot;0&quot;/&gt;&lt;top val=&quot;0&quot;/&gt;&lt;width val=&quot;6&quot;/&gt;&lt;height val=&quot;540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C15C032-CBFE-402B-9E5C-87EC41FEB5B7}&quot;/&gt;&lt;isInvalidForFieldText val=&quot;0&quot;/&gt;&lt;Image&gt;&lt;filename val=&quot;C:\Users\ADMINI~1\AppData\Local\Temp\PR\data\asimages\{EC15C032-CBFE-402B-9E5C-87EC41FEB5B7}.png&quot;/&gt;&lt;left val=&quot;0&quot;/&gt;&lt;top val=&quot;0&quot;/&gt;&lt;width val=&quot;720&quot;/&gt;&lt;height val=&quot;12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I~1\AppData\Local\Temp\PR\data\asimages\{2197946B-1D2C-4B03-A9AA-1964E97AD056}_1.png_crop.png&quot;/&gt;&lt;left val=&quot;203&quot;/&gt;&lt;top val=&quot;172&quot;/&gt;&lt;width val=&quot;305&quot;/&gt;&lt;height val=&quot;25&quot;/&gt;&lt;hasText val=&quot;1&quot;/&gt;&lt;paraId val=&quot;1&quot;/&gt;&lt;/Image&gt;&lt;Image&gt;&lt;filename val=&quot;C:\Users\ADMINI~1\AppData\Local\Temp\PR\data\asimages\{453EFE8A-6937-4667-9299-863469C297F5}_1.png_crop.png&quot;/&gt;&lt;left val=&quot;112&quot;/&gt;&lt;top val=&quot;223&quot;/&gt;&lt;width val=&quot;510&quot;/&gt;&lt;height val=&quot;25&quot;/&gt;&lt;hasText val=&quot;1&quot;/&gt;&lt;paraId val=&quot;2&quot;/&gt;&lt;/Image&gt;&lt;Image&gt;&lt;filename val=&quot;C:\Users\ADMINI~1\AppData\Local\Temp\PR\data\asimages\{2F6F341A-89C8-4BD0-ADB8-719407445664}_1.png_crop.png&quot;/&gt;&lt;left val=&quot;203&quot;/&gt;&lt;top val=&quot;268&quot;/&gt;&lt;width val=&quot;349&quot;/&gt;&lt;height val=&quot;31&quot;/&gt;&lt;hasText val=&quot;1&quot;/&gt;&lt;paraId val=&quot;3&quot;/&gt;&lt;/Image&gt;&lt;Image&gt;&lt;filename val=&quot;C:\Users\ADMINI~1\AppData\Local\Temp\PR\data\asimages\{A12BA754-5888-4BC8-B172-E59A33491083}_1.png_crop.png&quot;/&gt;&lt;left val=&quot;153&quot;/&gt;&lt;top val=&quot;319&quot;/&gt;&lt;width val=&quot;445&quot;/&gt;&lt;height val=&quot;31&quot;/&gt;&lt;hasText val=&quot;1&quot;/&gt;&lt;paraId val=&quot;4&quot;/&gt;&lt;/Image&gt;&lt;/TextEffect&gt;"/>
  <p:tag name="PRESENTER_SHAPETEXTINFO" val="&lt;ShapeTextInfo&gt;&lt;TableIndex row=&quot;-1&quot; col=&quot;-1&quot;&gt;&lt;linesCount val=&quot;4&quot;/&gt;&lt;lineCharCount val=&quot;51&quot;/&gt;&lt;lineCharCount val=&quot;57&quot;/&gt;&lt;lineCharCount val=&quot;55&quot;/&gt;&lt;lineCharCount val=&quot;56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7BADF4F-3436-4A6D-A10D-24CBC55B4A00}&quot;/&gt;&lt;isInvalidForFieldText val=&quot;0&quot;/&gt;&lt;Image&gt;&lt;filename val=&quot;C:\Users\ADMINI~1\AppData\Local\Temp\PR\data\asimages\{E7BADF4F-3436-4A6D-A10D-24CBC55B4A00}.png&quot;/&gt;&lt;left val=&quot;30&quot;/&gt;&lt;top val=&quot;37&quot;/&gt;&lt;width val=&quot;172&quot;/&gt;&lt;height val=&quot;166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4509FFD-21A8-4C48-AD5D-4E02A29E620C}&quot;/&gt;&lt;isInvalidForFieldText val=&quot;0&quot;/&gt;&lt;Image&gt;&lt;filename val=&quot;C:\Users\ADMINI~1\AppData\Local\Temp\PR\data\asimages\{24509FFD-21A8-4C48-AD5D-4E02A29E620C}.png&quot;/&gt;&lt;left val=&quot;12&quot;/&gt;&lt;top val=&quot;243&quot;/&gt;&lt;width val=&quot;156&quot;/&gt;&lt;height val=&quot;267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794A76F-6F18-4868-A635-B568A60FD39D}&quot;/&gt;&lt;isInvalidForFieldText val=&quot;0&quot;/&gt;&lt;Image&gt;&lt;filename val=&quot;C:\Users\ADMINI~1\AppData\Local\Temp\PR\data\asimages\{5794A76F-6F18-4868-A635-B568A60FD39D}.png&quot;/&gt;&lt;left val=&quot;206&quot;/&gt;&lt;top val=&quot;386&quot;/&gt;&lt;width val=&quot;137&quot;/&gt;&lt;height val=&quot;138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86C7E53-9C75-4A93-B1C6-16D6216556EF}&quot;/&gt;&lt;isInvalidForFieldText val=&quot;0&quot;/&gt;&lt;Image&gt;&lt;filename val=&quot;C:\Users\ADMINI~1\AppData\Local\Temp\PR\data\asimages\{A86C7E53-9C75-4A93-B1C6-16D6216556EF}.png&quot;/&gt;&lt;left val=&quot;503&quot;/&gt;&lt;top val=&quot;372&quot;/&gt;&lt;width val=&quot;144&quot;/&gt;&lt;height val=&quot;144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ghi âm\ghi âm\Voice013.wav"/>
  <p:tag name="PPSNARRATION" val="12,544210680,C:\Users\Administrator\Desktop\TIENG RU_pptx\Media.ppcx"/>
  <p:tag name="HTML_SHAPEINFO" val="&lt;SlideThumbPath val=&quot;Slide14.PNG&quot;/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392F9A8-0BA6-4FD7-945E-0470A6D59E26}&quot;/&gt;&lt;isInvalidForFieldText val=&quot;0&quot;/&gt;&lt;Image&gt;&lt;filename val=&quot;C:\Users\ADMINI~1\AppData\Local\Temp\PR\data\asimages\{4392F9A8-0BA6-4FD7-945E-0470A6D59E26}.png&quot;/&gt;&lt;left val=&quot;0&quot;/&gt;&lt;top val=&quot;528&quot;/&gt;&lt;width val=&quot;720&quot;/&gt;&lt;height val=&quot;12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E47D9E2-4ADA-4D98-9F69-164D584033BD}&quot;/&gt;&lt;isInvalidForFieldText val=&quot;0&quot;/&gt;&lt;Image&gt;&lt;filename val=&quot;C:\Users\ADMINI~1\AppData\Local\Temp\PR\data\asimages\{BE47D9E2-4ADA-4D98-9F69-164D584033BD}.png&quot;/&gt;&lt;left val=&quot;714&quot;/&gt;&lt;top val=&quot;0&quot;/&gt;&lt;width val=&quot;6&quot;/&gt;&lt;height val=&quot;540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2F4734B-EB7B-4F14-BAF6-E5069BDCCC8D}&quot;/&gt;&lt;isInvalidForFieldText val=&quot;0&quot;/&gt;&lt;Image&gt;&lt;filename val=&quot;C:\Users\ADMINI~1\AppData\Local\Temp\PR\data\asimages\{42F4734B-EB7B-4F14-BAF6-E5069BDCCC8D}.png&quot;/&gt;&lt;left val=&quot;0&quot;/&gt;&lt;top val=&quot;0&quot;/&gt;&lt;width val=&quot;6&quot;/&gt;&lt;height val=&quot;540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7BB8D14-7472-4EEF-AEBD-7E324AD6F940}&quot;/&gt;&lt;isInvalidForFieldText val=&quot;0&quot;/&gt;&lt;Image&gt;&lt;filename val=&quot;C:\Users\ADMINI~1\AppData\Local\Temp\PR\data\asimages\{57BB8D14-7472-4EEF-AEBD-7E324AD6F940}.png&quot;/&gt;&lt;left val=&quot;0&quot;/&gt;&lt;top val=&quot;0&quot;/&gt;&lt;width val=&quot;720&quot;/&gt;&lt;height val=&quot;12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7329FC0-9BE7-40A1-9983-1E98CED49399}&quot;/&gt;&lt;isInvalidForFieldText val=&quot;0&quot;/&gt;&lt;Image&gt;&lt;filename val=&quot;C:\Users\ADMINI~1\AppData\Local\Temp\PR\data\asimages\{77329FC0-9BE7-40A1-9983-1E98CED49399}.png&quot;/&gt;&lt;left val=&quot;0&quot;/&gt;&lt;top val=&quot;261&quot;/&gt;&lt;width val=&quot;156&quot;/&gt;&lt;height val=&quot;266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I~1\AppData\Local\Temp\PR\data\asimages\{D0BAFE93-9825-4171-9EC3-65483B6D632B}_1.png_crop.png&quot;/&gt;&lt;left val=&quot;162&quot;/&gt;&lt;top val=&quot;167&quot;/&gt;&lt;width val=&quot;352&quot;/&gt;&lt;height val=&quot;31&quot;/&gt;&lt;hasText val=&quot;1&quot;/&gt;&lt;paraId val=&quot;1&quot;/&gt;&lt;/Image&gt;&lt;Image&gt;&lt;filename val=&quot;C:\Users\ADMINI~1\AppData\Local\Temp\PR\data\asimages\{280BCE85-0D58-4927-85B5-AA22DA2EED6B}_1.png_crop.png&quot;/&gt;&lt;left val=&quot;92&quot;/&gt;&lt;top val=&quot;217&quot;/&gt;&lt;width val=&quot;469&quot;/&gt;&lt;height val=&quot;31&quot;/&gt;&lt;hasText val=&quot;1&quot;/&gt;&lt;paraId val=&quot;2&quot;/&gt;&lt;/Image&gt;&lt;Image&gt;&lt;filename val=&quot;C:\Users\ADMINI~1\AppData\Local\Temp\PR\data\asimages\{FE9AEC98-60E6-4EE3-BA96-E43C02B62F1D}_1.png_crop.png&quot;/&gt;&lt;left val=&quot;162&quot;/&gt;&lt;top val=&quot;273&quot;/&gt;&lt;width val=&quot;394&quot;/&gt;&lt;height val=&quot;25&quot;/&gt;&lt;hasText val=&quot;1&quot;/&gt;&lt;paraId val=&quot;3&quot;/&gt;&lt;/Image&gt;&lt;Image&gt;&lt;filename val=&quot;C:\Users\ADMINI~1\AppData\Local\Temp\PR\data\asimages\{CC36956D-901F-42A2-B57C-9B4ED918EC40}_1.png_crop.png&quot;/&gt;&lt;left val=&quot;128&quot;/&gt;&lt;top val=&quot;319&quot;/&gt;&lt;width val=&quot;447&quot;/&gt;&lt;height val=&quot;31&quot;/&gt;&lt;hasText val=&quot;1&quot;/&gt;&lt;paraId val=&quot;4&quot;/&gt;&lt;/Image&gt;&lt;/TextEffect&gt;"/>
  <p:tag name="PRESENTER_SHAPETEXTINFO" val="&lt;ShapeTextInfo&gt;&lt;TableIndex row=&quot;-1&quot; col=&quot;-1&quot;&gt;&lt;linesCount val=&quot;4&quot;/&gt;&lt;lineCharCount val=&quot;45&quot;/&gt;&lt;lineCharCount val=&quot;44&quot;/&gt;&lt;lineCharCount val=&quot;49&quot;/&gt;&lt;lineCharCount val=&quot;47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85EA2B1-5945-45E8-A70E-5D4E18EF919A}&quot;/&gt;&lt;isInvalidForFieldText val=&quot;0&quot;/&gt;&lt;Image&gt;&lt;filename val=&quot;C:\Users\ADMINI~1\AppData\Local\Temp\PR\data\asimages\{C85EA2B1-5945-45E8-A70E-5D4E18EF919A}.png&quot;/&gt;&lt;left val=&quot;12&quot;/&gt;&lt;top val=&quot;72&quot;/&gt;&lt;width val=&quot;142&quot;/&gt;&lt;height val=&quot;142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ghi âm\ghi âm\Voice015.wav"/>
  <p:tag name="PPSNARRATION" val="14,544210680,C:\Users\Administrator\Desktop\TIENG RU_pptx\Media.ppcx"/>
  <p:tag name="HTML_SHAPEINFO" val="&lt;SlideThumbPath val=&quot;Slide16.PNG&quot;/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09F78804-4FA9-4EB9-B567-2FE439A2AE37}_16.png&quot;/&gt;&lt;left val=&quot;60&quot;/&gt;&lt;top val=&quot;122&quot;/&gt;&lt;width val=&quot;199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4003D157-989B-4376-8337-198B9028B21D}_16.png&quot;/&gt;&lt;left val=&quot;56&quot;/&gt;&lt;top val=&quot;163&quot;/&gt;&lt;width val=&quot;419&quot;/&gt;&lt;height val=&quot;127&quot;/&gt;&lt;hasText val=&quot;1&quot;/&gt;&lt;/Image&gt;&lt;/ThreeDShapeInfo&gt;"/>
  <p:tag name="PRESENTER_SHAPEINFO" val="&lt;ThreeDShapeInfo&gt;&lt;uuid val=&quot;{88C8ADA3-2424-4721-973F-23A9DC1490BE}&quot;/&gt;&lt;isInvalidForFieldText val=&quot;1&quot;/&gt;&lt;Image&gt;&lt;filename val=&quot;C:\Users\ADMINI~1\AppData\Local\Temp\PR\data\asimages\{88C8ADA3-2424-4721-973F-23A9DC1490BE}_16_S.png&quot;/&gt;&lt;left val=&quot;63&quot;/&gt;&lt;top val=&quot;165&quot;/&gt;&lt;width val=&quot;413&quot;/&gt;&lt;height val=&quot;115&quot;/&gt;&lt;hasText val=&quot;0&quot;/&gt;&lt;/Image&gt;&lt;/ThreeDShapeInfo&gt;"/>
  <p:tag name="PRESENTER_SHAPETEXTINFO" val="&lt;ShapeTextInfo&gt;&lt;TableIndex row=&quot;-1&quot; col=&quot;-1&quot;&gt;&lt;linesCount val=&quot;3&quot;/&gt;&lt;lineCharCount val=&quot;29&quot;/&gt;&lt;lineCharCount val=&quot;30&quot;/&gt;&lt;lineCharCount val=&quot;22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B9D3CBCF-1C73-4F96-AFFC-08A2C69224D1}_16.png&quot;/&gt;&lt;left val=&quot;48&quot;/&gt;&lt;top val=&quot;342&quot;/&gt;&lt;width val=&quot;379&quot;/&gt;&lt;height val=&quot;65&quot;/&gt;&lt;hasText val=&quot;1&quot;/&gt;&lt;/Image&gt;&lt;/ThreeDShapeInfo&gt;"/>
  <p:tag name="PRESENTER_SHAPEINFO" val="&lt;ThreeDShapeInfo&gt;&lt;uuid val=&quot;{D032FAD3-B490-42D4-9CCD-5A24611D95CB}&quot;/&gt;&lt;isInvalidForFieldText val=&quot;1&quot;/&gt;&lt;Image&gt;&lt;filename val=&quot;C:\Users\ADMINI~1\AppData\Local\Temp\PR\data\asimages\{D032FAD3-B490-42D4-9CCD-5A24611D95CB}_16_S.png&quot;/&gt;&lt;left val=&quot;57&quot;/&gt;&lt;top val=&quot;345&quot;/&gt;&lt;width val=&quot;372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1217</Words>
  <Application>Microsoft Office PowerPoint</Application>
  <PresentationFormat>On-screen Show (4:3)</PresentationFormat>
  <Paragraphs>243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Trong bài tập đọc  "Tiếng ru" có những con vật nào được nói đến?</vt:lpstr>
      <vt:lpstr>Câu 2: Bài thơ "Tiếng ru" khuyên chúng ta điều gì?</vt:lpstr>
      <vt:lpstr>Câu 3: Điền từ còn thiếu vào chỗ trống của hai câu thơ sau: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153</cp:revision>
  <dcterms:created xsi:type="dcterms:W3CDTF">2016-11-08T08:59:06Z</dcterms:created>
  <dcterms:modified xsi:type="dcterms:W3CDTF">2021-10-23T06:58:30Z</dcterms:modified>
</cp:coreProperties>
</file>