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10"/>
  </p:notesMasterIdLst>
  <p:sldIdLst>
    <p:sldId id="307" r:id="rId3"/>
    <p:sldId id="319" r:id="rId4"/>
    <p:sldId id="326" r:id="rId5"/>
    <p:sldId id="330" r:id="rId6"/>
    <p:sldId id="328" r:id="rId7"/>
    <p:sldId id="331" r:id="rId8"/>
    <p:sldId id="311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3" autoAdjust="0"/>
    <p:restoredTop sz="92473" autoAdjust="0"/>
  </p:normalViewPr>
  <p:slideViewPr>
    <p:cSldViewPr snapToGrid="0">
      <p:cViewPr>
        <p:scale>
          <a:sx n="61" d="100"/>
          <a:sy n="61" d="100"/>
        </p:scale>
        <p:origin x="-864" y="-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99ED7-E43D-4275-973E-E211C88C7D22}" type="datetimeFigureOut">
              <a:rPr lang="en-US" smtClean="0"/>
              <a:pPr/>
              <a:t>10/31/2020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20CBCC-C1E6-432D-B669-F942B5B06B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6852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820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810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94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6217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59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415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37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787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269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22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76" y="1859770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9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63"/>
            <a:ext cx="812800" cy="365125"/>
          </a:xfrm>
        </p:spPr>
        <p:txBody>
          <a:bodyPr/>
          <a:lstStyle/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38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b="0" i="0" u="none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63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63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63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i="0" u="none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820C4-9420-46B8-B6FA-9EA439A3D0CD}" type="datetimeFigureOut">
              <a:rPr lang="en-GB" smtClean="0"/>
              <a:pPr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4108-E979-4622-9E02-CBCEB3F1F2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32053" y="666095"/>
            <a:ext cx="88249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TRƯỜNG TIỂU HỌC </a:t>
            </a:r>
            <a:r>
              <a:rPr lang="en-US" sz="2800" b="1" dirty="0" smtClean="0">
                <a:solidFill>
                  <a:srgbClr val="3333FF"/>
                </a:solidFill>
                <a:latin typeface="Times New Roman" pitchFamily="18" charset="0"/>
              </a:rPr>
              <a:t>ÁI MỘ B</a:t>
            </a:r>
            <a:endParaRPr lang="en-US" sz="2800" b="1" dirty="0">
              <a:solidFill>
                <a:srgbClr val="3333FF"/>
              </a:solidFill>
              <a:latin typeface="Times New Roman" pitchFamily="18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822565" y="3731220"/>
            <a:ext cx="8534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MÔN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TIẾNG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VIỆT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LỚP 3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044305" y="1692905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WordArt 6"/>
          <p:cNvSpPr>
            <a:spLocks noChangeArrowheads="1" noChangeShapeType="1" noTextEdit="1"/>
          </p:cNvSpPr>
          <p:nvPr/>
        </p:nvSpPr>
        <p:spPr bwMode="auto">
          <a:xfrm>
            <a:off x="2281854" y="1604434"/>
            <a:ext cx="7875588" cy="749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NHIỆT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LIỆT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THẦY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CÔ</a:t>
            </a:r>
            <a:r>
              <a:rPr lang="en-US" sz="4000" b="1" kern="10" dirty="0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12700">
                  <a:solidFill>
                    <a:srgbClr val="FF00FF"/>
                  </a:solidFill>
                  <a:round/>
                  <a:headEnd type="none" w="sm" len="sm"/>
                  <a:tailEnd type="none" w="sm" len="sm"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Times New Roman"/>
                <a:cs typeface="Times New Roman"/>
              </a:rPr>
              <a:t>GIÁO</a:t>
            </a:r>
            <a:endParaRPr lang="en-US" sz="4000" b="1" kern="10" dirty="0">
              <a:ln w="12700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02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11" y="2362200"/>
            <a:ext cx="4381185" cy="7287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18511" y="609600"/>
            <a:ext cx="11176000" cy="1143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0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114505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683" y="1794518"/>
            <a:ext cx="1089803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…… 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…….,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– ô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lét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</a:t>
            </a:r>
          </a:p>
          <a:p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non,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8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1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1145057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sung ý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683" y="1794518"/>
            <a:ext cx="108980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khoe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cúc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– ô –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lét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nhạt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49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10168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683" y="1221081"/>
            <a:ext cx="1089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7683" y="1958693"/>
            <a:ext cx="10898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7683" y="3027194"/>
            <a:ext cx="10898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4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640" y="421290"/>
            <a:ext cx="10168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7683" y="1221081"/>
            <a:ext cx="10898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7683" y="1958693"/>
            <a:ext cx="10898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hè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náo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nức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7683" y="3027194"/>
            <a:ext cx="108980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cờ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288"/>
            <a:ext cx="12192000" cy="6858000"/>
          </a:xfrm>
          <a:prstGeom prst="rect">
            <a:avLst/>
          </a:prstGeom>
        </p:spPr>
      </p:pic>
      <p:pic>
        <p:nvPicPr>
          <p:cNvPr id="10" name="Picture 12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6307"/>
            <a:ext cx="17129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3" descr="!dk8_1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85896" y="5922526"/>
            <a:ext cx="17129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2565" y="6256337"/>
            <a:ext cx="7239000" cy="601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" name="Picture 8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5875" y="5694362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9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186740" y="286809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21248">
            <a:off x="10177013" y="1392236"/>
            <a:ext cx="94615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1" descr="3d butterfl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4919432"/>
            <a:ext cx="137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2136690" y="3834825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</a:rPr>
              <a:t>CHÚC CÁC EM HỌC SINH CHĂM NGOAN!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" name="WordArt 7"/>
          <p:cNvSpPr>
            <a:spLocks noChangeArrowheads="1" noChangeShapeType="1" noTextEdit="1"/>
          </p:cNvSpPr>
          <p:nvPr/>
        </p:nvSpPr>
        <p:spPr bwMode="auto">
          <a:xfrm>
            <a:off x="2289090" y="1295400"/>
            <a:ext cx="8212015" cy="26670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66667"/>
              </a:avLst>
            </a:prstTxWarp>
          </a:bodyPr>
          <a:lstStyle/>
          <a:p>
            <a:pPr algn="ctr"/>
            <a:r>
              <a:rPr lang="en-US" sz="5400" b="1" kern="10" smtClean="0">
                <a:ln w="1587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"/>
                <a:cs typeface="Arial"/>
              </a:rPr>
              <a:t>KÍNH CHÚC CÁC THẦY, CÔ GIÁO MẠNH KHỎE</a:t>
            </a:r>
            <a:endParaRPr lang="en-US" sz="5400" b="1" kern="10" dirty="0">
              <a:ln w="15875">
                <a:solidFill>
                  <a:srgbClr val="FFFF00"/>
                </a:solidFill>
                <a:round/>
                <a:headEnd/>
                <a:tailEnd/>
              </a:ln>
              <a:solidFill>
                <a:srgbClr val="00FF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149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94bd77dbf8a123aa4541cb9e0787b1db3dd398b"/>
  <p:tag name="MMPROD_UIDATA" val="&lt;database version=&quot;10.0&quot;&gt;&lt;object type=&quot;1&quot; unique_id=&quot;10001&quot;&gt;&lt;object type=&quot;2&quot; unique_id=&quot;10831&quot;&gt;&lt;object type=&quot;3&quot; unique_id=&quot;11943&quot;&gt;&lt;property id=&quot;20148&quot; value=&quot;5&quot;/&gt;&lt;property id=&quot;20300&quot; value=&quot;Slide 1&quot;/&gt;&lt;property id=&quot;20307&quot; value=&quot;307&quot;/&gt;&lt;/object&gt;&lt;object type=&quot;3&quot; unique_id=&quot;12500&quot;&gt;&lt;property id=&quot;20148&quot; value=&quot;5&quot;/&gt;&lt;property id=&quot;20300&quot; value=&quot;Slide 11&quot;/&gt;&lt;property id=&quot;20307&quot; value=&quot;311&quot;/&gt;&lt;/object&gt;&lt;object type=&quot;3&quot; unique_id=&quot;12766&quot;&gt;&lt;property id=&quot;20148&quot; value=&quot;5&quot;/&gt;&lt;property id=&quot;20300&quot; value=&quot;Slide 5&quot;/&gt;&lt;property id=&quot;20307&quot; value=&quot;315&quot;/&gt;&lt;/object&gt;&lt;object type=&quot;3&quot; unique_id=&quot;20281&quot;&gt;&lt;property id=&quot;20148&quot; value=&quot;5&quot;/&gt;&lt;property id=&quot;20300&quot; value=&quot;Slide 3&quot;/&gt;&lt;property id=&quot;20307&quot; value=&quot;319&quot;/&gt;&lt;/object&gt;&lt;object type=&quot;3&quot; unique_id=&quot;20282&quot;&gt;&lt;property id=&quot;20148&quot; value=&quot;5&quot;/&gt;&lt;property id=&quot;20300&quot; value=&quot;Slide 4&quot;/&gt;&lt;property id=&quot;20307&quot; value=&quot;317&quot;/&gt;&lt;/object&gt;&lt;object type=&quot;3&quot; unique_id=&quot;20407&quot;&gt;&lt;property id=&quot;20148&quot; value=&quot;5&quot;/&gt;&lt;property id=&quot;20300&quot; value=&quot;Slide 7&quot;/&gt;&lt;property id=&quot;20307&quot; value=&quot;321&quot;/&gt;&lt;/object&gt;&lt;object type=&quot;3&quot; unique_id=&quot;20408&quot;&gt;&lt;property id=&quot;20148&quot; value=&quot;5&quot;/&gt;&lt;property id=&quot;20300&quot; value=&quot;Slide 8&quot;/&gt;&lt;property id=&quot;20307&quot; value=&quot;322&quot;/&gt;&lt;/object&gt;&lt;object type=&quot;3&quot; unique_id=&quot;20469&quot;&gt;&lt;property id=&quot;20148&quot; value=&quot;5&quot;/&gt;&lt;property id=&quot;20300&quot; value=&quot;Slide 10&quot;/&gt;&lt;property id=&quot;20307&quot; value=&quot;323&quot;/&gt;&lt;/object&gt;&lt;object type=&quot;3&quot; unique_id=&quot;20651&quot;&gt;&lt;property id=&quot;20148&quot; value=&quot;5&quot;/&gt;&lt;property id=&quot;20300&quot; value=&quot;Slide 2&quot;/&gt;&lt;property id=&quot;20307&quot; value=&quot;328&quot;/&gt;&lt;/object&gt;&lt;object type=&quot;3&quot; unique_id=&quot;20749&quot;&gt;&lt;property id=&quot;20148&quot; value=&quot;5&quot;/&gt;&lt;property id=&quot;20300&quot; value=&quot;Slide 9&quot;/&gt;&lt;property id=&quot;20307&quot; value=&quot;329&quot;/&gt;&lt;/object&gt;&lt;object type=&quot;3&quot; unique_id=&quot;20871&quot;&gt;&lt;property id=&quot;20148&quot; value=&quot;5&quot;/&gt;&lt;property id=&quot;20300&quot; value=&quot;Slide 6&quot;/&gt;&lt;property id=&quot;20307&quot; value=&quot;330&quot;/&gt;&lt;/object&gt;&lt;/object&gt;&lt;object type=&quot;8&quot; unique_id=&quot;10851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1809</TotalTime>
  <Words>386</Words>
  <Application>Microsoft Office PowerPoint</Application>
  <PresentationFormat>Custom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 Nui</dc:creator>
  <cp:lastModifiedBy>user</cp:lastModifiedBy>
  <cp:revision>194</cp:revision>
  <dcterms:created xsi:type="dcterms:W3CDTF">2016-10-17T02:06:39Z</dcterms:created>
  <dcterms:modified xsi:type="dcterms:W3CDTF">2020-10-31T07:04:25Z</dcterms:modified>
</cp:coreProperties>
</file>