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9"/>
  </p:notesMasterIdLst>
  <p:sldIdLst>
    <p:sldId id="307" r:id="rId3"/>
    <p:sldId id="319" r:id="rId4"/>
    <p:sldId id="326" r:id="rId5"/>
    <p:sldId id="325" r:id="rId6"/>
    <p:sldId id="328" r:id="rId7"/>
    <p:sldId id="311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336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9752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186" y="1133455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269" y="1858989"/>
            <a:ext cx="12057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9752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602" y="1750795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676" y="3018058"/>
            <a:ext cx="1190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186" y="1133455"/>
            <a:ext cx="11907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7567" y="2429337"/>
            <a:ext cx="120578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1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2727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186" y="1133455"/>
            <a:ext cx="1190799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gay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bồ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mít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bưởi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dìu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mỏng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4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1794</TotalTime>
  <Words>258</Words>
  <Application>Microsoft Office PowerPoint</Application>
  <PresentationFormat>Custom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184</cp:revision>
  <dcterms:created xsi:type="dcterms:W3CDTF">2016-10-17T02:06:39Z</dcterms:created>
  <dcterms:modified xsi:type="dcterms:W3CDTF">2020-10-31T06:47:21Z</dcterms:modified>
</cp:coreProperties>
</file>