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</p:sldMasterIdLst>
  <p:notesMasterIdLst>
    <p:notesMasterId r:id="rId10"/>
  </p:notesMasterIdLst>
  <p:sldIdLst>
    <p:sldId id="307" r:id="rId3"/>
    <p:sldId id="319" r:id="rId4"/>
    <p:sldId id="320" r:id="rId5"/>
    <p:sldId id="321" r:id="rId6"/>
    <p:sldId id="322" r:id="rId7"/>
    <p:sldId id="323" r:id="rId8"/>
    <p:sldId id="311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3" autoAdjust="0"/>
    <p:restoredTop sz="92473" autoAdjust="0"/>
  </p:normalViewPr>
  <p:slideViewPr>
    <p:cSldViewPr snapToGrid="0">
      <p:cViewPr>
        <p:scale>
          <a:sx n="61" d="100"/>
          <a:sy n="61" d="100"/>
        </p:scale>
        <p:origin x="-864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99ED7-E43D-4275-973E-E211C88C7D22}" type="datetimeFigureOut">
              <a:rPr lang="en-US" smtClean="0"/>
              <a:pPr/>
              <a:t>10/31/2020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0CBCC-C1E6-432D-B669-F942B5B06B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1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685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20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810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94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621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059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15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37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787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269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2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6" y="1859770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9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63"/>
            <a:ext cx="812800" cy="365125"/>
          </a:xfrm>
        </p:spPr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38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63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63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4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32053" y="666095"/>
            <a:ext cx="8824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</a:rPr>
              <a:t>TRƯỜNG TIỂU HỌC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</a:rPr>
              <a:t>ÁI MỘ B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822565" y="3731220"/>
            <a:ext cx="8534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MÔN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VIỆT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LỚP 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044305" y="1692905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WordArt 6"/>
          <p:cNvSpPr>
            <a:spLocks noChangeArrowheads="1" noChangeShapeType="1" noTextEdit="1"/>
          </p:cNvSpPr>
          <p:nvPr/>
        </p:nvSpPr>
        <p:spPr bwMode="auto">
          <a:xfrm>
            <a:off x="2281854" y="1604434"/>
            <a:ext cx="7875588" cy="749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NHIỆT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LIỆT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GIÁO</a:t>
            </a:r>
            <a:endParaRPr lang="en-US" sz="4000" b="1" kern="10" dirty="0">
              <a:ln w="12700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028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11" y="2362200"/>
            <a:ext cx="4381185" cy="728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18511" y="609600"/>
            <a:ext cx="111760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79" y="421290"/>
            <a:ext cx="121308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186" y="1394847"/>
            <a:ext cx="11907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khổng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lồ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4185" y="2771613"/>
            <a:ext cx="1190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son,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590" y="3825498"/>
            <a:ext cx="11907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nhô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3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79" y="128902"/>
            <a:ext cx="121308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79" y="747315"/>
            <a:ext cx="119079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khổng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lồ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575728"/>
            <a:ext cx="11907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son,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2037393"/>
            <a:ext cx="11907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nhô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141929"/>
              </p:ext>
            </p:extLst>
          </p:nvPr>
        </p:nvGraphicFramePr>
        <p:xfrm>
          <a:off x="309966" y="2625959"/>
          <a:ext cx="11598030" cy="4176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54305"/>
                <a:gridCol w="2665709"/>
                <a:gridCol w="2578016"/>
              </a:tblGrid>
              <a:tr h="89944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so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sánh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0082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gác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nhìn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xuống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hồ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như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chiếc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gương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dục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khổng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lồ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sáng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long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lanh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hồ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chiếc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gương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dục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khổng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lồ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94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 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Thê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Húc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son,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cong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cong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như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đền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Ngọc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Sơn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Thê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Húc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00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c) 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ta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thấy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rùa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đầu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to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như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bưởi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nhô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khỏi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mặt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đầu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con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rùa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bưởi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07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79" y="421290"/>
            <a:ext cx="11981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186" y="1394847"/>
            <a:ext cx="1190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lửng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4182" y="2034416"/>
            <a:ext cx="1190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vu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183" y="2729326"/>
            <a:ext cx="1190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………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50435" y="3331168"/>
            <a:ext cx="6997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88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79" y="421290"/>
            <a:ext cx="11981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186" y="1394847"/>
            <a:ext cx="1190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lửng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4182" y="2034416"/>
            <a:ext cx="1190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vu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sáo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183" y="2729326"/>
            <a:ext cx="1190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50435" y="3331168"/>
            <a:ext cx="6997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6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177013" y="1392236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136690" y="3834825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CHÚC CÁC EM HỌC SINH CHĂM NGOAN!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WordArt 7"/>
          <p:cNvSpPr>
            <a:spLocks noChangeArrowheads="1" noChangeShapeType="1" noTextEdit="1"/>
          </p:cNvSpPr>
          <p:nvPr/>
        </p:nvSpPr>
        <p:spPr bwMode="auto">
          <a:xfrm>
            <a:off x="2289090" y="1295400"/>
            <a:ext cx="8212015" cy="2667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5400" b="1" kern="10" smtClean="0">
                <a:ln w="1587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KÍNH CHÚC CÁC THẦY, CÔ GIÁO MẠNH KHỎE</a:t>
            </a:r>
            <a:endParaRPr lang="en-US" sz="5400" b="1" kern="10" dirty="0">
              <a:ln w="15875">
                <a:solidFill>
                  <a:srgbClr val="FFFF00"/>
                </a:solidFill>
                <a:round/>
                <a:headEnd/>
                <a:tailEnd/>
              </a:ln>
              <a:solidFill>
                <a:srgbClr val="00FF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149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94bd77dbf8a123aa4541cb9e0787b1db3dd398b"/>
  <p:tag name="MMPROD_UIDATA" val="&lt;database version=&quot;10.0&quot;&gt;&lt;object type=&quot;1&quot; unique_id=&quot;10001&quot;&gt;&lt;object type=&quot;2&quot; unique_id=&quot;10831&quot;&gt;&lt;object type=&quot;3&quot; unique_id=&quot;11943&quot;&gt;&lt;property id=&quot;20148&quot; value=&quot;5&quot;/&gt;&lt;property id=&quot;20300&quot; value=&quot;Slide 1&quot;/&gt;&lt;property id=&quot;20307&quot; value=&quot;307&quot;/&gt;&lt;/object&gt;&lt;object type=&quot;3&quot; unique_id=&quot;12500&quot;&gt;&lt;property id=&quot;20148&quot; value=&quot;5&quot;/&gt;&lt;property id=&quot;20300&quot; value=&quot;Slide 11&quot;/&gt;&lt;property id=&quot;20307&quot; value=&quot;311&quot;/&gt;&lt;/object&gt;&lt;object type=&quot;3&quot; unique_id=&quot;12766&quot;&gt;&lt;property id=&quot;20148&quot; value=&quot;5&quot;/&gt;&lt;property id=&quot;20300&quot; value=&quot;Slide 5&quot;/&gt;&lt;property id=&quot;20307&quot; value=&quot;315&quot;/&gt;&lt;/object&gt;&lt;object type=&quot;3&quot; unique_id=&quot;20281&quot;&gt;&lt;property id=&quot;20148&quot; value=&quot;5&quot;/&gt;&lt;property id=&quot;20300&quot; value=&quot;Slide 3&quot;/&gt;&lt;property id=&quot;20307&quot; value=&quot;319&quot;/&gt;&lt;/object&gt;&lt;object type=&quot;3&quot; unique_id=&quot;20282&quot;&gt;&lt;property id=&quot;20148&quot; value=&quot;5&quot;/&gt;&lt;property id=&quot;20300&quot; value=&quot;Slide 4&quot;/&gt;&lt;property id=&quot;20307&quot; value=&quot;317&quot;/&gt;&lt;/object&gt;&lt;object type=&quot;3&quot; unique_id=&quot;20407&quot;&gt;&lt;property id=&quot;20148&quot; value=&quot;5&quot;/&gt;&lt;property id=&quot;20300&quot; value=&quot;Slide 7&quot;/&gt;&lt;property id=&quot;20307&quot; value=&quot;321&quot;/&gt;&lt;/object&gt;&lt;object type=&quot;3&quot; unique_id=&quot;20408&quot;&gt;&lt;property id=&quot;20148&quot; value=&quot;5&quot;/&gt;&lt;property id=&quot;20300&quot; value=&quot;Slide 8&quot;/&gt;&lt;property id=&quot;20307&quot; value=&quot;322&quot;/&gt;&lt;/object&gt;&lt;object type=&quot;3&quot; unique_id=&quot;20469&quot;&gt;&lt;property id=&quot;20148&quot; value=&quot;5&quot;/&gt;&lt;property id=&quot;20300&quot; value=&quot;Slide 10&quot;/&gt;&lt;property id=&quot;20307&quot; value=&quot;323&quot;/&gt;&lt;/object&gt;&lt;object type=&quot;3&quot; unique_id=&quot;20651&quot;&gt;&lt;property id=&quot;20148&quot; value=&quot;5&quot;/&gt;&lt;property id=&quot;20300&quot; value=&quot;Slide 2&quot;/&gt;&lt;property id=&quot;20307&quot; value=&quot;328&quot;/&gt;&lt;/object&gt;&lt;object type=&quot;3&quot; unique_id=&quot;20749&quot;&gt;&lt;property id=&quot;20148&quot; value=&quot;5&quot;/&gt;&lt;property id=&quot;20300&quot; value=&quot;Slide 9&quot;/&gt;&lt;property id=&quot;20307&quot; value=&quot;329&quot;/&gt;&lt;/object&gt;&lt;object type=&quot;3&quot; unique_id=&quot;20871&quot;&gt;&lt;property id=&quot;20148&quot; value=&quot;5&quot;/&gt;&lt;property id=&quot;20300&quot; value=&quot;Slide 6&quot;/&gt;&lt;property id=&quot;20307&quot; value=&quot;330&quot;/&gt;&lt;/object&gt;&lt;/object&gt;&lt;object type=&quot;8&quot; unique_id=&quot;10851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1744</TotalTime>
  <Words>444</Words>
  <Application>Microsoft Office PowerPoint</Application>
  <PresentationFormat>Custom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 Nui</dc:creator>
  <cp:lastModifiedBy>user</cp:lastModifiedBy>
  <cp:revision>171</cp:revision>
  <dcterms:created xsi:type="dcterms:W3CDTF">2016-10-17T02:06:39Z</dcterms:created>
  <dcterms:modified xsi:type="dcterms:W3CDTF">2020-10-31T05:52:35Z</dcterms:modified>
</cp:coreProperties>
</file>