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97" r:id="rId2"/>
    <p:sldId id="388" r:id="rId3"/>
    <p:sldId id="398" r:id="rId4"/>
    <p:sldId id="400" r:id="rId5"/>
    <p:sldId id="401" r:id="rId6"/>
    <p:sldId id="405" r:id="rId7"/>
    <p:sldId id="402" r:id="rId8"/>
    <p:sldId id="403" r:id="rId9"/>
    <p:sldId id="414" r:id="rId10"/>
    <p:sldId id="404" r:id="rId11"/>
    <p:sldId id="399" r:id="rId12"/>
    <p:sldId id="406" r:id="rId13"/>
    <p:sldId id="407" r:id="rId14"/>
    <p:sldId id="408" r:id="rId15"/>
    <p:sldId id="409" r:id="rId16"/>
    <p:sldId id="410" r:id="rId17"/>
    <p:sldId id="412" r:id="rId18"/>
    <p:sldId id="411" r:id="rId19"/>
    <p:sldId id="41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  <a:srgbClr val="000000"/>
    <a:srgbClr val="F5F4FE"/>
    <a:srgbClr val="DDDDDD"/>
    <a:srgbClr val="EEEDFD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26" autoAdjust="0"/>
    <p:restoredTop sz="94646" autoAdjust="0"/>
  </p:normalViewPr>
  <p:slideViewPr>
    <p:cSldViewPr>
      <p:cViewPr varScale="1">
        <p:scale>
          <a:sx n="70" d="100"/>
          <a:sy n="70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A79C39-5124-48F4-BBFA-711CACF88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53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"/>
          <p:cNvSpPr>
            <a:spLocks noChangeArrowheads="1"/>
          </p:cNvSpPr>
          <p:nvPr/>
        </p:nvSpPr>
        <p:spPr bwMode="gray">
          <a:xfrm>
            <a:off x="0" y="2708275"/>
            <a:ext cx="9144000" cy="8747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black">
          <a:xfrm>
            <a:off x="381000" y="271463"/>
            <a:ext cx="10890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2" tIns="47891" rIns="95782" bIns="47891">
            <a:spAutoFit/>
          </a:bodyPr>
          <a:lstStyle/>
          <a:p>
            <a:pPr defTabSz="957263">
              <a:defRPr/>
            </a:pPr>
            <a:r>
              <a:rPr lang="en-US" sz="21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-11113" y="-12700"/>
            <a:ext cx="9175751" cy="6870700"/>
            <a:chOff x="-7" y="-8"/>
            <a:chExt cx="5780" cy="4328"/>
          </a:xfrm>
        </p:grpSpPr>
        <p:sp>
          <p:nvSpPr>
            <p:cNvPr id="7" name="AutoShape 36"/>
            <p:cNvSpPr>
              <a:spLocks noChangeArrowheads="1"/>
            </p:cNvSpPr>
            <p:nvPr/>
          </p:nvSpPr>
          <p:spPr bwMode="gray">
            <a:xfrm>
              <a:off x="17" y="16"/>
              <a:ext cx="5729" cy="42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37"/>
            <p:cNvSpPr>
              <a:spLocks/>
            </p:cNvSpPr>
            <p:nvPr/>
          </p:nvSpPr>
          <p:spPr bwMode="gray">
            <a:xfrm>
              <a:off x="-3" y="-8"/>
              <a:ext cx="295" cy="289"/>
            </a:xfrm>
            <a:custGeom>
              <a:avLst/>
              <a:gdLst>
                <a:gd name="T0" fmla="*/ 3 w 403"/>
                <a:gd name="T1" fmla="*/ 395 h 395"/>
                <a:gd name="T2" fmla="*/ 74 w 403"/>
                <a:gd name="T3" fmla="*/ 216 h 395"/>
                <a:gd name="T4" fmla="*/ 231 w 403"/>
                <a:gd name="T5" fmla="*/ 50 h 395"/>
                <a:gd name="T6" fmla="*/ 403 w 403"/>
                <a:gd name="T7" fmla="*/ 0 h 395"/>
                <a:gd name="T8" fmla="*/ 0 w 403"/>
                <a:gd name="T9" fmla="*/ 0 h 3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395">
                  <a:moveTo>
                    <a:pt x="3" y="395"/>
                  </a:moveTo>
                  <a:lnTo>
                    <a:pt x="74" y="216"/>
                  </a:lnTo>
                  <a:lnTo>
                    <a:pt x="231" y="50"/>
                  </a:ln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38"/>
            <p:cNvSpPr>
              <a:spLocks/>
            </p:cNvSpPr>
            <p:nvPr/>
          </p:nvSpPr>
          <p:spPr bwMode="gray">
            <a:xfrm>
              <a:off x="-7" y="3982"/>
              <a:ext cx="287" cy="338"/>
            </a:xfrm>
            <a:custGeom>
              <a:avLst/>
              <a:gdLst>
                <a:gd name="T0" fmla="*/ 391 w 391"/>
                <a:gd name="T1" fmla="*/ 473 h 473"/>
                <a:gd name="T2" fmla="*/ 151 w 391"/>
                <a:gd name="T3" fmla="*/ 353 h 473"/>
                <a:gd name="T4" fmla="*/ 42 w 391"/>
                <a:gd name="T5" fmla="*/ 201 h 473"/>
                <a:gd name="T6" fmla="*/ 0 w 391"/>
                <a:gd name="T7" fmla="*/ 0 h 473"/>
                <a:gd name="T8" fmla="*/ 1 w 391"/>
                <a:gd name="T9" fmla="*/ 470 h 4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1" h="473">
                  <a:moveTo>
                    <a:pt x="391" y="473"/>
                  </a:moveTo>
                  <a:lnTo>
                    <a:pt x="151" y="353"/>
                  </a:lnTo>
                  <a:lnTo>
                    <a:pt x="42" y="201"/>
                  </a:lnTo>
                  <a:lnTo>
                    <a:pt x="0" y="0"/>
                  </a:lnTo>
                  <a:lnTo>
                    <a:pt x="1" y="47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39"/>
            <p:cNvSpPr>
              <a:spLocks/>
            </p:cNvSpPr>
            <p:nvPr/>
          </p:nvSpPr>
          <p:spPr bwMode="gray">
            <a:xfrm>
              <a:off x="5499" y="4026"/>
              <a:ext cx="274" cy="287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0"/>
            <p:cNvSpPr>
              <a:spLocks/>
            </p:cNvSpPr>
            <p:nvPr/>
          </p:nvSpPr>
          <p:spPr bwMode="gray">
            <a:xfrm>
              <a:off x="5467" y="0"/>
              <a:ext cx="302" cy="288"/>
            </a:xfrm>
            <a:custGeom>
              <a:avLst/>
              <a:gdLst>
                <a:gd name="T0" fmla="*/ 0 w 403"/>
                <a:gd name="T1" fmla="*/ 0 h 403"/>
                <a:gd name="T2" fmla="*/ 221 w 403"/>
                <a:gd name="T3" fmla="*/ 96 h 403"/>
                <a:gd name="T4" fmla="*/ 353 w 403"/>
                <a:gd name="T5" fmla="*/ 231 h 403"/>
                <a:gd name="T6" fmla="*/ 403 w 403"/>
                <a:gd name="T7" fmla="*/ 403 h 403"/>
                <a:gd name="T8" fmla="*/ 403 w 403"/>
                <a:gd name="T9" fmla="*/ 0 h 4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403">
                  <a:moveTo>
                    <a:pt x="0" y="0"/>
                  </a:moveTo>
                  <a:lnTo>
                    <a:pt x="221" y="96"/>
                  </a:lnTo>
                  <a:lnTo>
                    <a:pt x="353" y="231"/>
                  </a:lnTo>
                  <a:lnTo>
                    <a:pt x="403" y="403"/>
                  </a:lnTo>
                  <a:lnTo>
                    <a:pt x="403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0" y="2720975"/>
            <a:ext cx="9144000" cy="817563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2176463"/>
            <a:ext cx="7086600" cy="4365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AD33C-FBF5-40C1-B33C-9A718BD92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270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270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E9672-5291-4ACD-9F10-4AAE6FC07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4481-646B-41DA-AAE7-5B14FE803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453E-1964-4303-BED2-EE1BDF4D0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38D5-39AA-4FEC-9BD6-16577558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53636-6D4B-4399-B627-D557425A9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156D3-4151-4FFD-8919-DAA1375E3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1AF-01BF-422F-8A86-F2DDF7A5B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9221-5090-46A8-844D-C62729B12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E41FA-0751-44FA-8064-5322C79E1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5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>
              <a:gd name="T0" fmla="*/ 0 w 5718"/>
              <a:gd name="T1" fmla="*/ 756 h 1005"/>
              <a:gd name="T2" fmla="*/ 576 w 5718"/>
              <a:gd name="T3" fmla="*/ 560 h 1005"/>
              <a:gd name="T4" fmla="*/ 1403 w 5718"/>
              <a:gd name="T5" fmla="*/ 390 h 1005"/>
              <a:gd name="T6" fmla="*/ 2452 w 5718"/>
              <a:gd name="T7" fmla="*/ 314 h 1005"/>
              <a:gd name="T8" fmla="*/ 3102 w 5718"/>
              <a:gd name="T9" fmla="*/ 326 h 1005"/>
              <a:gd name="T10" fmla="*/ 4043 w 5718"/>
              <a:gd name="T11" fmla="*/ 434 h 1005"/>
              <a:gd name="T12" fmla="*/ 4944 w 5718"/>
              <a:gd name="T13" fmla="*/ 668 h 1005"/>
              <a:gd name="T14" fmla="*/ 5691 w 5718"/>
              <a:gd name="T15" fmla="*/ 971 h 1005"/>
              <a:gd name="T16" fmla="*/ 5718 w 5718"/>
              <a:gd name="T17" fmla="*/ 19 h 1005"/>
              <a:gd name="T18" fmla="*/ 9 w 5718"/>
              <a:gd name="T19" fmla="*/ 0 h 10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>
              <a:defRPr sz="1300" b="1">
                <a:latin typeface="Verdana" pitchFamily="34" charset="0"/>
              </a:defRPr>
            </a:lvl1pPr>
          </a:lstStyle>
          <a:p>
            <a:pPr>
              <a:defRPr/>
            </a:pPr>
            <a:fld id="{BBC6D6AA-3B6E-46D2-8C81-77A6B9F8C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1031" name="Group 16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1033" name="Freeform 17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>
                <a:gd name="T0" fmla="*/ 314 w 389"/>
                <a:gd name="T1" fmla="*/ 416 h 417"/>
                <a:gd name="T2" fmla="*/ 389 w 389"/>
                <a:gd name="T3" fmla="*/ 417 h 417"/>
                <a:gd name="T4" fmla="*/ 158 w 389"/>
                <a:gd name="T5" fmla="*/ 297 h 417"/>
                <a:gd name="T6" fmla="*/ 39 w 389"/>
                <a:gd name="T7" fmla="*/ 179 h 417"/>
                <a:gd name="T8" fmla="*/ 0 w 389"/>
                <a:gd name="T9" fmla="*/ 0 h 417"/>
                <a:gd name="T10" fmla="*/ 1 w 389"/>
                <a:gd name="T11" fmla="*/ 417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AutoShape 19"/>
            <p:cNvSpPr>
              <a:spLocks noChangeArrowheads="1"/>
            </p:cNvSpPr>
            <p:nvPr/>
          </p:nvSpPr>
          <p:spPr bwMode="gray">
            <a:xfrm>
              <a:off x="26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20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>
                <a:gd name="T0" fmla="*/ 2 w 405"/>
                <a:gd name="T1" fmla="*/ 441 h 441"/>
                <a:gd name="T2" fmla="*/ 107 w 405"/>
                <a:gd name="T3" fmla="*/ 175 h 441"/>
                <a:gd name="T4" fmla="*/ 387 w 405"/>
                <a:gd name="T5" fmla="*/ 0 h 441"/>
                <a:gd name="T6" fmla="*/ 1 w 405"/>
                <a:gd name="T7" fmla="*/ 0 h 4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21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>
                <a:gd name="T0" fmla="*/ 0 w 470"/>
                <a:gd name="T1" fmla="*/ 4 h 483"/>
                <a:gd name="T2" fmla="*/ 342 w 470"/>
                <a:gd name="T3" fmla="*/ 150 h 483"/>
                <a:gd name="T4" fmla="*/ 470 w 470"/>
                <a:gd name="T5" fmla="*/ 461 h 483"/>
                <a:gd name="T6" fmla="*/ 470 w 470"/>
                <a:gd name="T7" fmla="*/ 0 h 48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2" name="Line 22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dt="0"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2900" b="1" i="0" u="none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 b="0" i="0" u="none">
          <a:solidFill>
            <a:schemeClr val="tx1"/>
          </a:solidFill>
          <a:latin typeface="+mj-lt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image" Target="../media/image9.jpeg"/><Relationship Id="rId7" Type="http://schemas.openxmlformats.org/officeDocument/2006/relationships/slide" Target="slide1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image" Target="../media/image7.gif"/><Relationship Id="rId5" Type="http://schemas.openxmlformats.org/officeDocument/2006/relationships/image" Target="../media/image11.jpeg"/><Relationship Id="rId10" Type="http://schemas.openxmlformats.org/officeDocument/2006/relationships/slide" Target="slide17.xml"/><Relationship Id="rId4" Type="http://schemas.openxmlformats.org/officeDocument/2006/relationships/image" Target="../media/image10.png"/><Relationship Id="rId9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8.xml"/><Relationship Id="rId4" Type="http://schemas.openxmlformats.org/officeDocument/2006/relationships/image" Target="../media/image7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235526" name="WordArt 6" descr="Small checker board"/>
          <p:cNvSpPr>
            <a:spLocks noChangeArrowheads="1" noChangeShapeType="1" noTextEdit="1"/>
          </p:cNvSpPr>
          <p:nvPr/>
        </p:nvSpPr>
        <p:spPr bwMode="auto">
          <a:xfrm>
            <a:off x="1524000" y="1752600"/>
            <a:ext cx="6858000" cy="3581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6000" b="1" kern="10" spc="-60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PHÂN </a:t>
            </a:r>
            <a:r>
              <a:rPr lang="vi-VN" sz="6000" b="1" kern="10" spc="-60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MÔN </a:t>
            </a:r>
            <a:r>
              <a:rPr lang="vi-VN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:   </a:t>
            </a:r>
            <a:r>
              <a:rPr lang="vi-VN" sz="6000" b="1" kern="10" spc="-60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</a:t>
            </a:r>
            <a:r>
              <a:rPr lang="en-US" sz="6000" b="1" kern="10" spc="-60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ẬP ĐỌC </a:t>
            </a:r>
            <a:endParaRPr lang="vi-VN" sz="6000" b="1" kern="10" spc="-600" dirty="0">
              <a:ln w="12700">
                <a:solidFill>
                  <a:srgbClr val="0000FF"/>
                </a:solidFill>
                <a:round/>
                <a:headEnd/>
                <a:tailEnd/>
              </a:ln>
              <a:pattFill prst="smCheck">
                <a:fgClr>
                  <a:srgbClr val="33CCFF"/>
                </a:fgClr>
                <a:bgClr>
                  <a:srgbClr val="FFFFFF"/>
                </a:bgClr>
              </a:patt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vi-VN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LỚP :  </a:t>
            </a:r>
            <a:r>
              <a:rPr lang="en-US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1268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3429000" y="1143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4000" b="1" dirty="0" err="1">
                <a:solidFill>
                  <a:srgbClr val="800000"/>
                </a:solidFill>
              </a:rPr>
              <a:t>Kể</a:t>
            </a:r>
            <a:r>
              <a:rPr lang="en-US" sz="4000" b="1" dirty="0">
                <a:solidFill>
                  <a:srgbClr val="800000"/>
                </a:solidFill>
              </a:rPr>
              <a:t> </a:t>
            </a:r>
            <a:r>
              <a:rPr lang="en-US" sz="4000" b="1" dirty="0" err="1">
                <a:solidFill>
                  <a:srgbClr val="800000"/>
                </a:solidFill>
              </a:rPr>
              <a:t>chuyện</a:t>
            </a:r>
            <a:endParaRPr lang="en-US" sz="4000" b="1" dirty="0">
              <a:solidFill>
                <a:srgbClr val="800000"/>
              </a:solidFill>
            </a:endParaRPr>
          </a:p>
        </p:txBody>
      </p:sp>
      <p:sp>
        <p:nvSpPr>
          <p:cNvPr id="242695" name="Rectangle 7"/>
          <p:cNvSpPr>
            <a:spLocks noChangeArrowheads="1"/>
          </p:cNvSpPr>
          <p:nvPr/>
        </p:nvSpPr>
        <p:spPr bwMode="auto">
          <a:xfrm>
            <a:off x="457200" y="25908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/>
              <a:t>Sắp xếp lại các tranh sau theo đúng thứ tự trong câu chuyện </a:t>
            </a:r>
            <a:r>
              <a:rPr lang="en-US" sz="2400" b="1" i="1">
                <a:solidFill>
                  <a:srgbClr val="800000"/>
                </a:solidFill>
              </a:rPr>
              <a:t>Bài tập làm văn</a:t>
            </a:r>
            <a:r>
              <a:rPr lang="en-US" sz="2400" b="1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4" grpId="0"/>
      <p:bldP spid="2426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228600" y="661988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FF0000"/>
                </a:solidFill>
              </a:rPr>
              <a:t>Sắp xếp lại các tranh sau theo đúng thứ tự trong câu chuyện </a:t>
            </a:r>
            <a:r>
              <a:rPr lang="en-US" sz="2800" b="1" i="1">
                <a:solidFill>
                  <a:srgbClr val="000000"/>
                </a:solidFill>
              </a:rPr>
              <a:t>Bài tập làm văn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04800" y="1606550"/>
            <a:ext cx="4286250" cy="2432050"/>
            <a:chOff x="192" y="1012"/>
            <a:chExt cx="2700" cy="1532"/>
          </a:xfrm>
        </p:grpSpPr>
        <p:pic>
          <p:nvPicPr>
            <p:cNvPr id="12324" name="Picture 4"/>
            <p:cNvPicPr>
              <a:picLocks noChangeAspect="1" noChangeArrowheads="1"/>
            </p:cNvPicPr>
            <p:nvPr/>
          </p:nvPicPr>
          <p:blipFill>
            <a:blip r:embed="rId2"/>
            <a:srcRect l="3448" t="2563" r="5173" b="5128"/>
            <a:stretch>
              <a:fillRect/>
            </a:stretch>
          </p:blipFill>
          <p:spPr bwMode="auto">
            <a:xfrm>
              <a:off x="204" y="1056"/>
              <a:ext cx="2688" cy="1488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25" name="Group 11"/>
            <p:cNvGrpSpPr>
              <a:grpSpLocks/>
            </p:cNvGrpSpPr>
            <p:nvPr/>
          </p:nvGrpSpPr>
          <p:grpSpPr bwMode="auto">
            <a:xfrm>
              <a:off x="192" y="1012"/>
              <a:ext cx="336" cy="341"/>
              <a:chOff x="672" y="541"/>
              <a:chExt cx="336" cy="341"/>
            </a:xfrm>
          </p:grpSpPr>
          <p:grpSp>
            <p:nvGrpSpPr>
              <p:cNvPr id="12326" name="Group 12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28" name="Oval 13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9" name="Oval 14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0" name="Oval 15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1" name="Oval 16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2" name="Oval 17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27" name="Text Box 18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4762500" y="1582738"/>
            <a:ext cx="4114800" cy="2498725"/>
            <a:chOff x="3000" y="997"/>
            <a:chExt cx="2592" cy="1574"/>
          </a:xfrm>
        </p:grpSpPr>
        <p:pic>
          <p:nvPicPr>
            <p:cNvPr id="12315" name="Picture 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3000" y="1035"/>
              <a:ext cx="2592" cy="1536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16" name="Group 19"/>
            <p:cNvGrpSpPr>
              <a:grpSpLocks/>
            </p:cNvGrpSpPr>
            <p:nvPr/>
          </p:nvGrpSpPr>
          <p:grpSpPr bwMode="auto">
            <a:xfrm>
              <a:off x="3003" y="997"/>
              <a:ext cx="336" cy="341"/>
              <a:chOff x="672" y="541"/>
              <a:chExt cx="336" cy="341"/>
            </a:xfrm>
          </p:grpSpPr>
          <p:grpSp>
            <p:nvGrpSpPr>
              <p:cNvPr id="12317" name="Group 20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19" name="Oval 21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0" name="Oval 22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1" name="Oval 23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2" name="Oval 24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3" name="Oval 25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18" name="Text Box 26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00038" y="4054475"/>
            <a:ext cx="4271962" cy="2617788"/>
            <a:chOff x="189" y="2554"/>
            <a:chExt cx="2691" cy="1649"/>
          </a:xfrm>
        </p:grpSpPr>
        <p:pic>
          <p:nvPicPr>
            <p:cNvPr id="12306" name="Picture 6"/>
            <p:cNvPicPr>
              <a:picLocks noChangeAspect="1" noChangeArrowheads="1"/>
            </p:cNvPicPr>
            <p:nvPr/>
          </p:nvPicPr>
          <p:blipFill>
            <a:blip r:embed="rId4"/>
            <a:srcRect l="4445" t="5263" r="2222" b="5264"/>
            <a:stretch>
              <a:fillRect/>
            </a:stretch>
          </p:blipFill>
          <p:spPr bwMode="auto">
            <a:xfrm>
              <a:off x="192" y="2619"/>
              <a:ext cx="268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07" name="Group 27"/>
            <p:cNvGrpSpPr>
              <a:grpSpLocks/>
            </p:cNvGrpSpPr>
            <p:nvPr/>
          </p:nvGrpSpPr>
          <p:grpSpPr bwMode="auto">
            <a:xfrm>
              <a:off x="189" y="2554"/>
              <a:ext cx="336" cy="341"/>
              <a:chOff x="672" y="541"/>
              <a:chExt cx="336" cy="341"/>
            </a:xfrm>
          </p:grpSpPr>
          <p:grpSp>
            <p:nvGrpSpPr>
              <p:cNvPr id="12308" name="Group 28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10" name="Oval 29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1" name="Oval 3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2" name="Oval 3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3" name="Oval 3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4" name="Oval 3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9" name="Text Box 34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4743450" y="4140200"/>
            <a:ext cx="4171950" cy="2565400"/>
            <a:chOff x="2988" y="2608"/>
            <a:chExt cx="2628" cy="1616"/>
          </a:xfrm>
        </p:grpSpPr>
        <p:pic>
          <p:nvPicPr>
            <p:cNvPr id="12297" name="Picture 7"/>
            <p:cNvPicPr>
              <a:picLocks noChangeAspect="1" noChangeArrowheads="1"/>
            </p:cNvPicPr>
            <p:nvPr/>
          </p:nvPicPr>
          <p:blipFill>
            <a:blip r:embed="rId5"/>
            <a:srcRect l="4001" t="5554" r="3999" b="5554"/>
            <a:stretch>
              <a:fillRect/>
            </a:stretch>
          </p:blipFill>
          <p:spPr bwMode="auto">
            <a:xfrm>
              <a:off x="2988" y="2640"/>
              <a:ext cx="262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298" name="Group 35"/>
            <p:cNvGrpSpPr>
              <a:grpSpLocks/>
            </p:cNvGrpSpPr>
            <p:nvPr/>
          </p:nvGrpSpPr>
          <p:grpSpPr bwMode="auto">
            <a:xfrm>
              <a:off x="2991" y="2608"/>
              <a:ext cx="336" cy="341"/>
              <a:chOff x="672" y="541"/>
              <a:chExt cx="336" cy="341"/>
            </a:xfrm>
          </p:grpSpPr>
          <p:grpSp>
            <p:nvGrpSpPr>
              <p:cNvPr id="12299" name="Group 36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01" name="Oval 37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02" name="Oval 38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3" name="Oval 39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4" name="Oval 40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5" name="Oval 41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0" name="Text Box 42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28600" y="661988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FF0000"/>
                </a:solidFill>
              </a:rPr>
              <a:t>Sắp xếp lại các tranh sau theo đúng thứ tự trong câu chuyện </a:t>
            </a:r>
            <a:r>
              <a:rPr lang="en-US" sz="2800" b="1" i="1">
                <a:solidFill>
                  <a:srgbClr val="000000"/>
                </a:solidFill>
              </a:rPr>
              <a:t>Bài tập làm văn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48200" y="4324350"/>
            <a:ext cx="4286250" cy="2457450"/>
            <a:chOff x="192" y="1014"/>
            <a:chExt cx="2700" cy="1530"/>
          </a:xfrm>
        </p:grpSpPr>
        <p:pic>
          <p:nvPicPr>
            <p:cNvPr id="13354" name="Picture 5"/>
            <p:cNvPicPr>
              <a:picLocks noChangeAspect="1" noChangeArrowheads="1"/>
            </p:cNvPicPr>
            <p:nvPr/>
          </p:nvPicPr>
          <p:blipFill>
            <a:blip r:embed="rId2"/>
            <a:srcRect l="3448" t="2563" r="5173" b="5128"/>
            <a:stretch>
              <a:fillRect/>
            </a:stretch>
          </p:blipFill>
          <p:spPr bwMode="auto">
            <a:xfrm>
              <a:off x="204" y="1056"/>
              <a:ext cx="2688" cy="1488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55" name="Group 6"/>
            <p:cNvGrpSpPr>
              <a:grpSpLocks/>
            </p:cNvGrpSpPr>
            <p:nvPr/>
          </p:nvGrpSpPr>
          <p:grpSpPr bwMode="auto">
            <a:xfrm>
              <a:off x="192" y="1014"/>
              <a:ext cx="336" cy="337"/>
              <a:chOff x="672" y="543"/>
              <a:chExt cx="336" cy="337"/>
            </a:xfrm>
          </p:grpSpPr>
          <p:grpSp>
            <p:nvGrpSpPr>
              <p:cNvPr id="13356" name="Group 7"/>
              <p:cNvGrpSpPr>
                <a:grpSpLocks/>
              </p:cNvGrpSpPr>
              <p:nvPr/>
            </p:nvGrpSpPr>
            <p:grpSpPr bwMode="auto">
              <a:xfrm>
                <a:off x="672" y="543"/>
                <a:ext cx="336" cy="337"/>
                <a:chOff x="1289" y="501"/>
                <a:chExt cx="668" cy="830"/>
              </a:xfrm>
            </p:grpSpPr>
            <p:sp>
              <p:nvSpPr>
                <p:cNvPr id="13358" name="Oval 8"/>
                <p:cNvSpPr>
                  <a:spLocks noChangeArrowheads="1"/>
                </p:cNvSpPr>
                <p:nvPr/>
              </p:nvSpPr>
              <p:spPr bwMode="gray">
                <a:xfrm>
                  <a:off x="1289" y="501"/>
                  <a:ext cx="668" cy="83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59" name="Oval 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0" name="Oval 1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1" name="Oval 1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2" name="Oval 1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57" name="Text Box 13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8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338138" y="4287838"/>
            <a:ext cx="4157662" cy="2498725"/>
            <a:chOff x="3000" y="997"/>
            <a:chExt cx="2592" cy="1574"/>
          </a:xfrm>
        </p:grpSpPr>
        <p:pic>
          <p:nvPicPr>
            <p:cNvPr id="13345" name="Picture 1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3000" y="1035"/>
              <a:ext cx="2592" cy="1536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46" name="Group 16"/>
            <p:cNvGrpSpPr>
              <a:grpSpLocks/>
            </p:cNvGrpSpPr>
            <p:nvPr/>
          </p:nvGrpSpPr>
          <p:grpSpPr bwMode="auto">
            <a:xfrm>
              <a:off x="3003" y="997"/>
              <a:ext cx="336" cy="341"/>
              <a:chOff x="672" y="541"/>
              <a:chExt cx="336" cy="341"/>
            </a:xfrm>
          </p:grpSpPr>
          <p:grpSp>
            <p:nvGrpSpPr>
              <p:cNvPr id="13347" name="Group 1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49" name="Oval 1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50" name="Oval 1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1" name="Oval 2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2" name="Oval 2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3" name="Oval 2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48" name="Text Box 23"/>
              <p:cNvSpPr txBox="1">
                <a:spLocks noChangeArrowheads="1"/>
              </p:cNvSpPr>
              <p:nvPr/>
            </p:nvSpPr>
            <p:spPr bwMode="gray">
              <a:xfrm>
                <a:off x="727" y="555"/>
                <a:ext cx="222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228600" y="1577975"/>
            <a:ext cx="4271963" cy="2617788"/>
            <a:chOff x="189" y="2554"/>
            <a:chExt cx="2691" cy="1649"/>
          </a:xfrm>
        </p:grpSpPr>
        <p:pic>
          <p:nvPicPr>
            <p:cNvPr id="13336" name="Picture 25"/>
            <p:cNvPicPr>
              <a:picLocks noChangeAspect="1" noChangeArrowheads="1"/>
            </p:cNvPicPr>
            <p:nvPr/>
          </p:nvPicPr>
          <p:blipFill>
            <a:blip r:embed="rId4"/>
            <a:srcRect l="4445" t="5263" r="2222" b="5264"/>
            <a:stretch>
              <a:fillRect/>
            </a:stretch>
          </p:blipFill>
          <p:spPr bwMode="auto">
            <a:xfrm>
              <a:off x="192" y="2619"/>
              <a:ext cx="268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37" name="Group 26"/>
            <p:cNvGrpSpPr>
              <a:grpSpLocks/>
            </p:cNvGrpSpPr>
            <p:nvPr/>
          </p:nvGrpSpPr>
          <p:grpSpPr bwMode="auto">
            <a:xfrm>
              <a:off x="189" y="2554"/>
              <a:ext cx="336" cy="341"/>
              <a:chOff x="672" y="541"/>
              <a:chExt cx="336" cy="341"/>
            </a:xfrm>
          </p:grpSpPr>
          <p:grpSp>
            <p:nvGrpSpPr>
              <p:cNvPr id="13338" name="Group 2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40" name="Oval 2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41" name="Oval 2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2" name="Oval 3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3" name="Oval 3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4" name="Oval 3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39" name="Text Box 33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572000" y="1654175"/>
            <a:ext cx="4343400" cy="2565400"/>
            <a:chOff x="2988" y="2608"/>
            <a:chExt cx="2628" cy="1616"/>
          </a:xfrm>
        </p:grpSpPr>
        <p:pic>
          <p:nvPicPr>
            <p:cNvPr id="13327" name="Picture 35"/>
            <p:cNvPicPr>
              <a:picLocks noChangeAspect="1" noChangeArrowheads="1"/>
            </p:cNvPicPr>
            <p:nvPr/>
          </p:nvPicPr>
          <p:blipFill>
            <a:blip r:embed="rId5"/>
            <a:srcRect l="4001" t="5554" r="3999" b="5554"/>
            <a:stretch>
              <a:fillRect/>
            </a:stretch>
          </p:blipFill>
          <p:spPr bwMode="auto">
            <a:xfrm>
              <a:off x="2988" y="2640"/>
              <a:ext cx="262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28" name="Group 36"/>
            <p:cNvGrpSpPr>
              <a:grpSpLocks/>
            </p:cNvGrpSpPr>
            <p:nvPr/>
          </p:nvGrpSpPr>
          <p:grpSpPr bwMode="auto">
            <a:xfrm>
              <a:off x="2991" y="2608"/>
              <a:ext cx="336" cy="341"/>
              <a:chOff x="672" y="541"/>
              <a:chExt cx="336" cy="341"/>
            </a:xfrm>
          </p:grpSpPr>
          <p:grpSp>
            <p:nvGrpSpPr>
              <p:cNvPr id="13329" name="Group 3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31" name="Oval 3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32" name="Oval 3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3" name="Oval 4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4" name="Oval 4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5" name="Oval 4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30" name="Text Box 43"/>
              <p:cNvSpPr txBox="1">
                <a:spLocks noChangeArrowheads="1"/>
              </p:cNvSpPr>
              <p:nvPr/>
            </p:nvSpPr>
            <p:spPr bwMode="gray">
              <a:xfrm>
                <a:off x="730" y="555"/>
                <a:ext cx="216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sp>
        <p:nvSpPr>
          <p:cNvPr id="244780" name="AutoShape 44">
            <a:hlinkClick r:id="rId6" action="ppaction://hlinksldjump"/>
          </p:cNvPr>
          <p:cNvSpPr>
            <a:spLocks noChangeArrowheads="1"/>
          </p:cNvSpPr>
          <p:nvPr/>
        </p:nvSpPr>
        <p:spPr bwMode="blackWhite">
          <a:xfrm>
            <a:off x="3228975" y="37338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1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1" name="AutoShape 45">
            <a:hlinkClick r:id="rId7" action="ppaction://hlinksldjump"/>
          </p:cNvPr>
          <p:cNvSpPr>
            <a:spLocks noChangeArrowheads="1"/>
          </p:cNvSpPr>
          <p:nvPr/>
        </p:nvSpPr>
        <p:spPr bwMode="blackWhite">
          <a:xfrm>
            <a:off x="914400" y="43434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3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2" name="AutoShape 46">
            <a:hlinkClick r:id="rId8" action="ppaction://hlinksldjump"/>
          </p:cNvPr>
          <p:cNvSpPr>
            <a:spLocks noChangeArrowheads="1"/>
          </p:cNvSpPr>
          <p:nvPr/>
        </p:nvSpPr>
        <p:spPr bwMode="blackWhite">
          <a:xfrm>
            <a:off x="4724400" y="6334125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4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3" name="AutoShape 47">
            <a:hlinkClick r:id="rId9" action="ppaction://hlinksldjump"/>
          </p:cNvPr>
          <p:cNvSpPr>
            <a:spLocks noChangeArrowheads="1"/>
          </p:cNvSpPr>
          <p:nvPr/>
        </p:nvSpPr>
        <p:spPr bwMode="blackWhite">
          <a:xfrm>
            <a:off x="4648200" y="37338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2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pic>
        <p:nvPicPr>
          <p:cNvPr id="13325" name="Picture 48" descr="Star-05-june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AutoShape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667000" y="228600"/>
            <a:ext cx="609600" cy="381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80" grpId="0" animBg="1"/>
      <p:bldP spid="244781" grpId="0" animBg="1"/>
      <p:bldP spid="244782" grpId="0" animBg="1"/>
      <p:bldP spid="24478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4339" name="Text Box 15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4340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4341" name="Rectangle 17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4342" name="Rectangle 18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4343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2286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8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52400" y="2514600"/>
            <a:ext cx="8610600" cy="4114800"/>
            <a:chOff x="96" y="1584"/>
            <a:chExt cx="5424" cy="2592"/>
          </a:xfrm>
        </p:grpSpPr>
        <p:pic>
          <p:nvPicPr>
            <p:cNvPr id="14346" name="Picture 5"/>
            <p:cNvPicPr>
              <a:picLocks noChangeAspect="1" noChangeArrowheads="1"/>
            </p:cNvPicPr>
            <p:nvPr/>
          </p:nvPicPr>
          <p:blipFill>
            <a:blip r:embed="rId3"/>
            <a:srcRect l="4445" t="5263" r="2222" b="5264"/>
            <a:stretch>
              <a:fillRect/>
            </a:stretch>
          </p:blipFill>
          <p:spPr bwMode="auto">
            <a:xfrm>
              <a:off x="96" y="1584"/>
              <a:ext cx="5424" cy="2592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4347" name="AutoShape 14"/>
            <p:cNvSpPr>
              <a:spLocks noChangeArrowheads="1"/>
            </p:cNvSpPr>
            <p:nvPr/>
          </p:nvSpPr>
          <p:spPr bwMode="blackWhite">
            <a:xfrm>
              <a:off x="144" y="3792"/>
              <a:ext cx="864" cy="354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4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1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4348" name="Group 37"/>
            <p:cNvGrpSpPr>
              <a:grpSpLocks/>
            </p:cNvGrpSpPr>
            <p:nvPr/>
          </p:nvGrpSpPr>
          <p:grpSpPr bwMode="auto">
            <a:xfrm>
              <a:off x="4992" y="1588"/>
              <a:ext cx="528" cy="465"/>
              <a:chOff x="2256" y="1012"/>
              <a:chExt cx="528" cy="465"/>
            </a:xfrm>
          </p:grpSpPr>
          <p:grpSp>
            <p:nvGrpSpPr>
              <p:cNvPr id="14349" name="Group 38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4351" name="Oval 39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352" name="Oval 4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3" name="Oval 4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4" name="Oval 4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5" name="Oval 4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</p:grpSp>
          <p:sp>
            <p:nvSpPr>
              <p:cNvPr id="14350" name="Text Box 44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43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pic>
        <p:nvPicPr>
          <p:cNvPr id="14345" name="Picture 46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5364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5367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90513" y="2590800"/>
            <a:ext cx="8701087" cy="4038600"/>
            <a:chOff x="183" y="1632"/>
            <a:chExt cx="5481" cy="2544"/>
          </a:xfrm>
        </p:grpSpPr>
        <p:pic>
          <p:nvPicPr>
            <p:cNvPr id="15370" name="Picture 5"/>
            <p:cNvPicPr>
              <a:picLocks noChangeAspect="1" noChangeArrowheads="1"/>
            </p:cNvPicPr>
            <p:nvPr/>
          </p:nvPicPr>
          <p:blipFill>
            <a:blip r:embed="rId3"/>
            <a:srcRect l="4001" t="5554" r="3999" b="5554"/>
            <a:stretch>
              <a:fillRect/>
            </a:stretch>
          </p:blipFill>
          <p:spPr bwMode="auto">
            <a:xfrm>
              <a:off x="192" y="1632"/>
              <a:ext cx="5472" cy="254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5371" name="AutoShape 14"/>
            <p:cNvSpPr>
              <a:spLocks noChangeArrowheads="1"/>
            </p:cNvSpPr>
            <p:nvPr/>
          </p:nvSpPr>
          <p:spPr bwMode="blackWhite">
            <a:xfrm>
              <a:off x="240" y="3792"/>
              <a:ext cx="912" cy="354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800" b="1">
                  <a:solidFill>
                    <a:srgbClr val="000000"/>
                  </a:solidFill>
                </a:rPr>
                <a:t> </a:t>
              </a:r>
              <a:r>
                <a:rPr lang="en-US" sz="2800" b="1">
                  <a:solidFill>
                    <a:srgbClr val="800000"/>
                  </a:solidFill>
                </a:rPr>
                <a:t>Đoạn 2</a:t>
              </a:r>
              <a:endParaRPr lang="en-US" sz="28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5372" name="Group 20"/>
            <p:cNvGrpSpPr>
              <a:grpSpLocks/>
            </p:cNvGrpSpPr>
            <p:nvPr/>
          </p:nvGrpSpPr>
          <p:grpSpPr bwMode="auto">
            <a:xfrm>
              <a:off x="183" y="1636"/>
              <a:ext cx="528" cy="465"/>
              <a:chOff x="2256" y="1012"/>
              <a:chExt cx="528" cy="465"/>
            </a:xfrm>
          </p:grpSpPr>
          <p:grpSp>
            <p:nvGrpSpPr>
              <p:cNvPr id="15373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5375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376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7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8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9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374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60" cy="3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pic>
        <p:nvPicPr>
          <p:cNvPr id="15369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6388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6391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1000" y="2514600"/>
            <a:ext cx="8458200" cy="4114800"/>
            <a:chOff x="240" y="1584"/>
            <a:chExt cx="5328" cy="2592"/>
          </a:xfrm>
        </p:grpSpPr>
        <p:pic>
          <p:nvPicPr>
            <p:cNvPr id="16394" name="Picture 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240" y="1584"/>
              <a:ext cx="5328" cy="2592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6395" name="AutoShape 14"/>
            <p:cNvSpPr>
              <a:spLocks noChangeArrowheads="1"/>
            </p:cNvSpPr>
            <p:nvPr/>
          </p:nvSpPr>
          <p:spPr bwMode="blackWhite">
            <a:xfrm>
              <a:off x="261" y="3837"/>
              <a:ext cx="768" cy="306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8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3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6396" name="Group 20"/>
            <p:cNvGrpSpPr>
              <a:grpSpLocks/>
            </p:cNvGrpSpPr>
            <p:nvPr/>
          </p:nvGrpSpPr>
          <p:grpSpPr bwMode="auto">
            <a:xfrm>
              <a:off x="240" y="1588"/>
              <a:ext cx="528" cy="465"/>
              <a:chOff x="2256" y="1012"/>
              <a:chExt cx="528" cy="465"/>
            </a:xfrm>
          </p:grpSpPr>
          <p:grpSp>
            <p:nvGrpSpPr>
              <p:cNvPr id="16397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6399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400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1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2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3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398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60" cy="3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pic>
        <p:nvPicPr>
          <p:cNvPr id="16393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7412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7415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43088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8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1000" y="2520950"/>
            <a:ext cx="8458200" cy="4213225"/>
            <a:chOff x="240" y="1588"/>
            <a:chExt cx="5328" cy="2654"/>
          </a:xfrm>
        </p:grpSpPr>
        <p:pic>
          <p:nvPicPr>
            <p:cNvPr id="17418" name="Picture 5"/>
            <p:cNvPicPr>
              <a:picLocks noChangeAspect="1" noChangeArrowheads="1"/>
            </p:cNvPicPr>
            <p:nvPr/>
          </p:nvPicPr>
          <p:blipFill>
            <a:blip r:embed="rId3"/>
            <a:srcRect l="3448" t="2563" r="5173" b="5128"/>
            <a:stretch>
              <a:fillRect/>
            </a:stretch>
          </p:blipFill>
          <p:spPr bwMode="auto">
            <a:xfrm>
              <a:off x="240" y="1602"/>
              <a:ext cx="5328" cy="2640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7419" name="AutoShape 14"/>
            <p:cNvSpPr>
              <a:spLocks noChangeArrowheads="1"/>
            </p:cNvSpPr>
            <p:nvPr/>
          </p:nvSpPr>
          <p:spPr bwMode="blackWhite">
            <a:xfrm>
              <a:off x="258" y="3873"/>
              <a:ext cx="912" cy="330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4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4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7420" name="Group 20"/>
            <p:cNvGrpSpPr>
              <a:grpSpLocks/>
            </p:cNvGrpSpPr>
            <p:nvPr/>
          </p:nvGrpSpPr>
          <p:grpSpPr bwMode="auto">
            <a:xfrm>
              <a:off x="240" y="1588"/>
              <a:ext cx="528" cy="465"/>
              <a:chOff x="2256" y="1012"/>
              <a:chExt cx="528" cy="465"/>
            </a:xfrm>
          </p:grpSpPr>
          <p:grpSp>
            <p:nvGrpSpPr>
              <p:cNvPr id="17421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7423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24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5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6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7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</p:grpSp>
          <p:sp>
            <p:nvSpPr>
              <p:cNvPr id="17422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43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pic>
        <p:nvPicPr>
          <p:cNvPr id="17417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250885" name="WordArt 5"/>
          <p:cNvSpPr>
            <a:spLocks noChangeArrowheads="1" noChangeShapeType="1" noTextEdit="1"/>
          </p:cNvSpPr>
          <p:nvPr/>
        </p:nvSpPr>
        <p:spPr bwMode="auto">
          <a:xfrm>
            <a:off x="152400" y="1676400"/>
            <a:ext cx="4524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Thi kể chuyện</a:t>
            </a:r>
          </a:p>
        </p:txBody>
      </p:sp>
      <p:sp>
        <p:nvSpPr>
          <p:cNvPr id="250886" name="AutoShape 6" descr="Divot"/>
          <p:cNvSpPr>
            <a:spLocks noChangeArrowheads="1"/>
          </p:cNvSpPr>
          <p:nvPr/>
        </p:nvSpPr>
        <p:spPr bwMode="auto">
          <a:xfrm>
            <a:off x="914400" y="2362200"/>
            <a:ext cx="2057400" cy="533400"/>
          </a:xfrm>
          <a:prstGeom prst="flowChartTerminator">
            <a:avLst/>
          </a:prstGeom>
          <a:pattFill prst="divot">
            <a:fgClr>
              <a:srgbClr val="66FFFF"/>
            </a:fgClr>
            <a:bgClr>
              <a:srgbClr val="FFFFFF"/>
            </a:bgClr>
          </a:patt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</a:rPr>
              <a:t>ĐỘI A</a:t>
            </a:r>
          </a:p>
        </p:txBody>
      </p:sp>
      <p:sp>
        <p:nvSpPr>
          <p:cNvPr id="250887" name="AutoShape 7" descr="Divot"/>
          <p:cNvSpPr>
            <a:spLocks noChangeArrowheads="1"/>
          </p:cNvSpPr>
          <p:nvPr/>
        </p:nvSpPr>
        <p:spPr bwMode="auto">
          <a:xfrm>
            <a:off x="6019800" y="2438400"/>
            <a:ext cx="2057400" cy="533400"/>
          </a:xfrm>
          <a:prstGeom prst="flowChartTerminator">
            <a:avLst/>
          </a:prstGeom>
          <a:pattFill prst="divot">
            <a:fgClr>
              <a:srgbClr val="66FFFF"/>
            </a:fgClr>
            <a:bgClr>
              <a:srgbClr val="FFFFFF"/>
            </a:bgClr>
          </a:patt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</a:rPr>
              <a:t>ĐỘI B</a:t>
            </a:r>
          </a:p>
        </p:txBody>
      </p:sp>
      <p:pic>
        <p:nvPicPr>
          <p:cNvPr id="250890" name="Picture 10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1" name="Picture 11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2" name="Picture 12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3" name="Picture 13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1910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4" name="Picture 14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267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5" name="Picture 15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4267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6" name="Picture 16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7" name="Picture 17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8" name="Picture 18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00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9" name="Picture 19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200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900" name="Picture 20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124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901" name="Picture 21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407928">
            <a:off x="7239000" y="3124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5" name="Picture 26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133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6" name="Picture 27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-152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08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508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508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508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2508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08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508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508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508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508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7"/>
                  </p:tgtEl>
                </p:cond>
              </p:nextCondLst>
            </p:seq>
          </p:childTnLst>
        </p:cTn>
      </p:par>
    </p:tnLst>
    <p:bldLst>
      <p:bldP spid="250885" grpId="0" animBg="1"/>
      <p:bldP spid="250886" grpId="0" animBg="1"/>
      <p:bldP spid="25088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2362200" y="24384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(</a:t>
            </a:r>
            <a:r>
              <a:rPr lang="en-US" sz="2800" b="1" dirty="0" err="1"/>
              <a:t>Xem</a:t>
            </a:r>
            <a:r>
              <a:rPr lang="en-US" sz="2800" b="1" dirty="0"/>
              <a:t> </a:t>
            </a:r>
            <a:r>
              <a:rPr lang="en-US" sz="2800" b="1" dirty="0" err="1"/>
              <a:t>sách</a:t>
            </a:r>
            <a:r>
              <a:rPr lang="en-US" sz="2800" b="1" dirty="0"/>
              <a:t> </a:t>
            </a:r>
            <a:r>
              <a:rPr lang="en-US" sz="2800" b="1" dirty="0" err="1"/>
              <a:t>trang</a:t>
            </a:r>
            <a:r>
              <a:rPr lang="en-US" sz="2800" b="1" dirty="0"/>
              <a:t> 46, 47)</a:t>
            </a:r>
          </a:p>
        </p:txBody>
      </p:sp>
      <p:sp>
        <p:nvSpPr>
          <p:cNvPr id="24986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200400"/>
            <a:ext cx="8382000" cy="685800"/>
          </a:xfrm>
          <a:noFill/>
        </p:spPr>
        <p:txBody>
          <a:bodyPr/>
          <a:lstStyle/>
          <a:p>
            <a:pPr lvl="2" eaLnBrk="1" hangingPunct="1">
              <a:buFontTx/>
              <a:buNone/>
            </a:pPr>
            <a:r>
              <a:rPr lang="en-US" sz="2400" b="1" i="1" smtClean="0"/>
              <a:t> </a:t>
            </a:r>
            <a:r>
              <a:rPr lang="en-US" sz="2800" b="1" i="1" smtClean="0"/>
              <a:t>Chuẩn bị bài sau: </a:t>
            </a:r>
            <a:r>
              <a:rPr lang="en-US" sz="2800" b="1" i="1" smtClean="0">
                <a:solidFill>
                  <a:srgbClr val="800000"/>
                </a:solidFill>
              </a:rPr>
              <a:t>Nhớ lại buổi đầu đi học</a:t>
            </a:r>
          </a:p>
        </p:txBody>
      </p:sp>
      <p:pic>
        <p:nvPicPr>
          <p:cNvPr id="20489" name="Picture 2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8686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49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1449" name="WordArt 9"/>
          <p:cNvSpPr>
            <a:spLocks noChangeArrowheads="1" noChangeShapeType="1" noTextEdit="1"/>
          </p:cNvSpPr>
          <p:nvPr/>
        </p:nvSpPr>
        <p:spPr bwMode="auto">
          <a:xfrm>
            <a:off x="1600200" y="1714500"/>
            <a:ext cx="5543550" cy="280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405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!</a:t>
            </a:r>
          </a:p>
        </p:txBody>
      </p:sp>
      <p:pic>
        <p:nvPicPr>
          <p:cNvPr id="922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070" y="3600451"/>
            <a:ext cx="1354931" cy="1370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57751"/>
            <a:ext cx="5543550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1" y="2457451"/>
            <a:ext cx="1354931" cy="1370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1" y="1828801"/>
            <a:ext cx="1354931" cy="1370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1" y="4630341"/>
            <a:ext cx="1354931" cy="1370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65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25286" name="AutoShape 6"/>
          <p:cNvSpPr>
            <a:spLocks noChangeArrowheads="1"/>
          </p:cNvSpPr>
          <p:nvPr/>
        </p:nvSpPr>
        <p:spPr bwMode="gray">
          <a:xfrm>
            <a:off x="3200400" y="1447800"/>
            <a:ext cx="27432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 err="1" smtClean="0"/>
              <a:t>Ôn</a:t>
            </a:r>
            <a:r>
              <a:rPr lang="en-US" sz="2400" b="1" dirty="0" smtClean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cũ</a:t>
            </a:r>
            <a:endParaRPr lang="en-US" sz="2400" b="1" dirty="0"/>
          </a:p>
        </p:txBody>
      </p:sp>
      <p:pic>
        <p:nvPicPr>
          <p:cNvPr id="225287" name="Picture 7" descr="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88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209800" y="25146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r>
              <a:rPr lang="en-US" sz="2400" b="1">
                <a:cs typeface="Times New Roman" pitchFamily="18" charset="0"/>
              </a:rPr>
              <a:t>Các chữ cái và dấu câu họp bàn việc gì?</a:t>
            </a:r>
          </a:p>
        </p:txBody>
      </p:sp>
      <p:sp>
        <p:nvSpPr>
          <p:cNvPr id="225289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209800" y="25146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 Cuộc họp đề ra cách gì để giúp bạn Hoàng?</a:t>
            </a:r>
            <a:endParaRPr lang="en-US" sz="24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225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6" grpId="0" animBg="1"/>
      <p:bldP spid="225288" grpId="0" animBg="1"/>
      <p:bldP spid="225288" grpId="1" animBg="1"/>
      <p:bldP spid="2252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2667000" y="76200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dirty="0" smtClean="0">
                <a:solidFill>
                  <a:srgbClr val="800000"/>
                </a:solidFill>
              </a:rPr>
              <a:t>     </a:t>
            </a:r>
            <a:r>
              <a:rPr lang="en-US" sz="2800" b="1" dirty="0" err="1" smtClean="0">
                <a:solidFill>
                  <a:srgbClr val="800000"/>
                </a:solidFill>
              </a:rPr>
              <a:t>Tập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đọc</a:t>
            </a:r>
            <a:r>
              <a:rPr lang="en-US" sz="2800" b="1" dirty="0" smtClean="0">
                <a:solidFill>
                  <a:srgbClr val="800000"/>
                </a:solidFill>
              </a:rPr>
              <a:t> – </a:t>
            </a:r>
            <a:r>
              <a:rPr lang="en-US" sz="2800" b="1" dirty="0" err="1" smtClean="0">
                <a:solidFill>
                  <a:srgbClr val="800000"/>
                </a:solidFill>
              </a:rPr>
              <a:t>Kể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chuyện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5124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r>
              <a:rPr lang="en-US" sz="2400" b="1" dirty="0" err="1" smtClean="0">
                <a:solidFill>
                  <a:srgbClr val="000000"/>
                </a:solidFill>
              </a:rPr>
              <a:t>Thứ</a:t>
            </a:r>
            <a:r>
              <a:rPr lang="en-US" sz="2400" b="1" dirty="0" smtClean="0">
                <a:solidFill>
                  <a:srgbClr val="000000"/>
                </a:solidFill>
              </a:rPr>
              <a:t> hai </a:t>
            </a:r>
            <a:r>
              <a:rPr lang="en-US" sz="2400" b="1" dirty="0" err="1" smtClean="0">
                <a:solidFill>
                  <a:srgbClr val="000000"/>
                </a:solidFill>
              </a:rPr>
              <a:t>ngày</a:t>
            </a:r>
            <a:r>
              <a:rPr lang="en-US" sz="2400" b="1" dirty="0" smtClean="0">
                <a:solidFill>
                  <a:srgbClr val="000000"/>
                </a:solidFill>
              </a:rPr>
              <a:t> 11 </a:t>
            </a:r>
            <a:r>
              <a:rPr lang="en-US" sz="2400" b="1" dirty="0" err="1" smtClean="0">
                <a:solidFill>
                  <a:srgbClr val="000000"/>
                </a:solidFill>
              </a:rPr>
              <a:t>tháng</a:t>
            </a:r>
            <a:r>
              <a:rPr lang="en-US" sz="2400" b="1" dirty="0" smtClean="0">
                <a:solidFill>
                  <a:srgbClr val="000000"/>
                </a:solidFill>
              </a:rPr>
              <a:t> 10 </a:t>
            </a:r>
            <a:r>
              <a:rPr lang="en-US" sz="2400" b="1" dirty="0" err="1" smtClean="0">
                <a:solidFill>
                  <a:srgbClr val="000000"/>
                </a:solidFill>
              </a:rPr>
              <a:t>năm</a:t>
            </a:r>
            <a:r>
              <a:rPr lang="en-US" sz="2400" b="1" dirty="0" smtClean="0">
                <a:solidFill>
                  <a:srgbClr val="000000"/>
                </a:solidFill>
              </a:rPr>
              <a:t> 2021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36552" name="Rectangle 8"/>
          <p:cNvSpPr>
            <a:spLocks noChangeArrowheads="1"/>
          </p:cNvSpPr>
          <p:nvPr/>
        </p:nvSpPr>
        <p:spPr bwMode="auto">
          <a:xfrm>
            <a:off x="2667000" y="1285875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 dirty="0" err="1">
                <a:solidFill>
                  <a:srgbClr val="800000"/>
                </a:solidFill>
              </a:rPr>
              <a:t>Bài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tập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làm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văn</a:t>
            </a:r>
            <a:r>
              <a:rPr lang="en-US" sz="2800" b="1" dirty="0" smtClean="0">
                <a:solidFill>
                  <a:srgbClr val="800000"/>
                </a:solidFill>
              </a:rPr>
              <a:t> ( </a:t>
            </a:r>
            <a:r>
              <a:rPr lang="en-US" sz="2800" b="1" dirty="0" err="1" smtClean="0">
                <a:solidFill>
                  <a:srgbClr val="800000"/>
                </a:solidFill>
              </a:rPr>
              <a:t>trang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smtClean="0">
                <a:solidFill>
                  <a:srgbClr val="800000"/>
                </a:solidFill>
              </a:rPr>
              <a:t>46) </a:t>
            </a:r>
            <a:endParaRPr lang="en-US" sz="2800" b="1" dirty="0">
              <a:solidFill>
                <a:srgbClr val="800000"/>
              </a:solidFill>
            </a:endParaRPr>
          </a:p>
        </p:txBody>
      </p:sp>
      <p:pic>
        <p:nvPicPr>
          <p:cNvPr id="236555" name="Picture 11" descr="TV3 - trang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8686800" cy="4648200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3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152400" y="2852738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Liu-xi-a, </a:t>
            </a:r>
          </a:p>
        </p:txBody>
      </p:sp>
      <p:sp>
        <p:nvSpPr>
          <p:cNvPr id="23859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233738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Khăn mùi soa</a:t>
            </a:r>
          </a:p>
        </p:txBody>
      </p:sp>
      <p:sp>
        <p:nvSpPr>
          <p:cNvPr id="238598" name="Text Box 6"/>
          <p:cNvSpPr txBox="1">
            <a:spLocks noChangeArrowheads="1"/>
          </p:cNvSpPr>
          <p:nvPr/>
        </p:nvSpPr>
        <p:spPr bwMode="auto">
          <a:xfrm>
            <a:off x="457200" y="2319338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Luyện đọc</a:t>
            </a:r>
          </a:p>
        </p:txBody>
      </p:sp>
      <p:sp>
        <p:nvSpPr>
          <p:cNvPr id="238599" name="Text Box 7"/>
          <p:cNvSpPr txBox="1">
            <a:spLocks noChangeArrowheads="1"/>
          </p:cNvSpPr>
          <p:nvPr/>
        </p:nvSpPr>
        <p:spPr bwMode="auto">
          <a:xfrm>
            <a:off x="5410200" y="2776538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1A0597"/>
                </a:solidFill>
              </a:rPr>
              <a:t>Từ ngữ</a:t>
            </a:r>
          </a:p>
        </p:txBody>
      </p:sp>
      <p:sp>
        <p:nvSpPr>
          <p:cNvPr id="238600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943600" y="2319338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Tìm hiểu bài</a:t>
            </a:r>
          </a:p>
        </p:txBody>
      </p:sp>
      <p:sp>
        <p:nvSpPr>
          <p:cNvPr id="6153" name="AutoShape 10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38604" name="Rectangle 12"/>
          <p:cNvSpPr>
            <a:spLocks noChangeArrowheads="1"/>
          </p:cNvSpPr>
          <p:nvPr/>
        </p:nvSpPr>
        <p:spPr bwMode="auto">
          <a:xfrm>
            <a:off x="1676400" y="2927350"/>
            <a:ext cx="1379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Cô- li-a,</a:t>
            </a:r>
            <a:r>
              <a:rPr lang="en-US" sz="1800"/>
              <a:t> </a:t>
            </a:r>
          </a:p>
        </p:txBody>
      </p:sp>
      <p:sp>
        <p:nvSpPr>
          <p:cNvPr id="238606" name="Line 14"/>
          <p:cNvSpPr>
            <a:spLocks noChangeShapeType="1"/>
          </p:cNvSpPr>
          <p:nvPr/>
        </p:nvSpPr>
        <p:spPr bwMode="auto">
          <a:xfrm>
            <a:off x="5334000" y="2471738"/>
            <a:ext cx="76200" cy="3962400"/>
          </a:xfrm>
          <a:prstGeom prst="line">
            <a:avLst/>
          </a:prstGeom>
          <a:noFill/>
          <a:ln w="28575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07" name="Rectangle 15"/>
          <p:cNvSpPr>
            <a:spLocks noChangeArrowheads="1"/>
          </p:cNvSpPr>
          <p:nvPr/>
        </p:nvSpPr>
        <p:spPr bwMode="auto">
          <a:xfrm>
            <a:off x="228600" y="3384550"/>
            <a:ext cx="2301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khăn mùi soa,</a:t>
            </a:r>
            <a:r>
              <a:rPr lang="en-US" sz="1800"/>
              <a:t> </a:t>
            </a:r>
          </a:p>
        </p:txBody>
      </p:sp>
      <p:sp>
        <p:nvSpPr>
          <p:cNvPr id="238609" name="Rectangle 17"/>
          <p:cNvSpPr>
            <a:spLocks noChangeArrowheads="1"/>
          </p:cNvSpPr>
          <p:nvPr/>
        </p:nvSpPr>
        <p:spPr bwMode="auto">
          <a:xfrm>
            <a:off x="2514600" y="3384550"/>
            <a:ext cx="1822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giặt bít tất,</a:t>
            </a:r>
            <a:r>
              <a:rPr lang="en-US" sz="24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0" name="Rectangle 18"/>
          <p:cNvSpPr>
            <a:spLocks noChangeArrowheads="1"/>
          </p:cNvSpPr>
          <p:nvPr/>
        </p:nvSpPr>
        <p:spPr bwMode="auto">
          <a:xfrm>
            <a:off x="3048000" y="2927350"/>
            <a:ext cx="1751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loay hoay, </a:t>
            </a:r>
          </a:p>
        </p:txBody>
      </p:sp>
      <p:sp>
        <p:nvSpPr>
          <p:cNvPr id="238611" name="Rectangle 19"/>
          <p:cNvSpPr>
            <a:spLocks noChangeArrowheads="1"/>
          </p:cNvSpPr>
          <p:nvPr/>
        </p:nvSpPr>
        <p:spPr bwMode="auto">
          <a:xfrm>
            <a:off x="185738" y="3770313"/>
            <a:ext cx="1906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ngắn ngủn,</a:t>
            </a:r>
            <a:r>
              <a:rPr lang="en-US" sz="1800"/>
              <a:t> </a:t>
            </a:r>
          </a:p>
        </p:txBody>
      </p:sp>
      <p:sp>
        <p:nvSpPr>
          <p:cNvPr id="238612" name="Rectangle 20"/>
          <p:cNvSpPr>
            <a:spLocks noChangeArrowheads="1"/>
          </p:cNvSpPr>
          <p:nvPr/>
        </p:nvSpPr>
        <p:spPr bwMode="auto">
          <a:xfrm>
            <a:off x="2000250" y="3741738"/>
            <a:ext cx="1189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sơ-mi,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3" name="Rectangle 21"/>
          <p:cNvSpPr>
            <a:spLocks noChangeArrowheads="1"/>
          </p:cNvSpPr>
          <p:nvPr/>
        </p:nvSpPr>
        <p:spPr bwMode="auto">
          <a:xfrm>
            <a:off x="3043238" y="3732213"/>
            <a:ext cx="1550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tròn xoe.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4" name="Text Box 2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609975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Viết lia lịa</a:t>
            </a:r>
          </a:p>
        </p:txBody>
      </p:sp>
      <p:sp>
        <p:nvSpPr>
          <p:cNvPr id="238615" name="Text Box 2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514975" y="400685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Ngắn ngủn</a:t>
            </a:r>
          </a:p>
        </p:txBody>
      </p:sp>
      <p:sp>
        <p:nvSpPr>
          <p:cNvPr id="238616" name="Rectangle 24"/>
          <p:cNvSpPr>
            <a:spLocks noChangeArrowheads="1"/>
          </p:cNvSpPr>
          <p:nvPr/>
        </p:nvSpPr>
        <p:spPr bwMode="auto">
          <a:xfrm>
            <a:off x="152400" y="4251325"/>
            <a:ext cx="50133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 i="1"/>
              <a:t>-“ Nhưng chẳng lẽ  nộp một </a:t>
            </a:r>
          </a:p>
          <a:p>
            <a:r>
              <a:rPr lang="en-US" sz="2400" b="1" i="1"/>
              <a:t>bài văn ngắn ngủn như thế này? </a:t>
            </a:r>
          </a:p>
          <a:p>
            <a:r>
              <a:rPr lang="en-US" sz="2400" b="1" i="1"/>
              <a:t>Tôi nhìn xung quanh, mọi người</a:t>
            </a:r>
          </a:p>
          <a:p>
            <a:r>
              <a:rPr lang="en-US" sz="2400" b="1" i="1"/>
              <a:t> vẫn viết. Lạ thật, các bạn viết </a:t>
            </a:r>
          </a:p>
          <a:p>
            <a:r>
              <a:rPr lang="en-US" sz="2400" b="1" i="1"/>
              <a:t>gì mà nhiều thế?</a:t>
            </a:r>
            <a:r>
              <a:rPr lang="en-US" sz="2400"/>
              <a:t> </a:t>
            </a:r>
          </a:p>
        </p:txBody>
      </p:sp>
      <p:sp>
        <p:nvSpPr>
          <p:cNvPr id="238617" name="Line 25"/>
          <p:cNvSpPr>
            <a:spLocks noChangeShapeType="1"/>
          </p:cNvSpPr>
          <p:nvPr/>
        </p:nvSpPr>
        <p:spPr bwMode="auto">
          <a:xfrm flipH="1">
            <a:off x="1574569" y="4297074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18" name="Line 26"/>
          <p:cNvSpPr>
            <a:spLocks noChangeShapeType="1"/>
          </p:cNvSpPr>
          <p:nvPr/>
        </p:nvSpPr>
        <p:spPr bwMode="auto">
          <a:xfrm flipH="1">
            <a:off x="2764503" y="575826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19" name="Line 27"/>
          <p:cNvSpPr>
            <a:spLocks noChangeShapeType="1"/>
          </p:cNvSpPr>
          <p:nvPr/>
        </p:nvSpPr>
        <p:spPr bwMode="auto">
          <a:xfrm flipH="1">
            <a:off x="2660723" y="5775817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0" name="Line 28"/>
          <p:cNvSpPr>
            <a:spLocks noChangeShapeType="1"/>
          </p:cNvSpPr>
          <p:nvPr/>
        </p:nvSpPr>
        <p:spPr bwMode="auto">
          <a:xfrm>
            <a:off x="1337973" y="5029200"/>
            <a:ext cx="1676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3" name="Line 31"/>
          <p:cNvSpPr>
            <a:spLocks noChangeShapeType="1"/>
          </p:cNvSpPr>
          <p:nvPr/>
        </p:nvSpPr>
        <p:spPr bwMode="auto">
          <a:xfrm flipV="1">
            <a:off x="1299369" y="6129338"/>
            <a:ext cx="1066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4" name="Line 32"/>
          <p:cNvSpPr>
            <a:spLocks noChangeShapeType="1"/>
          </p:cNvSpPr>
          <p:nvPr/>
        </p:nvSpPr>
        <p:spPr bwMode="auto">
          <a:xfrm flipH="1">
            <a:off x="4977303" y="46731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5" name="Line 33"/>
          <p:cNvSpPr>
            <a:spLocks noChangeShapeType="1"/>
          </p:cNvSpPr>
          <p:nvPr/>
        </p:nvSpPr>
        <p:spPr bwMode="auto">
          <a:xfrm flipH="1">
            <a:off x="2725189" y="53785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6" name="Line 34"/>
          <p:cNvSpPr>
            <a:spLocks noChangeShapeType="1"/>
          </p:cNvSpPr>
          <p:nvPr/>
        </p:nvSpPr>
        <p:spPr bwMode="auto">
          <a:xfrm flipH="1">
            <a:off x="1518444" y="53785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9" name="AutoShape 37"/>
          <p:cNvSpPr>
            <a:spLocks noChangeArrowheads="1"/>
          </p:cNvSpPr>
          <p:nvPr/>
        </p:nvSpPr>
        <p:spPr bwMode="gray">
          <a:xfrm>
            <a:off x="5453063" y="4648200"/>
            <a:ext cx="3429000" cy="1828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*Lời nói của  học sinh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phải đi đôi với việc làm,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đã nói thì phải cố làm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 cho được điều muốn nói.</a:t>
            </a:r>
            <a:r>
              <a:rPr lang="en-US" sz="1800"/>
              <a:t> </a:t>
            </a:r>
            <a:r>
              <a:rPr lang="en-US" sz="2400" b="1">
                <a:solidFill>
                  <a:srgbClr val="FF0000"/>
                </a:solidFill>
              </a:rPr>
              <a:t>                                              </a:t>
            </a:r>
          </a:p>
        </p:txBody>
      </p:sp>
      <p:sp>
        <p:nvSpPr>
          <p:cNvPr id="6177" name="AutoShape 3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6019800"/>
            <a:ext cx="381000" cy="457200"/>
          </a:xfrm>
          <a:prstGeom prst="actionButtonSound">
            <a:avLst/>
          </a:prstGeom>
          <a:solidFill>
            <a:srgbClr val="0066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3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3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3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3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23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3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3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3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3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3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3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23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385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23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3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3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599"/>
                  </p:tgtEl>
                </p:cond>
              </p:nextCondLst>
            </p:seq>
          </p:childTnLst>
        </p:cTn>
      </p:par>
    </p:tnLst>
    <p:bldLst>
      <p:bldP spid="238596" grpId="0"/>
      <p:bldP spid="238597" grpId="0"/>
      <p:bldP spid="238598" grpId="0"/>
      <p:bldP spid="238599" grpId="0"/>
      <p:bldP spid="238600" grpId="0"/>
      <p:bldP spid="238604" grpId="0"/>
      <p:bldP spid="238606" grpId="0" animBg="1"/>
      <p:bldP spid="238607" grpId="0"/>
      <p:bldP spid="238609" grpId="0"/>
      <p:bldP spid="238610" grpId="0"/>
      <p:bldP spid="238611" grpId="0"/>
      <p:bldP spid="238612" grpId="0"/>
      <p:bldP spid="238613" grpId="0"/>
      <p:bldP spid="238614" grpId="0"/>
      <p:bldP spid="238615" grpId="0"/>
      <p:bldP spid="238616" grpId="0"/>
      <p:bldP spid="238617" grpId="0" animBg="1"/>
      <p:bldP spid="238618" grpId="0" animBg="1"/>
      <p:bldP spid="238619" grpId="0" animBg="1"/>
      <p:bldP spid="238620" grpId="0" animBg="1"/>
      <p:bldP spid="238623" grpId="0" animBg="1"/>
      <p:bldP spid="238624" grpId="0" animBg="1"/>
      <p:bldP spid="238625" grpId="0" animBg="1"/>
      <p:bldP spid="238626" grpId="0" animBg="1"/>
      <p:bldP spid="2386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pic>
        <p:nvPicPr>
          <p:cNvPr id="7171" name="Picture 4" descr="muis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6650" y="571500"/>
            <a:ext cx="68707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5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59055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243718" name="Text Box 6"/>
          <p:cNvSpPr txBox="1">
            <a:spLocks noChangeArrowheads="1"/>
          </p:cNvSpPr>
          <p:nvPr/>
        </p:nvSpPr>
        <p:spPr bwMode="auto">
          <a:xfrm>
            <a:off x="228600" y="19812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</a:t>
            </a:r>
            <a:r>
              <a:rPr lang="en-US" sz="2800" b="1"/>
              <a:t>Tìm hiểu bài</a:t>
            </a:r>
            <a:r>
              <a:rPr lang="en-US" sz="2800" b="1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3719" name="Rectangle 7"/>
          <p:cNvSpPr>
            <a:spLocks noChangeArrowheads="1"/>
          </p:cNvSpPr>
          <p:nvPr/>
        </p:nvSpPr>
        <p:spPr bwMode="auto">
          <a:xfrm>
            <a:off x="685800" y="2589213"/>
            <a:ext cx="5672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/>
              <a:t>+ Cô giáo ra cho lớp bài văn thế nào?</a:t>
            </a:r>
          </a:p>
        </p:txBody>
      </p:sp>
      <p:sp>
        <p:nvSpPr>
          <p:cNvPr id="243720" name="Rectangle 8"/>
          <p:cNvSpPr>
            <a:spLocks noChangeArrowheads="1"/>
          </p:cNvSpPr>
          <p:nvPr/>
        </p:nvSpPr>
        <p:spPr bwMode="auto">
          <a:xfrm>
            <a:off x="773113" y="3122613"/>
            <a:ext cx="4078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-Em đã làm gì để giúp mẹ?</a:t>
            </a:r>
          </a:p>
        </p:txBody>
      </p:sp>
      <p:sp>
        <p:nvSpPr>
          <p:cNvPr id="243721" name="Rectangle 9"/>
          <p:cNvSpPr>
            <a:spLocks noChangeArrowheads="1"/>
          </p:cNvSpPr>
          <p:nvPr/>
        </p:nvSpPr>
        <p:spPr bwMode="auto">
          <a:xfrm>
            <a:off x="609600" y="3808413"/>
            <a:ext cx="6119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/>
              <a:t>+ Vì sao Cô-li-a lại thấy khó viết bài văn?</a:t>
            </a:r>
          </a:p>
        </p:txBody>
      </p:sp>
      <p:sp>
        <p:nvSpPr>
          <p:cNvPr id="243722" name="Rectangle 10"/>
          <p:cNvSpPr>
            <a:spLocks noChangeArrowheads="1"/>
          </p:cNvSpPr>
          <p:nvPr/>
        </p:nvSpPr>
        <p:spPr bwMode="auto">
          <a:xfrm>
            <a:off x="533400" y="4418013"/>
            <a:ext cx="7834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 Vì thỉnh thoảng Cô-li-a mới làm một vài việc lặt vặt.</a:t>
            </a:r>
          </a:p>
        </p:txBody>
      </p:sp>
      <p:sp>
        <p:nvSpPr>
          <p:cNvPr id="243723" name="Rectangle 11"/>
          <p:cNvSpPr>
            <a:spLocks noChangeArrowheads="1"/>
          </p:cNvSpPr>
          <p:nvPr/>
        </p:nvSpPr>
        <p:spPr bwMode="auto">
          <a:xfrm>
            <a:off x="533400" y="4887913"/>
            <a:ext cx="8066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 vì ở nhà mẹ thường làm mọi công việc để dành thời </a:t>
            </a:r>
          </a:p>
          <a:p>
            <a:r>
              <a:rPr lang="en-US" sz="2400" b="1">
                <a:solidFill>
                  <a:srgbClr val="800000"/>
                </a:solidFill>
              </a:rPr>
              <a:t>gian cho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3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8" grpId="0"/>
      <p:bldP spid="243719" grpId="0"/>
      <p:bldP spid="243720" grpId="0"/>
      <p:bldP spid="243721" grpId="0"/>
      <p:bldP spid="243722" grpId="0"/>
      <p:bldP spid="2437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gray">
          <a:xfrm>
            <a:off x="304800" y="39687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240648" name="Rectangle 8"/>
          <p:cNvSpPr>
            <a:spLocks noChangeArrowheads="1"/>
          </p:cNvSpPr>
          <p:nvPr/>
        </p:nvSpPr>
        <p:spPr bwMode="auto">
          <a:xfrm>
            <a:off x="92529" y="2494190"/>
            <a:ext cx="8964613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+Thấy các bạn viết nhiều, Cô-li-a đã làm cách gì để </a:t>
            </a:r>
          </a:p>
          <a:p>
            <a:r>
              <a:rPr lang="en-US" sz="2800" b="1">
                <a:solidFill>
                  <a:srgbClr val="800000"/>
                </a:solidFill>
              </a:rPr>
              <a:t>viết bài văn dài ra?</a:t>
            </a: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92529" y="1701225"/>
            <a:ext cx="297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</a:rPr>
              <a:t> </a:t>
            </a:r>
            <a:r>
              <a:rPr lang="en-US" sz="3200" b="1" dirty="0" err="1"/>
              <a:t>Tìm</a:t>
            </a:r>
            <a:r>
              <a:rPr lang="en-US" sz="3200" b="1" dirty="0"/>
              <a:t> </a:t>
            </a:r>
            <a:r>
              <a:rPr lang="en-US" sz="3200" b="1" dirty="0" err="1"/>
              <a:t>hiểu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49099" y="3657600"/>
            <a:ext cx="894250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- </a:t>
            </a:r>
            <a:r>
              <a:rPr lang="en-US" sz="2800" b="1" dirty="0" err="1"/>
              <a:t>Cô</a:t>
            </a:r>
            <a:r>
              <a:rPr lang="en-US" sz="2800" b="1" dirty="0"/>
              <a:t>-li-a </a:t>
            </a:r>
            <a:r>
              <a:rPr lang="en-US" sz="2800" b="1" dirty="0" err="1"/>
              <a:t>nhớ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việc</a:t>
            </a:r>
            <a:r>
              <a:rPr lang="en-US" sz="2800" b="1" dirty="0"/>
              <a:t> </a:t>
            </a:r>
            <a:r>
              <a:rPr lang="en-US" sz="2800" b="1" dirty="0" err="1"/>
              <a:t>thỉnh</a:t>
            </a:r>
            <a:r>
              <a:rPr lang="en-US" sz="2800" b="1" dirty="0"/>
              <a:t> </a:t>
            </a:r>
            <a:r>
              <a:rPr lang="en-US" sz="2800" b="1" dirty="0" err="1"/>
              <a:t>thoảng</a:t>
            </a:r>
            <a:r>
              <a:rPr lang="en-US" sz="2800" b="1" dirty="0"/>
              <a:t> </a:t>
            </a:r>
            <a:r>
              <a:rPr lang="en-US" sz="2800" b="1" dirty="0" err="1"/>
              <a:t>mới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kể</a:t>
            </a:r>
            <a:r>
              <a:rPr lang="en-US" sz="2800" b="1" dirty="0"/>
              <a:t> </a:t>
            </a:r>
            <a:r>
              <a:rPr lang="en-US" sz="2800" b="1" dirty="0" err="1" smtClean="0"/>
              <a:t>ra</a:t>
            </a:r>
            <a:r>
              <a:rPr lang="en-US" sz="2800" b="1" dirty="0" smtClean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việc</a:t>
            </a:r>
            <a:r>
              <a:rPr lang="en-US" sz="2800" b="1" dirty="0"/>
              <a:t> </a:t>
            </a:r>
            <a:r>
              <a:rPr lang="en-US" sz="2800" b="1" dirty="0" err="1"/>
              <a:t>mình</a:t>
            </a:r>
            <a:r>
              <a:rPr lang="en-US" sz="2800" b="1" dirty="0"/>
              <a:t> </a:t>
            </a:r>
            <a:r>
              <a:rPr lang="en-US" sz="2800" b="1" dirty="0" err="1"/>
              <a:t>chưa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giờ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như</a:t>
            </a:r>
            <a:r>
              <a:rPr lang="en-US" sz="2800" b="1" dirty="0"/>
              <a:t> </a:t>
            </a:r>
            <a:r>
              <a:rPr lang="en-US" sz="2800" b="1" dirty="0" err="1"/>
              <a:t>giặt</a:t>
            </a:r>
            <a:r>
              <a:rPr lang="en-US" sz="2800" b="1" dirty="0"/>
              <a:t> </a:t>
            </a:r>
            <a:r>
              <a:rPr lang="en-US" sz="2800" b="1" dirty="0" err="1"/>
              <a:t>áo</a:t>
            </a:r>
            <a:r>
              <a:rPr lang="en-US" sz="2800" b="1" dirty="0"/>
              <a:t> </a:t>
            </a:r>
            <a:r>
              <a:rPr lang="en-US" sz="2800" b="1" dirty="0" err="1"/>
              <a:t>lót</a:t>
            </a:r>
            <a:r>
              <a:rPr lang="en-US" sz="2800" b="1" dirty="0"/>
              <a:t>,</a:t>
            </a:r>
          </a:p>
          <a:p>
            <a:r>
              <a:rPr lang="en-US" sz="2800" b="1" dirty="0"/>
              <a:t> </a:t>
            </a:r>
            <a:r>
              <a:rPr lang="en-US" sz="2800" b="1" dirty="0" err="1"/>
              <a:t>áo</a:t>
            </a:r>
            <a:r>
              <a:rPr lang="en-US" sz="2800" b="1" dirty="0"/>
              <a:t> </a:t>
            </a:r>
            <a:r>
              <a:rPr lang="en-US" sz="2800" b="1" dirty="0" err="1"/>
              <a:t>sơ</a:t>
            </a:r>
            <a:r>
              <a:rPr lang="en-US" sz="2800" b="1" dirty="0"/>
              <a:t>-mi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quần</a:t>
            </a:r>
            <a:r>
              <a:rPr lang="en-US" sz="2800" b="1" dirty="0"/>
              <a:t> </a:t>
            </a:r>
            <a:r>
              <a:rPr lang="en-US" sz="2800" b="1" dirty="0" err="1"/>
              <a:t>lót</a:t>
            </a:r>
            <a:r>
              <a:rPr lang="en-US" sz="2800" b="1" dirty="0"/>
              <a:t>, </a:t>
            </a:r>
            <a:r>
              <a:rPr lang="en-US" sz="2800" b="1" dirty="0" err="1"/>
              <a:t>Cô</a:t>
            </a:r>
            <a:r>
              <a:rPr lang="en-US" sz="2800" b="1" dirty="0"/>
              <a:t>-li-a </a:t>
            </a:r>
            <a:r>
              <a:rPr lang="en-US" sz="2800" b="1" dirty="0" err="1"/>
              <a:t>viết</a:t>
            </a:r>
            <a:r>
              <a:rPr lang="en-US" sz="2800" b="1" dirty="0"/>
              <a:t> </a:t>
            </a:r>
            <a:r>
              <a:rPr lang="en-US" sz="2800" b="1" dirty="0" err="1"/>
              <a:t>một</a:t>
            </a:r>
            <a:r>
              <a:rPr lang="en-US" sz="2800" b="1" dirty="0"/>
              <a:t> </a:t>
            </a:r>
            <a:r>
              <a:rPr lang="en-US" sz="2800" b="1" dirty="0" err="1"/>
              <a:t>điều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</a:t>
            </a:r>
            <a:r>
              <a:rPr lang="en-US" sz="2800" b="1" dirty="0" err="1"/>
              <a:t>thể</a:t>
            </a:r>
            <a:r>
              <a:rPr lang="en-US" sz="2800" b="1" dirty="0"/>
              <a:t> </a:t>
            </a:r>
            <a:r>
              <a:rPr lang="en-US" sz="2800" b="1" dirty="0" err="1" smtClean="0"/>
              <a:t>trước</a:t>
            </a:r>
            <a:r>
              <a:rPr lang="en-US" sz="2800" b="1" dirty="0"/>
              <a:t> </a:t>
            </a:r>
            <a:r>
              <a:rPr lang="en-US" sz="2800" b="1" dirty="0" err="1" smtClean="0"/>
              <a:t>đây</a:t>
            </a:r>
            <a:r>
              <a:rPr lang="en-US" sz="2800" b="1" dirty="0" smtClean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</a:t>
            </a:r>
            <a:r>
              <a:rPr lang="en-US" sz="2800" b="1" dirty="0" err="1"/>
              <a:t>chưa</a:t>
            </a:r>
            <a:r>
              <a:rPr lang="en-US" sz="2800" b="1" dirty="0"/>
              <a:t> </a:t>
            </a:r>
            <a:r>
              <a:rPr lang="en-US" sz="2800" b="1" dirty="0" err="1"/>
              <a:t>nghĩ</a:t>
            </a:r>
            <a:r>
              <a:rPr lang="en-US" sz="2800" b="1" dirty="0"/>
              <a:t> </a:t>
            </a:r>
            <a:r>
              <a:rPr lang="en-US" sz="2800" b="1" dirty="0" err="1"/>
              <a:t>đến</a:t>
            </a:r>
            <a:r>
              <a:rPr lang="en-US" sz="2800" b="1" dirty="0"/>
              <a:t>: </a:t>
            </a:r>
            <a:r>
              <a:rPr lang="en-US" sz="2800" b="1" dirty="0">
                <a:solidFill>
                  <a:srgbClr val="800000"/>
                </a:solidFill>
              </a:rPr>
              <a:t>“</a:t>
            </a:r>
            <a:r>
              <a:rPr lang="en-US" sz="2800" b="1" dirty="0" err="1">
                <a:solidFill>
                  <a:srgbClr val="800000"/>
                </a:solidFill>
              </a:rPr>
              <a:t>Muốn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giúp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mẹ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nhiều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việc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để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mẹ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đỡ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vất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vả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hơn</a:t>
            </a:r>
            <a:r>
              <a:rPr lang="en-US" sz="2800" b="1" dirty="0">
                <a:solidFill>
                  <a:srgbClr val="800000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4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8" grpId="0"/>
      <p:bldP spid="2406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355456" y="1807182"/>
            <a:ext cx="8839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dirty="0"/>
              <a:t>+</a:t>
            </a:r>
            <a:r>
              <a:rPr lang="en-US" sz="2800" b="1" dirty="0" err="1"/>
              <a:t>Vì</a:t>
            </a:r>
            <a:r>
              <a:rPr lang="en-US" sz="2800" b="1" dirty="0"/>
              <a:t> </a:t>
            </a:r>
            <a:r>
              <a:rPr lang="en-US" sz="2800" b="1" dirty="0" err="1"/>
              <a:t>sao</a:t>
            </a:r>
            <a:r>
              <a:rPr lang="en-US" sz="2800" b="1" dirty="0"/>
              <a:t> </a:t>
            </a:r>
            <a:r>
              <a:rPr lang="en-US" sz="2800" b="1" dirty="0" err="1"/>
              <a:t>khi</a:t>
            </a:r>
            <a:r>
              <a:rPr lang="en-US" sz="2800" b="1" dirty="0"/>
              <a:t> </a:t>
            </a:r>
            <a:r>
              <a:rPr lang="en-US" sz="2800" b="1" dirty="0" err="1"/>
              <a:t>mẹ</a:t>
            </a:r>
            <a:r>
              <a:rPr lang="en-US" sz="2800" b="1" dirty="0"/>
              <a:t> </a:t>
            </a:r>
            <a:r>
              <a:rPr lang="en-US" sz="2800" b="1" dirty="0" err="1"/>
              <a:t>bảo</a:t>
            </a:r>
            <a:r>
              <a:rPr lang="en-US" sz="2800" b="1" dirty="0"/>
              <a:t> Cô-li-a </a:t>
            </a:r>
            <a:r>
              <a:rPr lang="en-US" sz="2800" b="1" dirty="0" err="1"/>
              <a:t>đi</a:t>
            </a:r>
            <a:r>
              <a:rPr lang="en-US" sz="2800" b="1" dirty="0"/>
              <a:t> </a:t>
            </a:r>
            <a:r>
              <a:rPr lang="en-US" sz="2800" b="1" dirty="0" err="1"/>
              <a:t>giặt</a:t>
            </a:r>
            <a:r>
              <a:rPr lang="en-US" sz="2800" b="1" dirty="0"/>
              <a:t> </a:t>
            </a:r>
            <a:r>
              <a:rPr lang="en-US" sz="2800" b="1" dirty="0" err="1"/>
              <a:t>quần</a:t>
            </a:r>
            <a:r>
              <a:rPr lang="en-US" sz="2800" b="1" dirty="0"/>
              <a:t> </a:t>
            </a:r>
            <a:r>
              <a:rPr lang="en-US" sz="2800" b="1" dirty="0" err="1"/>
              <a:t>áo</a:t>
            </a:r>
            <a:r>
              <a:rPr lang="en-US" sz="2800" b="1" dirty="0"/>
              <a:t>, </a:t>
            </a:r>
            <a:r>
              <a:rPr lang="en-US" sz="2800" b="1" dirty="0" err="1"/>
              <a:t>lúc</a:t>
            </a:r>
            <a:r>
              <a:rPr lang="en-US" sz="2800" b="1" dirty="0"/>
              <a:t> </a:t>
            </a:r>
            <a:r>
              <a:rPr lang="en-US" sz="2800" b="1" dirty="0" err="1"/>
              <a:t>đầu</a:t>
            </a:r>
            <a:r>
              <a:rPr lang="en-US" sz="2800" b="1" dirty="0"/>
              <a:t> </a:t>
            </a:r>
          </a:p>
          <a:p>
            <a:r>
              <a:rPr lang="en-US" sz="2800" b="1" dirty="0" err="1"/>
              <a:t>bạn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ngạc</a:t>
            </a:r>
            <a:r>
              <a:rPr lang="en-US" sz="2800" b="1" dirty="0"/>
              <a:t> </a:t>
            </a:r>
            <a:r>
              <a:rPr lang="en-US" sz="2800" b="1" dirty="0" err="1"/>
              <a:t>nhiên</a:t>
            </a:r>
            <a:r>
              <a:rPr lang="en-US" sz="2800" b="1" dirty="0"/>
              <a:t>?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62000" y="885031"/>
            <a:ext cx="381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</a:rPr>
              <a:t> </a:t>
            </a:r>
            <a:r>
              <a:rPr lang="en-US" sz="3200" b="1" dirty="0" err="1"/>
              <a:t>Tìm</a:t>
            </a:r>
            <a:r>
              <a:rPr lang="en-US" sz="3200" b="1" dirty="0"/>
              <a:t> </a:t>
            </a:r>
            <a:r>
              <a:rPr lang="en-US" sz="3200" b="1" dirty="0" err="1"/>
              <a:t>hiểu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1673" name="Rectangle 9"/>
          <p:cNvSpPr>
            <a:spLocks noChangeArrowheads="1"/>
          </p:cNvSpPr>
          <p:nvPr/>
        </p:nvSpPr>
        <p:spPr bwMode="auto">
          <a:xfrm>
            <a:off x="178593" y="2975581"/>
            <a:ext cx="988377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</a:rPr>
              <a:t>-</a:t>
            </a:r>
            <a:r>
              <a:rPr lang="en-US" sz="2800" b="1" dirty="0" err="1">
                <a:solidFill>
                  <a:srgbClr val="800000"/>
                </a:solidFill>
              </a:rPr>
              <a:t>Vì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chưa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bao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giờ</a:t>
            </a:r>
            <a:r>
              <a:rPr lang="en-US" sz="2800" b="1" dirty="0">
                <a:solidFill>
                  <a:srgbClr val="800000"/>
                </a:solidFill>
              </a:rPr>
              <a:t> Cô-li-a </a:t>
            </a:r>
            <a:r>
              <a:rPr lang="en-US" sz="2800" b="1" dirty="0" err="1">
                <a:solidFill>
                  <a:srgbClr val="800000"/>
                </a:solidFill>
              </a:rPr>
              <a:t>phải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giặt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quầnáo</a:t>
            </a:r>
            <a:r>
              <a:rPr lang="en-US" sz="2800" b="1" dirty="0">
                <a:solidFill>
                  <a:srgbClr val="800000"/>
                </a:solidFill>
              </a:rPr>
              <a:t>, </a:t>
            </a:r>
            <a:r>
              <a:rPr lang="en-US" sz="2800" b="1" dirty="0" err="1">
                <a:solidFill>
                  <a:srgbClr val="800000"/>
                </a:solidFill>
              </a:rPr>
              <a:t>đây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là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lần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đầu</a:t>
            </a:r>
            <a:r>
              <a:rPr lang="en-US" sz="2800" b="1" dirty="0">
                <a:solidFill>
                  <a:srgbClr val="800000"/>
                </a:solidFill>
              </a:rPr>
              <a:t>,</a:t>
            </a:r>
          </a:p>
          <a:p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mẹ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bảo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làm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việc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này</a:t>
            </a:r>
            <a:r>
              <a:rPr lang="en-US" sz="2800" b="1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241674" name="Rectangle 10"/>
          <p:cNvSpPr>
            <a:spLocks noChangeArrowheads="1"/>
          </p:cNvSpPr>
          <p:nvPr/>
        </p:nvSpPr>
        <p:spPr bwMode="auto">
          <a:xfrm>
            <a:off x="335280" y="4052713"/>
            <a:ext cx="69977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dirty="0"/>
              <a:t>+</a:t>
            </a:r>
            <a:r>
              <a:rPr lang="en-US" sz="2800" b="1" dirty="0" err="1"/>
              <a:t>Vì</a:t>
            </a:r>
            <a:r>
              <a:rPr lang="en-US" sz="2800" b="1" dirty="0"/>
              <a:t> </a:t>
            </a:r>
            <a:r>
              <a:rPr lang="en-US" sz="2800" b="1" dirty="0" err="1"/>
              <a:t>sao</a:t>
            </a:r>
            <a:r>
              <a:rPr lang="en-US" sz="2800" b="1" dirty="0"/>
              <a:t> </a:t>
            </a:r>
            <a:r>
              <a:rPr lang="en-US" sz="2800" b="1" dirty="0" err="1"/>
              <a:t>sau</a:t>
            </a:r>
            <a:r>
              <a:rPr lang="en-US" sz="2800" b="1" dirty="0"/>
              <a:t> </a:t>
            </a:r>
            <a:r>
              <a:rPr lang="en-US" sz="2800" b="1" dirty="0" err="1"/>
              <a:t>đó</a:t>
            </a:r>
            <a:r>
              <a:rPr lang="en-US" sz="2800" b="1" dirty="0"/>
              <a:t>, Cô-li-a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theo</a:t>
            </a:r>
            <a:r>
              <a:rPr lang="en-US" sz="2800" b="1" dirty="0"/>
              <a:t> </a:t>
            </a:r>
            <a:r>
              <a:rPr lang="en-US" sz="2800" b="1" dirty="0" err="1"/>
              <a:t>lời</a:t>
            </a:r>
            <a:r>
              <a:rPr lang="en-US" sz="2800" b="1" dirty="0"/>
              <a:t> </a:t>
            </a:r>
            <a:r>
              <a:rPr lang="en-US" sz="2800" b="1" dirty="0" err="1"/>
              <a:t>mẹ</a:t>
            </a:r>
            <a:r>
              <a:rPr lang="en-US" sz="2800" b="1" dirty="0"/>
              <a:t>?</a:t>
            </a:r>
          </a:p>
        </p:txBody>
      </p:sp>
      <p:sp>
        <p:nvSpPr>
          <p:cNvPr id="241675" name="Rectangle 11"/>
          <p:cNvSpPr>
            <a:spLocks noChangeArrowheads="1"/>
          </p:cNvSpPr>
          <p:nvPr/>
        </p:nvSpPr>
        <p:spPr bwMode="auto">
          <a:xfrm>
            <a:off x="335280" y="4557770"/>
            <a:ext cx="9478963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</a:rPr>
              <a:t>-</a:t>
            </a:r>
            <a:r>
              <a:rPr lang="en-US" sz="2800" b="1" dirty="0" err="1">
                <a:solidFill>
                  <a:srgbClr val="800000"/>
                </a:solidFill>
              </a:rPr>
              <a:t>Vì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bạn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nhớ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ra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đó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là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những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điều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mình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đã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nói</a:t>
            </a:r>
            <a:r>
              <a:rPr lang="en-US" sz="2800" b="1" dirty="0">
                <a:solidFill>
                  <a:srgbClr val="800000"/>
                </a:solidFill>
              </a:rPr>
              <a:t> trong </a:t>
            </a:r>
            <a:r>
              <a:rPr lang="en-US" sz="2800" b="1" dirty="0" err="1">
                <a:solidFill>
                  <a:srgbClr val="800000"/>
                </a:solidFill>
              </a:rPr>
              <a:t>bài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</a:p>
          <a:p>
            <a:r>
              <a:rPr lang="en-US" sz="2800" b="1" dirty="0" err="1">
                <a:solidFill>
                  <a:srgbClr val="800000"/>
                </a:solidFill>
              </a:rPr>
              <a:t>tập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làm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văn</a:t>
            </a:r>
            <a:r>
              <a:rPr lang="en-US" sz="2800" b="1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241677" name="Rectangle 13"/>
          <p:cNvSpPr>
            <a:spLocks noChangeArrowheads="1"/>
          </p:cNvSpPr>
          <p:nvPr/>
        </p:nvSpPr>
        <p:spPr bwMode="auto">
          <a:xfrm>
            <a:off x="335280" y="5721057"/>
            <a:ext cx="69037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b="1" i="1" dirty="0"/>
              <a:t>+</a:t>
            </a:r>
            <a:r>
              <a:rPr lang="en-US" sz="2800" b="1" i="1" dirty="0" err="1"/>
              <a:t>Bài</a:t>
            </a:r>
            <a:r>
              <a:rPr lang="en-US" sz="2800" b="1" i="1" dirty="0"/>
              <a:t> </a:t>
            </a:r>
            <a:r>
              <a:rPr lang="en-US" sz="2800" b="1" i="1" dirty="0" err="1"/>
              <a:t>đọc</a:t>
            </a:r>
            <a:r>
              <a:rPr lang="en-US" sz="2800" b="1" i="1" dirty="0"/>
              <a:t> </a:t>
            </a:r>
            <a:r>
              <a:rPr lang="en-US" sz="2800" b="1" i="1" dirty="0" err="1"/>
              <a:t>giúp</a:t>
            </a:r>
            <a:r>
              <a:rPr lang="en-US" sz="2800" b="1" i="1" dirty="0"/>
              <a:t> em </a:t>
            </a:r>
            <a:r>
              <a:rPr lang="en-US" sz="2800" b="1" i="1" dirty="0" err="1"/>
              <a:t>hiểu</a:t>
            </a:r>
            <a:r>
              <a:rPr lang="en-US" sz="2800" b="1" i="1" dirty="0"/>
              <a:t> </a:t>
            </a:r>
            <a:r>
              <a:rPr lang="en-US" sz="2800" b="1" i="1" dirty="0" err="1"/>
              <a:t>ra</a:t>
            </a:r>
            <a:r>
              <a:rPr lang="en-US" sz="2800" b="1" i="1" dirty="0"/>
              <a:t> </a:t>
            </a:r>
            <a:r>
              <a:rPr lang="en-US" sz="2800" b="1" i="1" dirty="0" err="1"/>
              <a:t>điều</a:t>
            </a:r>
            <a:r>
              <a:rPr lang="en-US" sz="2800" b="1" i="1" dirty="0"/>
              <a:t> </a:t>
            </a:r>
            <a:r>
              <a:rPr lang="en-US" sz="2800" b="1" i="1" dirty="0" err="1"/>
              <a:t>gì</a:t>
            </a:r>
            <a:r>
              <a:rPr lang="en-US" sz="2800" b="1" i="1" dirty="0"/>
              <a:t>?</a:t>
            </a:r>
          </a:p>
        </p:txBody>
      </p:sp>
      <p:pic>
        <p:nvPicPr>
          <p:cNvPr id="10253" name="Picture 14" descr="Star-05-june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5715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416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41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41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41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0" grpId="0"/>
      <p:bldP spid="241673" grpId="0"/>
      <p:bldP spid="241674" grpId="0"/>
      <p:bldP spid="241675" grpId="0"/>
      <p:bldP spid="2416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Nội</a:t>
            </a:r>
            <a:r>
              <a:rPr lang="en-US" dirty="0" smtClean="0"/>
              <a:t> dung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khuyên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em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đôi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,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cố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75&quot;&gt;&lt;object type=&quot;3&quot; unique_id=&quot;11176&quot;&gt;&lt;property id=&quot;20148&quot; value=&quot;5&quot;/&gt;&lt;property id=&quot;20300&quot; value=&quot;Slide 1&quot;/&gt;&lt;property id=&quot;20307&quot; value=&quot;397&quot;/&gt;&lt;/object&gt;&lt;object type=&quot;3&quot; unique_id=&quot;11177&quot;&gt;&lt;property id=&quot;20148&quot; value=&quot;5&quot;/&gt;&lt;property id=&quot;20300&quot; value=&quot;Slide 2&quot;/&gt;&lt;property id=&quot;20307&quot; value=&quot;388&quot;/&gt;&lt;/object&gt;&lt;object type=&quot;3&quot; unique_id=&quot;11178&quot;&gt;&lt;property id=&quot;20148&quot; value=&quot;5&quot;/&gt;&lt;property id=&quot;20300&quot; value=&quot;Slide 3&quot;/&gt;&lt;property id=&quot;20307&quot; value=&quot;398&quot;/&gt;&lt;/object&gt;&lt;object type=&quot;3&quot; unique_id=&quot;11179&quot;&gt;&lt;property id=&quot;20148&quot; value=&quot;5&quot;/&gt;&lt;property id=&quot;20300&quot; value=&quot;Slide 4&quot;/&gt;&lt;property id=&quot;20307&quot; value=&quot;400&quot;/&gt;&lt;/object&gt;&lt;object type=&quot;3&quot; unique_id=&quot;11180&quot;&gt;&lt;property id=&quot;20148&quot; value=&quot;5&quot;/&gt;&lt;property id=&quot;20300&quot; value=&quot;Slide 5&quot;/&gt;&lt;property id=&quot;20307&quot; value=&quot;401&quot;/&gt;&lt;/object&gt;&lt;object type=&quot;3&quot; unique_id=&quot;11181&quot;&gt;&lt;property id=&quot;20148&quot; value=&quot;5&quot;/&gt;&lt;property id=&quot;20300&quot; value=&quot;Slide 6&quot;/&gt;&lt;property id=&quot;20307&quot; value=&quot;405&quot;/&gt;&lt;/object&gt;&lt;object type=&quot;3&quot; unique_id=&quot;11182&quot;&gt;&lt;property id=&quot;20148&quot; value=&quot;5&quot;/&gt;&lt;property id=&quot;20300&quot; value=&quot;Slide 7&quot;/&gt;&lt;property id=&quot;20307&quot; value=&quot;402&quot;/&gt;&lt;/object&gt;&lt;object type=&quot;3&quot; unique_id=&quot;11183&quot;&gt;&lt;property id=&quot;20148&quot; value=&quot;5&quot;/&gt;&lt;property id=&quot;20300&quot; value=&quot;Slide 8&quot;/&gt;&lt;property id=&quot;20307&quot; value=&quot;403&quot;/&gt;&lt;/object&gt;&lt;object type=&quot;3&quot; unique_id=&quot;11184&quot;&gt;&lt;property id=&quot;20148&quot; value=&quot;5&quot;/&gt;&lt;property id=&quot;20300&quot; value=&quot;Slide 9&quot;/&gt;&lt;property id=&quot;20307&quot; value=&quot;404&quot;/&gt;&lt;/object&gt;&lt;object type=&quot;3&quot; unique_id=&quot;11185&quot;&gt;&lt;property id=&quot;20148&quot; value=&quot;5&quot;/&gt;&lt;property id=&quot;20300&quot; value=&quot;Slide 10&quot;/&gt;&lt;property id=&quot;20307&quot; value=&quot;399&quot;/&gt;&lt;/object&gt;&lt;object type=&quot;3&quot; unique_id=&quot;11186&quot;&gt;&lt;property id=&quot;20148&quot; value=&quot;5&quot;/&gt;&lt;property id=&quot;20300&quot; value=&quot;Slide 11&quot;/&gt;&lt;property id=&quot;20307&quot; value=&quot;406&quot;/&gt;&lt;/object&gt;&lt;object type=&quot;3&quot; unique_id=&quot;11187&quot;&gt;&lt;property id=&quot;20148&quot; value=&quot;5&quot;/&gt;&lt;property id=&quot;20300&quot; value=&quot;Slide 12&quot;/&gt;&lt;property id=&quot;20307&quot; value=&quot;407&quot;/&gt;&lt;/object&gt;&lt;object type=&quot;3&quot; unique_id=&quot;11188&quot;&gt;&lt;property id=&quot;20148&quot; value=&quot;5&quot;/&gt;&lt;property id=&quot;20300&quot; value=&quot;Slide 13&quot;/&gt;&lt;property id=&quot;20307&quot; value=&quot;408&quot;/&gt;&lt;/object&gt;&lt;object type=&quot;3&quot; unique_id=&quot;11189&quot;&gt;&lt;property id=&quot;20148&quot; value=&quot;5&quot;/&gt;&lt;property id=&quot;20300&quot; value=&quot;Slide 14&quot;/&gt;&lt;property id=&quot;20307&quot; value=&quot;409&quot;/&gt;&lt;/object&gt;&lt;object type=&quot;3&quot; unique_id=&quot;11190&quot;&gt;&lt;property id=&quot;20148&quot; value=&quot;5&quot;/&gt;&lt;property id=&quot;20300&quot; value=&quot;Slide 15&quot;/&gt;&lt;property id=&quot;20307&quot; value=&quot;410&quot;/&gt;&lt;/object&gt;&lt;object type=&quot;3&quot; unique_id=&quot;11191&quot;&gt;&lt;property id=&quot;20148&quot; value=&quot;5&quot;/&gt;&lt;property id=&quot;20300&quot; value=&quot;Slide 16&quot;/&gt;&lt;property id=&quot;20307&quot; value=&quot;412&quot;/&gt;&lt;/object&gt;&lt;object type=&quot;3&quot; unique_id=&quot;11192&quot;&gt;&lt;property id=&quot;20148&quot; value=&quot;5&quot;/&gt;&lt;property id=&quot;20300&quot; value=&quot;Slide 17&quot;/&gt;&lt;property id=&quot;20307&quot; value=&quot;413&quot;/&gt;&lt;/object&gt;&lt;object type=&quot;3&quot; unique_id=&quot;11193&quot;&gt;&lt;property id=&quot;20148&quot; value=&quot;5&quot;/&gt;&lt;property id=&quot;20300&quot; value=&quot;Slide 18&quot;/&gt;&lt;property id=&quot;20307&quot; value=&quot;411&quot;/&gt;&lt;/object&gt;&lt;/object&gt;&lt;object type=&quot;8&quot; unique_id=&quot;11213&quot;&gt;&lt;/object&gt;&lt;/object&gt;&lt;/database&gt;"/>
  <p:tag name="MMPROD_NEXTUNIQUEID" val="10011"/>
  <p:tag name="SECTOMILLISECCONVERTED" val="1"/>
</p:tagLst>
</file>

<file path=ppt/theme/theme1.xml><?xml version="1.0" encoding="utf-8"?>
<a:theme xmlns:a="http://schemas.openxmlformats.org/drawingml/2006/main" name="cdb2004c019l">
  <a:themeElements>
    <a:clrScheme name="cdb2004c019l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cdb2004c019l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db2004c019l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9l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9l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cdb2004c019l</Template>
  <TotalTime>2549</TotalTime>
  <Words>585</Words>
  <Application>Microsoft Office PowerPoint</Application>
  <PresentationFormat>On-screen Show (4:3)</PresentationFormat>
  <Paragraphs>110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cdb2004c019l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dht</dc:creator>
  <cp:lastModifiedBy>Windows User</cp:lastModifiedBy>
  <cp:revision>115</cp:revision>
  <dcterms:created xsi:type="dcterms:W3CDTF">2009-05-31T04:14:48Z</dcterms:created>
  <dcterms:modified xsi:type="dcterms:W3CDTF">2021-10-09T10:16:47Z</dcterms:modified>
</cp:coreProperties>
</file>