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3" r:id="rId3"/>
  </p:sldMasterIdLst>
  <p:notesMasterIdLst>
    <p:notesMasterId r:id="rId30"/>
  </p:notesMasterIdLst>
  <p:handoutMasterIdLst>
    <p:handoutMasterId r:id="rId31"/>
  </p:handoutMasterIdLst>
  <p:sldIdLst>
    <p:sldId id="339" r:id="rId4"/>
    <p:sldId id="327" r:id="rId5"/>
    <p:sldId id="328" r:id="rId6"/>
    <p:sldId id="353" r:id="rId7"/>
    <p:sldId id="354" r:id="rId8"/>
    <p:sldId id="355" r:id="rId9"/>
    <p:sldId id="356" r:id="rId10"/>
    <p:sldId id="357" r:id="rId11"/>
    <p:sldId id="358" r:id="rId12"/>
    <p:sldId id="286" r:id="rId13"/>
    <p:sldId id="361" r:id="rId14"/>
    <p:sldId id="268" r:id="rId15"/>
    <p:sldId id="267" r:id="rId16"/>
    <p:sldId id="302" r:id="rId17"/>
    <p:sldId id="282" r:id="rId18"/>
    <p:sldId id="311" r:id="rId19"/>
    <p:sldId id="312" r:id="rId20"/>
    <p:sldId id="313" r:id="rId21"/>
    <p:sldId id="314" r:id="rId22"/>
    <p:sldId id="315" r:id="rId23"/>
    <p:sldId id="316" r:id="rId24"/>
    <p:sldId id="317" r:id="rId25"/>
    <p:sldId id="319" r:id="rId26"/>
    <p:sldId id="320" r:id="rId27"/>
    <p:sldId id="360" r:id="rId28"/>
    <p:sldId id="290" r:id="rId29"/>
  </p:sldIdLst>
  <p:sldSz cx="9144000" cy="6858000" type="screen4x3"/>
  <p:notesSz cx="6858000" cy="9144000"/>
  <p:defaultTextStyle>
    <a:defPPr>
      <a:defRPr lang="en-GB"/>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9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9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9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9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9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9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9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9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9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90000"/>
    <a:srgbClr val="99FF66"/>
    <a:srgbClr val="F9F9A5"/>
    <a:srgbClr val="AFE4EF"/>
    <a:srgbClr val="0000FF"/>
    <a:srgbClr val="FF00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76"/>
    <p:restoredTop sz="99297"/>
  </p:normalViewPr>
  <p:slideViewPr>
    <p:cSldViewPr showGuides="1">
      <p:cViewPr>
        <p:scale>
          <a:sx n="100" d="100"/>
          <a:sy n="100" d="100"/>
        </p:scale>
        <p:origin x="-462" y="-42"/>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0" hangingPunct="0">
              <a:defRPr sz="1200">
                <a:latin typeface="Arial" panose="020B060402020209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48131" name="Rectangle 3"/>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0" hangingPunct="0">
              <a:defRPr sz="1200">
                <a:latin typeface="Arial" panose="020B060402020209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48132" name="Rectangle 4"/>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0" hangingPunct="0">
              <a:defRPr sz="1200">
                <a:latin typeface="Arial" panose="020B060402020209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48133" name="Rectangle 5"/>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p>
            <a:pPr lvl="0" algn="r"/>
            <a:fld id="{9A0DB2DC-4C9A-4742-B13C-FB6460FD3503}" type="slidenum">
              <a:rPr lang="en-US" altLang="vi-VN" sz="1200" dirty="0"/>
              <a:t>‹#›</a:t>
            </a:fld>
            <a:endParaRPr lang="en-US" altLang="vi-VN" sz="1200"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9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117763"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9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66564"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17765"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9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9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9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9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90204" pitchFamily="34" charset="0"/>
                <a:ea typeface="+mn-ea"/>
                <a:cs typeface="+mn-cs"/>
              </a:rPr>
              <a:t>Fifth level</a:t>
            </a:r>
          </a:p>
        </p:txBody>
      </p:sp>
      <p:sp>
        <p:nvSpPr>
          <p:cNvPr id="117766"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9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117767"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hangingPunct="1"/>
            <a:fld id="{9A0DB2DC-4C9A-4742-B13C-FB6460FD3503}" type="slidenum">
              <a:rPr lang="en-US" altLang="vi-VN" sz="1200" dirty="0"/>
              <a:t>‹#›</a:t>
            </a:fld>
            <a:endParaRPr lang="en-US" altLang="vi-VN" sz="1200" dirty="0"/>
          </a:p>
        </p:txBody>
      </p:sp>
    </p:spTree>
    <p:extLst>
      <p:ext uri="{BB962C8B-B14F-4D97-AF65-F5344CB8AC3E}">
        <p14:creationId xmlns:p14="http://schemas.microsoft.com/office/powerpoint/2010/main" val="307826748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9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9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9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9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9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xmlns="" id="{4A645DE5-993E-4A61-B2E5-3C88AF52FA91}"/>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xmlns="" id="{2685AF62-4CAA-4949-838C-EF042B1D483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endParaRPr lang="en-US" altLang="en-US">
              <a:latin typeface="Arial" panose="020B0604020202020204" pitchFamily="34" charset="0"/>
              <a:cs typeface="Arial" panose="020B0604020202020204" pitchFamily="34" charset="0"/>
            </a:endParaRPr>
          </a:p>
        </p:txBody>
      </p:sp>
      <p:sp>
        <p:nvSpPr>
          <p:cNvPr id="7172" name="Slide Number Placeholder 3">
            <a:extLst>
              <a:ext uri="{FF2B5EF4-FFF2-40B4-BE49-F238E27FC236}">
                <a16:creationId xmlns:a16="http://schemas.microsoft.com/office/drawing/2014/main" xmlns="" id="{56F25083-D03B-4ADA-9E12-440DAC92EB1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A08A19-1401-4DE3-BE68-F14955C304F2}" type="slidenum">
              <a:rPr kumimoji="0" lang="en-US" altLang="en-US" sz="1200" b="0" i="1"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6726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ChangeArrowheads="1" noTextEdit="1"/>
          </p:cNvSpPr>
          <p:nvPr>
            <p:ph type="sldImg"/>
          </p:nvPr>
        </p:nvSpPr>
        <p:spPr>
          <a:xfrm>
            <a:off x="1143000" y="685800"/>
            <a:ext cx="4572000" cy="3429000"/>
          </a:xfrm>
        </p:spPr>
      </p:sp>
      <p:sp>
        <p:nvSpPr>
          <p:cNvPr id="21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a:p>
        </p:txBody>
      </p:sp>
      <p:sp>
        <p:nvSpPr>
          <p:cNvPr id="215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FF0000"/>
                </a:solidFill>
                <a:latin typeface="VNI-Butlong" pitchFamily="2" charset="0"/>
                <a:cs typeface="Times New Roman" panose="02020503050405090304" pitchFamily="18" charset="0"/>
              </a:defRPr>
            </a:lvl1pPr>
            <a:lvl2pPr marL="742950" indent="-285750">
              <a:defRPr sz="3200" b="1">
                <a:solidFill>
                  <a:srgbClr val="FF0000"/>
                </a:solidFill>
                <a:latin typeface="VNI-Butlong" pitchFamily="2" charset="0"/>
                <a:cs typeface="Times New Roman" panose="02020503050405090304" pitchFamily="18" charset="0"/>
              </a:defRPr>
            </a:lvl2pPr>
            <a:lvl3pPr marL="1143000" indent="-228600">
              <a:defRPr sz="3200" b="1">
                <a:solidFill>
                  <a:srgbClr val="FF0000"/>
                </a:solidFill>
                <a:latin typeface="VNI-Butlong" pitchFamily="2" charset="0"/>
                <a:cs typeface="Times New Roman" panose="02020503050405090304" pitchFamily="18" charset="0"/>
              </a:defRPr>
            </a:lvl3pPr>
            <a:lvl4pPr marL="1600200" indent="-228600">
              <a:defRPr sz="3200" b="1">
                <a:solidFill>
                  <a:srgbClr val="FF0000"/>
                </a:solidFill>
                <a:latin typeface="VNI-Butlong" pitchFamily="2" charset="0"/>
                <a:cs typeface="Times New Roman" panose="02020503050405090304" pitchFamily="18" charset="0"/>
              </a:defRPr>
            </a:lvl4pPr>
            <a:lvl5pPr marL="2057400" indent="-228600">
              <a:defRPr sz="3200" b="1">
                <a:solidFill>
                  <a:srgbClr val="FF0000"/>
                </a:solidFill>
                <a:latin typeface="VNI-Butlong" pitchFamily="2" charset="0"/>
                <a:cs typeface="Times New Roman" panose="02020503050405090304" pitchFamily="18" charset="0"/>
              </a:defRPr>
            </a:lvl5pPr>
            <a:lvl6pPr marL="25146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6pPr>
            <a:lvl7pPr marL="29718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7pPr>
            <a:lvl8pPr marL="34290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8pPr>
            <a:lvl9pPr marL="38862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9pPr>
          </a:lstStyle>
          <a:p>
            <a:fld id="{689A8417-7AA5-4D4E-8619-FAF1AD7C4DF9}" type="slidenum">
              <a:rPr lang="en-US" altLang="vi-VN" sz="1200" b="0">
                <a:solidFill>
                  <a:prstClr val="black"/>
                </a:solidFill>
                <a:latin typeface="Arial" panose="020B0604020202090204" pitchFamily="34" charset="0"/>
              </a:rPr>
              <a:t>4</a:t>
            </a:fld>
            <a:endParaRPr lang="en-US" altLang="vi-VN" sz="1200" b="0">
              <a:solidFill>
                <a:prstClr val="black"/>
              </a:solidFill>
              <a:latin typeface="Arial" panose="020B060402020209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ChangeArrowheads="1" noTextEdit="1"/>
          </p:cNvSpPr>
          <p:nvPr>
            <p:ph type="sldImg"/>
          </p:nvPr>
        </p:nvSpPr>
        <p:spPr>
          <a:xfrm>
            <a:off x="1143000" y="685800"/>
            <a:ext cx="4572000" cy="3429000"/>
          </a:xfrm>
        </p:spPr>
      </p:sp>
      <p:sp>
        <p:nvSpPr>
          <p:cNvPr id="21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a:p>
        </p:txBody>
      </p:sp>
      <p:sp>
        <p:nvSpPr>
          <p:cNvPr id="215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FF0000"/>
                </a:solidFill>
                <a:latin typeface="VNI-Butlong" pitchFamily="2" charset="0"/>
                <a:cs typeface="Times New Roman" panose="02020503050405090304" pitchFamily="18" charset="0"/>
              </a:defRPr>
            </a:lvl1pPr>
            <a:lvl2pPr marL="742950" indent="-285750">
              <a:defRPr sz="3200" b="1">
                <a:solidFill>
                  <a:srgbClr val="FF0000"/>
                </a:solidFill>
                <a:latin typeface="VNI-Butlong" pitchFamily="2" charset="0"/>
                <a:cs typeface="Times New Roman" panose="02020503050405090304" pitchFamily="18" charset="0"/>
              </a:defRPr>
            </a:lvl2pPr>
            <a:lvl3pPr marL="1143000" indent="-228600">
              <a:defRPr sz="3200" b="1">
                <a:solidFill>
                  <a:srgbClr val="FF0000"/>
                </a:solidFill>
                <a:latin typeface="VNI-Butlong" pitchFamily="2" charset="0"/>
                <a:cs typeface="Times New Roman" panose="02020503050405090304" pitchFamily="18" charset="0"/>
              </a:defRPr>
            </a:lvl3pPr>
            <a:lvl4pPr marL="1600200" indent="-228600">
              <a:defRPr sz="3200" b="1">
                <a:solidFill>
                  <a:srgbClr val="FF0000"/>
                </a:solidFill>
                <a:latin typeface="VNI-Butlong" pitchFamily="2" charset="0"/>
                <a:cs typeface="Times New Roman" panose="02020503050405090304" pitchFamily="18" charset="0"/>
              </a:defRPr>
            </a:lvl4pPr>
            <a:lvl5pPr marL="2057400" indent="-228600">
              <a:defRPr sz="3200" b="1">
                <a:solidFill>
                  <a:srgbClr val="FF0000"/>
                </a:solidFill>
                <a:latin typeface="VNI-Butlong" pitchFamily="2" charset="0"/>
                <a:cs typeface="Times New Roman" panose="02020503050405090304" pitchFamily="18" charset="0"/>
              </a:defRPr>
            </a:lvl5pPr>
            <a:lvl6pPr marL="25146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6pPr>
            <a:lvl7pPr marL="29718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7pPr>
            <a:lvl8pPr marL="34290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8pPr>
            <a:lvl9pPr marL="38862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9pPr>
          </a:lstStyle>
          <a:p>
            <a:fld id="{689A8417-7AA5-4D4E-8619-FAF1AD7C4DF9}" type="slidenum">
              <a:rPr lang="en-US" altLang="vi-VN" sz="1200" b="0">
                <a:solidFill>
                  <a:prstClr val="black"/>
                </a:solidFill>
                <a:latin typeface="Arial" panose="020B0604020202090204" pitchFamily="34" charset="0"/>
              </a:rPr>
              <a:t>5</a:t>
            </a:fld>
            <a:endParaRPr lang="en-US" altLang="vi-VN" sz="1200" b="0">
              <a:solidFill>
                <a:prstClr val="black"/>
              </a:solidFill>
              <a:latin typeface="Arial" panose="020B060402020209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GB" altLang="vi-VN" dirty="0">
                <a:latin typeface="Arial" panose="020B0604020202090204" pitchFamily="34" charset="0"/>
              </a:rPr>
              <a:t>‹#›</a:t>
            </a:fld>
            <a:endParaRPr lang="en-GB" altLang="vi-VN" dirty="0">
              <a:latin typeface="Arial" panose="020B060402020209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GB" altLang="vi-VN" dirty="0">
                <a:latin typeface="Arial" panose="020B0604020202090204" pitchFamily="34" charset="0"/>
              </a:rPr>
              <a:t>‹#›</a:t>
            </a:fld>
            <a:endParaRPr lang="en-GB" altLang="vi-VN" dirty="0">
              <a:latin typeface="Arial" panose="020B0604020202090204" pitchFamily="34" charset="0"/>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GB" altLang="vi-VN" dirty="0">
                <a:latin typeface="Arial" panose="020B0604020202090204" pitchFamily="34" charset="0"/>
              </a:rPr>
              <a:t>‹#›</a:t>
            </a:fld>
            <a:endParaRPr lang="en-GB" altLang="vi-VN" dirty="0">
              <a:latin typeface="Arial" panose="020B0604020202090204" pitchFamily="34" charset="0"/>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1"/>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GB" altLang="vi-VN" dirty="0">
                <a:latin typeface="Arial" panose="020B0604020202090204" pitchFamily="34" charset="0"/>
              </a:rPr>
              <a:t>‹#›</a:t>
            </a:fld>
            <a:endParaRPr lang="en-GB" altLang="vi-VN" dirty="0">
              <a:latin typeface="Arial" panose="020B0604020202090204" pitchFamily="34" charset="0"/>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4"/>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9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9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algn="r"/>
            <a:fld id="{9A0DB2DC-4C9A-4742-B13C-FB6460FD3503}" type="slidenum">
              <a:rPr lang="en-US" altLang="x-none" dirty="0"/>
              <a:t>‹#›</a:t>
            </a:fld>
            <a:endParaRPr lang="en-US" altLang="x-non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9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9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algn="r"/>
            <a:fld id="{9A0DB2DC-4C9A-4742-B13C-FB6460FD3503}" type="slidenum">
              <a:rPr lang="en-US" altLang="x-none" dirty="0"/>
              <a:t>‹#›</a:t>
            </a:fld>
            <a:endParaRPr lang="en-US" altLang="x-non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9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9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algn="r"/>
            <a:fld id="{9A0DB2DC-4C9A-4742-B13C-FB6460FD3503}" type="slidenum">
              <a:rPr lang="en-US" altLang="x-none" dirty="0"/>
              <a:t>‹#›</a:t>
            </a:fld>
            <a:endParaRPr lang="en-US" altLang="x-non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9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8" name="Footer Placeholder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9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9"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algn="r"/>
            <a:fld id="{9A0DB2DC-4C9A-4742-B13C-FB6460FD3503}" type="slidenum">
              <a:rPr lang="en-US" altLang="x-none" dirty="0"/>
              <a:t>‹#›</a:t>
            </a:fld>
            <a:endParaRPr lang="en-US" altLang="x-non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9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8" name="Footer Placeholder 7"/>
          <p:cNvSpPr>
            <a:spLocks noGrp="1"/>
          </p:cNvSpPr>
          <p:nvPr>
            <p:ph type="ftr" sz="quarter" idx="13"/>
          </p:nvPr>
        </p:nvSpPr>
        <p:spPr>
          <a:xfrm>
            <a:off x="3124200" y="6356350"/>
            <a:ext cx="28956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9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9" name="Slide Number Placeholder 8"/>
          <p:cNvSpPr>
            <a:spLocks noGrp="1"/>
          </p:cNvSpPr>
          <p:nvPr>
            <p:ph type="sldNum" sz="quarter" idx="14"/>
          </p:nvPr>
        </p:nvSpPr>
        <p:spPr>
          <a:xfrm>
            <a:off x="6553200" y="6356350"/>
            <a:ext cx="2133600" cy="365125"/>
          </a:xfrm>
          <a:prstGeom prst="rect">
            <a:avLst/>
          </a:prstGeom>
        </p:spPr>
        <p:txBody>
          <a:bodyPr vert="horz" lIns="91440" tIns="45720" rIns="91440" bIns="45720" rtlCol="0" anchor="ctr"/>
          <a:lstStyle/>
          <a:p>
            <a:pPr algn="r"/>
            <a:fld id="{9A0DB2DC-4C9A-4742-B13C-FB6460FD3503}" type="slidenum">
              <a:rPr lang="en-US" altLang="x-none" dirty="0"/>
              <a:t>‹#›</a:t>
            </a:fld>
            <a:endParaRPr lang="en-US" altLang="x-non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9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8"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9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9"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algn="r"/>
            <a:fld id="{9A0DB2DC-4C9A-4742-B13C-FB6460FD3503}" type="slidenum">
              <a:rPr lang="en-US" altLang="x-none" dirty="0"/>
              <a:t>‹#›</a:t>
            </a:fld>
            <a:endParaRPr lang="en-US" altLang="x-non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9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9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9"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algn="r"/>
            <a:fld id="{9A0DB2DC-4C9A-4742-B13C-FB6460FD3503}" type="slidenum">
              <a:rPr lang="en-US" altLang="x-none" dirty="0"/>
              <a:t>‹#›</a:t>
            </a:fld>
            <a:endParaRPr lang="en-US" altLang="x-non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GB" altLang="vi-VN" dirty="0">
                <a:latin typeface="Arial" panose="020B0604020202090204" pitchFamily="34" charset="0"/>
              </a:rPr>
              <a:t>‹#›</a:t>
            </a:fld>
            <a:endParaRPr lang="en-GB" altLang="vi-VN" dirty="0">
              <a:latin typeface="Arial" panose="020B0604020202090204" pitchFamily="34" charset="0"/>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9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8" name="Footer Placeholder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9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9"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algn="r"/>
            <a:fld id="{9A0DB2DC-4C9A-4742-B13C-FB6460FD3503}" type="slidenum">
              <a:rPr lang="en-US" altLang="x-none" dirty="0"/>
              <a:t>‹#›</a:t>
            </a:fld>
            <a:endParaRPr lang="en-US" altLang="x-none"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9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7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9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8" name="Footer Placeholder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9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9"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algn="r"/>
            <a:fld id="{9A0DB2DC-4C9A-4742-B13C-FB6460FD3503}" type="slidenum">
              <a:rPr lang="en-US" altLang="x-none" dirty="0"/>
              <a:t>‹#›</a:t>
            </a:fld>
            <a:endParaRPr lang="en-US" altLang="x-non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9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9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algn="r"/>
            <a:fld id="{9A0DB2DC-4C9A-4742-B13C-FB6460FD3503}" type="slidenum">
              <a:rPr lang="en-US" altLang="x-none" dirty="0"/>
              <a:t>‹#›</a:t>
            </a:fld>
            <a:endParaRPr lang="en-US" altLang="x-non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9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eaLnBrk="0" fontAlgn="base" hangingPunct="0">
              <a:spcBef>
                <a:spcPct val="0"/>
              </a:spcBef>
              <a:spcAft>
                <a:spcPct val="0"/>
              </a:spcAft>
              <a:defRPr>
                <a:latin typeface="Arial" panose="020B060402020209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algn="r"/>
            <a:fld id="{9A0DB2DC-4C9A-4742-B13C-FB6460FD3503}" type="slidenum">
              <a:rPr lang="en-US" altLang="x-none" dirty="0"/>
              <a:t>‹#›</a:t>
            </a:fld>
            <a:endParaRPr lang="en-US" altLang="x-non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1B3F960E-8DFD-413A-835C-8926BDE8F6C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74F17631-08EB-44F0-8840-FB30240CFF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49C41CF1-8B66-4994-B45F-745F76E3BC37}"/>
              </a:ext>
            </a:extLst>
          </p:cNvPr>
          <p:cNvSpPr>
            <a:spLocks noGrp="1" noChangeArrowheads="1"/>
          </p:cNvSpPr>
          <p:nvPr>
            <p:ph type="sldNum" sz="quarter" idx="12"/>
          </p:nvPr>
        </p:nvSpPr>
        <p:spPr>
          <a:ln/>
        </p:spPr>
        <p:txBody>
          <a:bodyPr/>
          <a:lstStyle>
            <a:lvl1pPr>
              <a:defRPr/>
            </a:lvl1pPr>
          </a:lstStyle>
          <a:p>
            <a:pPr>
              <a:defRPr/>
            </a:pPr>
            <a:fld id="{8174C917-D412-4D1E-B0B1-31572DBF215E}" type="slidenum">
              <a:rPr lang="en-US" altLang="en-US"/>
              <a:pPr>
                <a:defRPr/>
              </a:pPr>
              <a:t>‹#›</a:t>
            </a:fld>
            <a:endParaRPr lang="en-US" altLang="en-US"/>
          </a:p>
        </p:txBody>
      </p:sp>
    </p:spTree>
    <p:extLst>
      <p:ext uri="{BB962C8B-B14F-4D97-AF65-F5344CB8AC3E}">
        <p14:creationId xmlns:p14="http://schemas.microsoft.com/office/powerpoint/2010/main" val="14064975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277E997F-F883-4900-970D-AF57B013061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B0DD89B0-C7A4-4267-848F-9D68415FFA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71C190C-18C8-477A-8462-14B8A174A627}"/>
              </a:ext>
            </a:extLst>
          </p:cNvPr>
          <p:cNvSpPr>
            <a:spLocks noGrp="1" noChangeArrowheads="1"/>
          </p:cNvSpPr>
          <p:nvPr>
            <p:ph type="sldNum" sz="quarter" idx="12"/>
          </p:nvPr>
        </p:nvSpPr>
        <p:spPr>
          <a:ln/>
        </p:spPr>
        <p:txBody>
          <a:bodyPr/>
          <a:lstStyle>
            <a:lvl1pPr>
              <a:defRPr/>
            </a:lvl1pPr>
          </a:lstStyle>
          <a:p>
            <a:pPr>
              <a:defRPr/>
            </a:pPr>
            <a:fld id="{BDA8F9CC-4B83-4D02-9736-1FC4139C1B06}" type="slidenum">
              <a:rPr lang="en-US" altLang="en-US"/>
              <a:pPr>
                <a:defRPr/>
              </a:pPr>
              <a:t>‹#›</a:t>
            </a:fld>
            <a:endParaRPr lang="en-US" altLang="en-US"/>
          </a:p>
        </p:txBody>
      </p:sp>
    </p:spTree>
    <p:extLst>
      <p:ext uri="{BB962C8B-B14F-4D97-AF65-F5344CB8AC3E}">
        <p14:creationId xmlns:p14="http://schemas.microsoft.com/office/powerpoint/2010/main" val="3524867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xmlns="" id="{F450DFD8-7877-4F76-B2C7-16712236C4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643914C7-C1EF-4DD1-879F-E30E65265C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39F5D12F-4A54-4ECF-ABE2-DF1E55A47863}"/>
              </a:ext>
            </a:extLst>
          </p:cNvPr>
          <p:cNvSpPr>
            <a:spLocks noGrp="1" noChangeArrowheads="1"/>
          </p:cNvSpPr>
          <p:nvPr>
            <p:ph type="sldNum" sz="quarter" idx="12"/>
          </p:nvPr>
        </p:nvSpPr>
        <p:spPr>
          <a:ln/>
        </p:spPr>
        <p:txBody>
          <a:bodyPr/>
          <a:lstStyle>
            <a:lvl1pPr>
              <a:defRPr/>
            </a:lvl1pPr>
          </a:lstStyle>
          <a:p>
            <a:pPr>
              <a:defRPr/>
            </a:pPr>
            <a:fld id="{52A9B1D8-159D-401C-AFC8-C573B683F709}" type="slidenum">
              <a:rPr lang="en-US" altLang="en-US"/>
              <a:pPr>
                <a:defRPr/>
              </a:pPr>
              <a:t>‹#›</a:t>
            </a:fld>
            <a:endParaRPr lang="en-US" altLang="en-US"/>
          </a:p>
        </p:txBody>
      </p:sp>
    </p:spTree>
    <p:extLst>
      <p:ext uri="{BB962C8B-B14F-4D97-AF65-F5344CB8AC3E}">
        <p14:creationId xmlns:p14="http://schemas.microsoft.com/office/powerpoint/2010/main" val="34857472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FB71D375-1FFF-4F7F-809B-12C939FA3CF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82BD4C8A-BFA3-4D7E-970E-47C7092A41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455CCB01-F983-452C-9666-45277351998D}"/>
              </a:ext>
            </a:extLst>
          </p:cNvPr>
          <p:cNvSpPr>
            <a:spLocks noGrp="1" noChangeArrowheads="1"/>
          </p:cNvSpPr>
          <p:nvPr>
            <p:ph type="sldNum" sz="quarter" idx="12"/>
          </p:nvPr>
        </p:nvSpPr>
        <p:spPr>
          <a:ln/>
        </p:spPr>
        <p:txBody>
          <a:bodyPr/>
          <a:lstStyle>
            <a:lvl1pPr>
              <a:defRPr/>
            </a:lvl1pPr>
          </a:lstStyle>
          <a:p>
            <a:pPr>
              <a:defRPr/>
            </a:pPr>
            <a:fld id="{A78543AF-5DFC-48C7-9068-B5CC5909C985}" type="slidenum">
              <a:rPr lang="en-US" altLang="en-US"/>
              <a:pPr>
                <a:defRPr/>
              </a:pPr>
              <a:t>‹#›</a:t>
            </a:fld>
            <a:endParaRPr lang="en-US" altLang="en-US"/>
          </a:p>
        </p:txBody>
      </p:sp>
    </p:spTree>
    <p:extLst>
      <p:ext uri="{BB962C8B-B14F-4D97-AF65-F5344CB8AC3E}">
        <p14:creationId xmlns:p14="http://schemas.microsoft.com/office/powerpoint/2010/main" val="2284956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20C01382-C59C-407A-A0FE-3A6EEF4FEEB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42CBCDDD-A8F8-485C-A07B-F4A1E4D6C1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A9F88FEA-DE3A-4FAF-9369-3BEE350CF163}"/>
              </a:ext>
            </a:extLst>
          </p:cNvPr>
          <p:cNvSpPr>
            <a:spLocks noGrp="1" noChangeArrowheads="1"/>
          </p:cNvSpPr>
          <p:nvPr>
            <p:ph type="sldNum" sz="quarter" idx="12"/>
          </p:nvPr>
        </p:nvSpPr>
        <p:spPr>
          <a:ln/>
        </p:spPr>
        <p:txBody>
          <a:bodyPr/>
          <a:lstStyle>
            <a:lvl1pPr>
              <a:defRPr/>
            </a:lvl1pPr>
          </a:lstStyle>
          <a:p>
            <a:pPr>
              <a:defRPr/>
            </a:pPr>
            <a:fld id="{7002F6D5-1275-4956-872F-7AE59D2DD381}" type="slidenum">
              <a:rPr lang="en-US" altLang="en-US"/>
              <a:pPr>
                <a:defRPr/>
              </a:pPr>
              <a:t>‹#›</a:t>
            </a:fld>
            <a:endParaRPr lang="en-US" altLang="en-US"/>
          </a:p>
        </p:txBody>
      </p:sp>
    </p:spTree>
    <p:extLst>
      <p:ext uri="{BB962C8B-B14F-4D97-AF65-F5344CB8AC3E}">
        <p14:creationId xmlns:p14="http://schemas.microsoft.com/office/powerpoint/2010/main" val="33208216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22DDC27A-6818-4322-9D99-E4CAADA67CC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19331D55-234D-40A7-8067-3AF7CB9797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A215AFEF-5B47-44B6-84B0-239273FCC5E8}"/>
              </a:ext>
            </a:extLst>
          </p:cNvPr>
          <p:cNvSpPr>
            <a:spLocks noGrp="1" noChangeArrowheads="1"/>
          </p:cNvSpPr>
          <p:nvPr>
            <p:ph type="sldNum" sz="quarter" idx="12"/>
          </p:nvPr>
        </p:nvSpPr>
        <p:spPr>
          <a:ln/>
        </p:spPr>
        <p:txBody>
          <a:bodyPr/>
          <a:lstStyle>
            <a:lvl1pPr>
              <a:defRPr/>
            </a:lvl1pPr>
          </a:lstStyle>
          <a:p>
            <a:pPr>
              <a:defRPr/>
            </a:pPr>
            <a:fld id="{7A1B0A85-FAB0-4435-A1EC-B66627FDFDC6}" type="slidenum">
              <a:rPr lang="en-US" altLang="en-US"/>
              <a:pPr>
                <a:defRPr/>
              </a:pPr>
              <a:t>‹#›</a:t>
            </a:fld>
            <a:endParaRPr lang="en-US" altLang="en-US"/>
          </a:p>
        </p:txBody>
      </p:sp>
    </p:spTree>
    <p:extLst>
      <p:ext uri="{BB962C8B-B14F-4D97-AF65-F5344CB8AC3E}">
        <p14:creationId xmlns:p14="http://schemas.microsoft.com/office/powerpoint/2010/main" val="1374937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GB" altLang="vi-VN" dirty="0">
                <a:latin typeface="Arial" panose="020B0604020202090204" pitchFamily="34" charset="0"/>
              </a:rPr>
              <a:t>‹#›</a:t>
            </a:fld>
            <a:endParaRPr lang="en-GB" altLang="vi-VN" dirty="0">
              <a:latin typeface="Arial" panose="020B0604020202090204" pitchFamily="34" charset="0"/>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8D403748-65FA-4861-ABBE-CF4BCFACE5C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0BB57178-27E1-4BE4-AC59-2BCCE7A391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D11D4909-D3B1-46EB-9A09-C8A05A2FCFC4}"/>
              </a:ext>
            </a:extLst>
          </p:cNvPr>
          <p:cNvSpPr>
            <a:spLocks noGrp="1" noChangeArrowheads="1"/>
          </p:cNvSpPr>
          <p:nvPr>
            <p:ph type="sldNum" sz="quarter" idx="12"/>
          </p:nvPr>
        </p:nvSpPr>
        <p:spPr>
          <a:ln/>
        </p:spPr>
        <p:txBody>
          <a:bodyPr/>
          <a:lstStyle>
            <a:lvl1pPr>
              <a:defRPr/>
            </a:lvl1pPr>
          </a:lstStyle>
          <a:p>
            <a:pPr>
              <a:defRPr/>
            </a:pPr>
            <a:fld id="{1DE842BA-C5AE-4726-8753-6F50BD1CB276}" type="slidenum">
              <a:rPr lang="en-US" altLang="en-US"/>
              <a:pPr>
                <a:defRPr/>
              </a:pPr>
              <a:t>‹#›</a:t>
            </a:fld>
            <a:endParaRPr lang="en-US" altLang="en-US"/>
          </a:p>
        </p:txBody>
      </p:sp>
    </p:spTree>
    <p:extLst>
      <p:ext uri="{BB962C8B-B14F-4D97-AF65-F5344CB8AC3E}">
        <p14:creationId xmlns:p14="http://schemas.microsoft.com/office/powerpoint/2010/main" val="3607765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xmlns="" id="{3E186963-46D0-41BB-A972-16592AB0559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ECFD84F4-B888-49E1-93E1-B849C01201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C9A8C83D-2C9B-4F14-8A48-823F676CE8E0}"/>
              </a:ext>
            </a:extLst>
          </p:cNvPr>
          <p:cNvSpPr>
            <a:spLocks noGrp="1" noChangeArrowheads="1"/>
          </p:cNvSpPr>
          <p:nvPr>
            <p:ph type="sldNum" sz="quarter" idx="12"/>
          </p:nvPr>
        </p:nvSpPr>
        <p:spPr>
          <a:ln/>
        </p:spPr>
        <p:txBody>
          <a:bodyPr/>
          <a:lstStyle>
            <a:lvl1pPr>
              <a:defRPr/>
            </a:lvl1pPr>
          </a:lstStyle>
          <a:p>
            <a:pPr>
              <a:defRPr/>
            </a:pPr>
            <a:fld id="{BE5CF4BC-E5FB-43F4-8082-D84D636E9E83}" type="slidenum">
              <a:rPr lang="en-US" altLang="en-US"/>
              <a:pPr>
                <a:defRPr/>
              </a:pPr>
              <a:t>‹#›</a:t>
            </a:fld>
            <a:endParaRPr lang="en-US" altLang="en-US"/>
          </a:p>
        </p:txBody>
      </p:sp>
    </p:spTree>
    <p:extLst>
      <p:ext uri="{BB962C8B-B14F-4D97-AF65-F5344CB8AC3E}">
        <p14:creationId xmlns:p14="http://schemas.microsoft.com/office/powerpoint/2010/main" val="2281148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xmlns="" id="{B95EE264-79F6-4DD0-815F-5BBBD623D36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389D3E2D-6FC8-4DFD-AD00-B5B9E327FD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DDB951C5-602B-4C6D-87EF-A497252AE1AB}"/>
              </a:ext>
            </a:extLst>
          </p:cNvPr>
          <p:cNvSpPr>
            <a:spLocks noGrp="1" noChangeArrowheads="1"/>
          </p:cNvSpPr>
          <p:nvPr>
            <p:ph type="sldNum" sz="quarter" idx="12"/>
          </p:nvPr>
        </p:nvSpPr>
        <p:spPr>
          <a:ln/>
        </p:spPr>
        <p:txBody>
          <a:bodyPr/>
          <a:lstStyle>
            <a:lvl1pPr>
              <a:defRPr/>
            </a:lvl1pPr>
          </a:lstStyle>
          <a:p>
            <a:pPr>
              <a:defRPr/>
            </a:pPr>
            <a:fld id="{56A65DE1-BF56-46DD-9D57-CABCA2F864A7}" type="slidenum">
              <a:rPr lang="en-US" altLang="en-US"/>
              <a:pPr>
                <a:defRPr/>
              </a:pPr>
              <a:t>‹#›</a:t>
            </a:fld>
            <a:endParaRPr lang="en-US" altLang="en-US"/>
          </a:p>
        </p:txBody>
      </p:sp>
    </p:spTree>
    <p:extLst>
      <p:ext uri="{BB962C8B-B14F-4D97-AF65-F5344CB8AC3E}">
        <p14:creationId xmlns:p14="http://schemas.microsoft.com/office/powerpoint/2010/main" val="15994805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593E0181-A065-42DC-9EBC-4BE194B61A5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D1BEA5BC-9C04-431E-86E1-06296E49B6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FC61694D-4637-4282-8DC8-A223A50A07AE}"/>
              </a:ext>
            </a:extLst>
          </p:cNvPr>
          <p:cNvSpPr>
            <a:spLocks noGrp="1" noChangeArrowheads="1"/>
          </p:cNvSpPr>
          <p:nvPr>
            <p:ph type="sldNum" sz="quarter" idx="12"/>
          </p:nvPr>
        </p:nvSpPr>
        <p:spPr>
          <a:ln/>
        </p:spPr>
        <p:txBody>
          <a:bodyPr/>
          <a:lstStyle>
            <a:lvl1pPr>
              <a:defRPr/>
            </a:lvl1pPr>
          </a:lstStyle>
          <a:p>
            <a:pPr>
              <a:defRPr/>
            </a:pPr>
            <a:fld id="{83F02BA6-97A3-436F-8EA5-3CD80D5BAE0E}" type="slidenum">
              <a:rPr lang="en-US" altLang="en-US"/>
              <a:pPr>
                <a:defRPr/>
              </a:pPr>
              <a:t>‹#›</a:t>
            </a:fld>
            <a:endParaRPr lang="en-US" altLang="en-US"/>
          </a:p>
        </p:txBody>
      </p:sp>
    </p:spTree>
    <p:extLst>
      <p:ext uri="{BB962C8B-B14F-4D97-AF65-F5344CB8AC3E}">
        <p14:creationId xmlns:p14="http://schemas.microsoft.com/office/powerpoint/2010/main" val="11153390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2F95836D-E16C-4D8E-BF02-2C1AEE3FB1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C24E4EA9-485C-47A7-84A4-738AE71C7C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EA02C349-6777-42DA-846C-89225D46E13D}"/>
              </a:ext>
            </a:extLst>
          </p:cNvPr>
          <p:cNvSpPr>
            <a:spLocks noGrp="1" noChangeArrowheads="1"/>
          </p:cNvSpPr>
          <p:nvPr>
            <p:ph type="sldNum" sz="quarter" idx="12"/>
          </p:nvPr>
        </p:nvSpPr>
        <p:spPr>
          <a:ln/>
        </p:spPr>
        <p:txBody>
          <a:bodyPr/>
          <a:lstStyle>
            <a:lvl1pPr>
              <a:defRPr/>
            </a:lvl1pPr>
          </a:lstStyle>
          <a:p>
            <a:pPr>
              <a:defRPr/>
            </a:pPr>
            <a:fld id="{2990C752-C3C6-4CC2-A519-0E1A54ED730B}" type="slidenum">
              <a:rPr lang="en-US" altLang="en-US"/>
              <a:pPr>
                <a:defRPr/>
              </a:pPr>
              <a:t>‹#›</a:t>
            </a:fld>
            <a:endParaRPr lang="en-US" altLang="en-US"/>
          </a:p>
        </p:txBody>
      </p:sp>
    </p:spTree>
    <p:extLst>
      <p:ext uri="{BB962C8B-B14F-4D97-AF65-F5344CB8AC3E}">
        <p14:creationId xmlns:p14="http://schemas.microsoft.com/office/powerpoint/2010/main" val="2791445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GB" altLang="vi-VN" dirty="0">
                <a:latin typeface="Arial" panose="020B0604020202090204" pitchFamily="34" charset="0"/>
              </a:rPr>
              <a:t>‹#›</a:t>
            </a:fld>
            <a:endParaRPr lang="en-GB" altLang="vi-VN" dirty="0">
              <a:latin typeface="Arial" panose="020B060402020209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GB" altLang="vi-VN" dirty="0">
                <a:latin typeface="Arial" panose="020B0604020202090204" pitchFamily="34" charset="0"/>
              </a:rPr>
              <a:t>‹#›</a:t>
            </a:fld>
            <a:endParaRPr lang="en-GB" altLang="vi-VN" dirty="0">
              <a:latin typeface="Arial" panose="020B060402020209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GB" altLang="vi-VN" dirty="0">
                <a:latin typeface="Arial" panose="020B0604020202090204" pitchFamily="34" charset="0"/>
              </a:rPr>
              <a:t>‹#›</a:t>
            </a:fld>
            <a:endParaRPr lang="en-GB" altLang="vi-VN" dirty="0">
              <a:latin typeface="Arial" panose="020B060402020209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GB" altLang="vi-VN" dirty="0">
                <a:latin typeface="Arial" panose="020B0604020202090204" pitchFamily="34" charset="0"/>
              </a:rPr>
              <a:t>‹#›</a:t>
            </a:fld>
            <a:endParaRPr lang="en-GB" altLang="vi-VN" dirty="0">
              <a:latin typeface="Arial" panose="020B060402020209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GB" altLang="vi-VN" dirty="0">
                <a:latin typeface="Arial" panose="020B0604020202090204" pitchFamily="34" charset="0"/>
              </a:rPr>
              <a:t>‹#›</a:t>
            </a:fld>
            <a:endParaRPr lang="en-GB" altLang="vi-VN" dirty="0">
              <a:latin typeface="Arial" panose="020B060402020209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7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GB" altLang="vi-VN" dirty="0">
                <a:latin typeface="Arial" panose="020B0604020202090204" pitchFamily="34" charset="0"/>
              </a:rPr>
              <a:t>‹#›</a:t>
            </a:fld>
            <a:endParaRPr lang="en-GB" altLang="vi-VN" dirty="0">
              <a:latin typeface="Arial" panose="020B060402020209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en-GB" altLang="vi-VN"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en-GB" altLang="vi-VN" dirty="0"/>
              <a:t>Click to edit Master text styles</a:t>
            </a:r>
          </a:p>
          <a:p>
            <a:pPr lvl="1"/>
            <a:r>
              <a:rPr lang="en-GB" altLang="vi-VN" dirty="0"/>
              <a:t>Second level</a:t>
            </a:r>
          </a:p>
          <a:p>
            <a:pPr lvl="2"/>
            <a:r>
              <a:rPr lang="en-GB" altLang="vi-VN" dirty="0"/>
              <a:t>Third level</a:t>
            </a:r>
          </a:p>
          <a:p>
            <a:pPr lvl="3"/>
            <a:r>
              <a:rPr lang="en-GB" altLang="vi-VN" dirty="0"/>
              <a:t>Fourth level</a:t>
            </a:r>
          </a:p>
          <a:p>
            <a:pPr lvl="4"/>
            <a:r>
              <a:rPr lang="en-GB" altLang="vi-VN" dirty="0"/>
              <a:t>Fifth level</a:t>
            </a:r>
          </a:p>
        </p:txBody>
      </p:sp>
      <p:sp>
        <p:nvSpPr>
          <p:cNvPr id="75780"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9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75781"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9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75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GB" altLang="vi-VN" dirty="0">
                <a:latin typeface="Arial" panose="020B0604020202090204" pitchFamily="34" charset="0"/>
              </a:rPr>
              <a:t>‹#›</a:t>
            </a:fld>
            <a:endParaRPr lang="en-GB" altLang="vi-VN" dirty="0">
              <a:latin typeface="Arial" panose="020B060402020209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90204" pitchFamily="34" charset="0"/>
        </a:defRPr>
      </a:lvl2pPr>
      <a:lvl3pPr algn="ctr" rtl="0" eaLnBrk="0" fontAlgn="base" hangingPunct="0">
        <a:spcBef>
          <a:spcPct val="0"/>
        </a:spcBef>
        <a:spcAft>
          <a:spcPct val="0"/>
        </a:spcAft>
        <a:defRPr sz="4400">
          <a:solidFill>
            <a:schemeClr val="tx2"/>
          </a:solidFill>
          <a:latin typeface="Arial" panose="020B0604020202090204" pitchFamily="34" charset="0"/>
        </a:defRPr>
      </a:lvl3pPr>
      <a:lvl4pPr algn="ctr" rtl="0" eaLnBrk="0" fontAlgn="base" hangingPunct="0">
        <a:spcBef>
          <a:spcPct val="0"/>
        </a:spcBef>
        <a:spcAft>
          <a:spcPct val="0"/>
        </a:spcAft>
        <a:defRPr sz="4400">
          <a:solidFill>
            <a:schemeClr val="tx2"/>
          </a:solidFill>
          <a:latin typeface="Arial" panose="020B0604020202090204" pitchFamily="34" charset="0"/>
        </a:defRPr>
      </a:lvl4pPr>
      <a:lvl5pPr algn="ctr" rtl="0" eaLnBrk="0" fontAlgn="base" hangingPunct="0">
        <a:spcBef>
          <a:spcPct val="0"/>
        </a:spcBef>
        <a:spcAft>
          <a:spcPct val="0"/>
        </a:spcAft>
        <a:defRPr sz="4400">
          <a:solidFill>
            <a:schemeClr val="tx2"/>
          </a:solidFill>
          <a:latin typeface="Arial" panose="020B0604020202090204" pitchFamily="34" charset="0"/>
        </a:defRPr>
      </a:lvl5pPr>
      <a:lvl6pPr marL="457200" algn="ctr" rtl="0" fontAlgn="base">
        <a:spcBef>
          <a:spcPct val="0"/>
        </a:spcBef>
        <a:spcAft>
          <a:spcPct val="0"/>
        </a:spcAft>
        <a:defRPr sz="4400">
          <a:solidFill>
            <a:schemeClr val="tx2"/>
          </a:solidFill>
          <a:latin typeface="Arial" panose="020B0604020202090204" pitchFamily="34" charset="0"/>
        </a:defRPr>
      </a:lvl6pPr>
      <a:lvl7pPr marL="914400" algn="ctr" rtl="0" fontAlgn="base">
        <a:spcBef>
          <a:spcPct val="0"/>
        </a:spcBef>
        <a:spcAft>
          <a:spcPct val="0"/>
        </a:spcAft>
        <a:defRPr sz="4400">
          <a:solidFill>
            <a:schemeClr val="tx2"/>
          </a:solidFill>
          <a:latin typeface="Arial" panose="020B0604020202090204" pitchFamily="34" charset="0"/>
        </a:defRPr>
      </a:lvl7pPr>
      <a:lvl8pPr marL="1371600" algn="ctr" rtl="0" fontAlgn="base">
        <a:spcBef>
          <a:spcPct val="0"/>
        </a:spcBef>
        <a:spcAft>
          <a:spcPct val="0"/>
        </a:spcAft>
        <a:defRPr sz="4400">
          <a:solidFill>
            <a:schemeClr val="tx2"/>
          </a:solidFill>
          <a:latin typeface="Arial" panose="020B0604020202090204" pitchFamily="34" charset="0"/>
        </a:defRPr>
      </a:lvl8pPr>
      <a:lvl9pPr marL="1828800" algn="ctr" rtl="0" fontAlgn="base">
        <a:spcBef>
          <a:spcPct val="0"/>
        </a:spcBef>
        <a:spcAft>
          <a:spcPct val="0"/>
        </a:spcAft>
        <a:defRPr sz="4400">
          <a:solidFill>
            <a:schemeClr val="tx2"/>
          </a:solidFill>
          <a:latin typeface="Arial" panose="020B060402020209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a:xfrm>
            <a:off x="457200" y="274638"/>
            <a:ext cx="8229600" cy="1143000"/>
          </a:xfrm>
          <a:prstGeom prst="rect">
            <a:avLst/>
          </a:prstGeom>
          <a:noFill/>
          <a:ln w="9525">
            <a:noFill/>
          </a:ln>
        </p:spPr>
        <p:txBody>
          <a:bodyPr anchor="ctr"/>
          <a:lstStyle/>
          <a:p>
            <a:pPr lvl="0"/>
            <a:r>
              <a:rPr lang="en-US" altLang="x-none" dirty="0"/>
              <a:t>Click to edit Master title style</a:t>
            </a:r>
          </a:p>
        </p:txBody>
      </p:sp>
      <p:sp>
        <p:nvSpPr>
          <p:cNvPr id="2051" name="Text Placeholder 2"/>
          <p:cNvSpPr>
            <a:spLocks noGrp="1"/>
          </p:cNvSpPr>
          <p:nvPr>
            <p:ph type="body" idx="1"/>
          </p:nvPr>
        </p:nvSpPr>
        <p:spPr>
          <a:xfrm>
            <a:off x="457200" y="1600200"/>
            <a:ext cx="8229600" cy="4525963"/>
          </a:xfrm>
          <a:prstGeom prst="rect">
            <a:avLst/>
          </a:prstGeom>
          <a:noFill/>
          <a:ln w="9525">
            <a:noFill/>
          </a:ln>
        </p:spPr>
        <p:txBody>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latin typeface="Calibri" pitchFamily="34" charset="0"/>
              </a:defRPr>
            </a:lvl1pPr>
          </a:lstStyle>
          <a:p>
            <a:pPr lvl="0" eaLnBrk="1" hangingPunct="1"/>
            <a:fld id="{9A0DB2DC-4C9A-4742-B13C-FB6460FD3503}" type="slidenum">
              <a:rPr lang="en-US" altLang="x-none" dirty="0"/>
              <a:t>‹#›</a:t>
            </a:fld>
            <a:endParaRPr lang="en-US" altLang="x-none"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anose="020B060402020209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9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9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9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B561C9B0-31F8-4560-BF49-ADDD2E7E69B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xmlns="" id="{235D997E-D413-4654-B7D3-F5E38BC23D1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AB204EF6-3539-4852-88AA-A3011CC08492}"/>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i="0">
                <a:latin typeface="Arial" charset="0"/>
              </a:defRPr>
            </a:lvl1pPr>
          </a:lstStyle>
          <a:p>
            <a:pPr>
              <a:defRPr/>
            </a:pPr>
            <a:endParaRPr lang="en-US"/>
          </a:p>
        </p:txBody>
      </p:sp>
      <p:sp>
        <p:nvSpPr>
          <p:cNvPr id="1029" name="Rectangle 5">
            <a:extLst>
              <a:ext uri="{FF2B5EF4-FFF2-40B4-BE49-F238E27FC236}">
                <a16:creationId xmlns:a16="http://schemas.microsoft.com/office/drawing/2014/main" xmlns="" id="{00DA6EAD-566C-42DB-B28B-5A606B98D941}"/>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i="0">
                <a:latin typeface="Arial" charset="0"/>
              </a:defRPr>
            </a:lvl1pPr>
          </a:lstStyle>
          <a:p>
            <a:pPr>
              <a:defRPr/>
            </a:pPr>
            <a:endParaRPr lang="en-US"/>
          </a:p>
        </p:txBody>
      </p:sp>
      <p:sp>
        <p:nvSpPr>
          <p:cNvPr id="1030" name="Rectangle 6">
            <a:extLst>
              <a:ext uri="{FF2B5EF4-FFF2-40B4-BE49-F238E27FC236}">
                <a16:creationId xmlns:a16="http://schemas.microsoft.com/office/drawing/2014/main" xmlns="" id="{1181635C-82AF-4417-BC26-987AC02650C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i="0"/>
            </a:lvl1pPr>
          </a:lstStyle>
          <a:p>
            <a:pPr>
              <a:defRPr/>
            </a:pPr>
            <a:fld id="{493C6F2D-DB50-41B2-9A9C-201E79288743}" type="slidenum">
              <a:rPr lang="en-US" altLang="en-US"/>
              <a:pPr>
                <a:defRPr/>
              </a:pPr>
              <a:t>‹#›</a:t>
            </a:fld>
            <a:endParaRPr lang="en-US" altLang="en-US"/>
          </a:p>
        </p:txBody>
      </p:sp>
    </p:spTree>
    <p:extLst>
      <p:ext uri="{BB962C8B-B14F-4D97-AF65-F5344CB8AC3E}">
        <p14:creationId xmlns:p14="http://schemas.microsoft.com/office/powerpoint/2010/main" val="407913702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bstract-background">
            <a:extLst>
              <a:ext uri="{FF2B5EF4-FFF2-40B4-BE49-F238E27FC236}">
                <a16:creationId xmlns:a16="http://schemas.microsoft.com/office/drawing/2014/main" xmlns="" id="{E70092A8-3A2D-4EFB-B904-2D022E111E03}"/>
              </a:ext>
            </a:extLst>
          </p:cNvPr>
          <p:cNvPicPr>
            <a:picLocks noChangeAspect="1" noChangeArrowheads="1"/>
          </p:cNvPicPr>
          <p:nvPr/>
        </p:nvPicPr>
        <p:blipFill>
          <a:blip r:embed="rId3">
            <a:lum bright="18000" contrast="6000"/>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3" name="WordArt 3">
            <a:extLst>
              <a:ext uri="{FF2B5EF4-FFF2-40B4-BE49-F238E27FC236}">
                <a16:creationId xmlns:a16="http://schemas.microsoft.com/office/drawing/2014/main" xmlns="" id="{3A57F868-F802-4C40-8B97-36426F3190A8}"/>
              </a:ext>
            </a:extLst>
          </p:cNvPr>
          <p:cNvSpPr>
            <a:spLocks noChangeArrowheads="1" noChangeShapeType="1" noTextEdit="1"/>
          </p:cNvSpPr>
          <p:nvPr/>
        </p:nvSpPr>
        <p:spPr bwMode="auto">
          <a:xfrm>
            <a:off x="1314450" y="2132013"/>
            <a:ext cx="6457950" cy="2154237"/>
          </a:xfrm>
          <a:prstGeom prst="rect">
            <a:avLst/>
          </a:prstGeom>
        </p:spPr>
        <p:txBody>
          <a:bodyPr wrap="none" fromWordArt="1">
            <a:prstTxWarp prst="textDeflate">
              <a:avLst>
                <a:gd name="adj" fmla="val 1875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50" b="1" i="1" u="none" strike="noStrike" kern="10" cap="none" spc="0" normalizeH="0" baseline="0" noProof="0">
                <a:ln w="9525">
                  <a:solidFill>
                    <a:srgbClr val="000000"/>
                  </a:solidFill>
                  <a:round/>
                  <a:headEnd/>
                  <a:tailEnd/>
                </a:ln>
                <a:solidFill>
                  <a:srgbClr val="0000FF"/>
                </a:solidFill>
                <a:effectLst/>
                <a:uLnTx/>
                <a:uFillTx/>
                <a:latin typeface="Times New Roman" panose="02020603050405020304" pitchFamily="18" charset="0"/>
                <a:ea typeface="+mn-ea"/>
                <a:cs typeface="Times New Roman" panose="02020603050405020304" pitchFamily="18" charset="0"/>
              </a:rPr>
              <a:t>Luyện từ và câu lớp 3  </a:t>
            </a:r>
          </a:p>
        </p:txBody>
      </p:sp>
      <p:sp>
        <p:nvSpPr>
          <p:cNvPr id="133124" name="AutoShape 4">
            <a:extLst>
              <a:ext uri="{FF2B5EF4-FFF2-40B4-BE49-F238E27FC236}">
                <a16:creationId xmlns:a16="http://schemas.microsoft.com/office/drawing/2014/main" xmlns="" id="{4407D9C5-25E4-48E1-AB08-E1ACE60A7327}"/>
              </a:ext>
            </a:extLst>
          </p:cNvPr>
          <p:cNvSpPr>
            <a:spLocks noChangeArrowheads="1"/>
          </p:cNvSpPr>
          <p:nvPr/>
        </p:nvSpPr>
        <p:spPr bwMode="auto">
          <a:xfrm>
            <a:off x="1314450" y="1028700"/>
            <a:ext cx="671513" cy="671513"/>
          </a:xfrm>
          <a:prstGeom prst="irregularSeal1">
            <a:avLst/>
          </a:prstGeom>
          <a:gradFill rotWithShape="1">
            <a:gsLst>
              <a:gs pos="0">
                <a:srgbClr val="FF0000"/>
              </a:gs>
              <a:gs pos="100000">
                <a:schemeClr val="bg1"/>
              </a:gs>
            </a:gsLst>
            <a:path path="shape">
              <a:fillToRect l="50000" t="50000" r="50000" b="50000"/>
            </a:path>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125" name="AutoShape 5">
            <a:extLst>
              <a:ext uri="{FF2B5EF4-FFF2-40B4-BE49-F238E27FC236}">
                <a16:creationId xmlns:a16="http://schemas.microsoft.com/office/drawing/2014/main" xmlns="" id="{07CCDE94-10B8-4CEF-893B-B984E5FFD30B}"/>
              </a:ext>
            </a:extLst>
          </p:cNvPr>
          <p:cNvSpPr>
            <a:spLocks noChangeArrowheads="1"/>
          </p:cNvSpPr>
          <p:nvPr/>
        </p:nvSpPr>
        <p:spPr bwMode="auto">
          <a:xfrm>
            <a:off x="1314450" y="857250"/>
            <a:ext cx="671513" cy="671513"/>
          </a:xfrm>
          <a:prstGeom prst="irregularSeal1">
            <a:avLst/>
          </a:prstGeom>
          <a:gradFill rotWithShape="1">
            <a:gsLst>
              <a:gs pos="0">
                <a:srgbClr val="FF0000"/>
              </a:gs>
              <a:gs pos="100000">
                <a:schemeClr val="bg1"/>
              </a:gs>
            </a:gsLst>
            <a:path path="shape">
              <a:fillToRect l="50000" t="50000" r="50000" b="50000"/>
            </a:path>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126" name="AutoShape 6">
            <a:extLst>
              <a:ext uri="{FF2B5EF4-FFF2-40B4-BE49-F238E27FC236}">
                <a16:creationId xmlns:a16="http://schemas.microsoft.com/office/drawing/2014/main" xmlns="" id="{FFAA9539-AA8E-49F0-9B2F-00E33D543FE5}"/>
              </a:ext>
            </a:extLst>
          </p:cNvPr>
          <p:cNvSpPr>
            <a:spLocks noChangeArrowheads="1"/>
          </p:cNvSpPr>
          <p:nvPr/>
        </p:nvSpPr>
        <p:spPr bwMode="auto">
          <a:xfrm>
            <a:off x="4000500" y="1257300"/>
            <a:ext cx="1079500" cy="1079500"/>
          </a:xfrm>
          <a:prstGeom prst="irregularSeal1">
            <a:avLst/>
          </a:prstGeom>
          <a:gradFill rotWithShape="1">
            <a:gsLst>
              <a:gs pos="0">
                <a:srgbClr val="FF3300"/>
              </a:gs>
              <a:gs pos="100000">
                <a:srgbClr val="761800"/>
              </a:gs>
            </a:gsLst>
            <a:path path="shape">
              <a:fillToRect l="50000" t="50000" r="50000" b="50000"/>
            </a:path>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6151" name="Picture 7" descr="CHCA2077">
            <a:extLst>
              <a:ext uri="{FF2B5EF4-FFF2-40B4-BE49-F238E27FC236}">
                <a16:creationId xmlns:a16="http://schemas.microsoft.com/office/drawing/2014/main" xmlns="" id="{ECC0DDAA-0A30-473C-9EAC-0ADE7D6B87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5086350"/>
            <a:ext cx="19431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DAISIES">
            <a:extLst>
              <a:ext uri="{FF2B5EF4-FFF2-40B4-BE49-F238E27FC236}">
                <a16:creationId xmlns:a16="http://schemas.microsoft.com/office/drawing/2014/main" xmlns="" id="{8E11EF8B-26E4-4887-99A3-AB77C63104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572000"/>
            <a:ext cx="12001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DAISIES">
            <a:extLst>
              <a:ext uri="{FF2B5EF4-FFF2-40B4-BE49-F238E27FC236}">
                <a16:creationId xmlns:a16="http://schemas.microsoft.com/office/drawing/2014/main" xmlns="" id="{FF5A4FE0-B9FA-4F07-8B29-FAC0B222F2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870450"/>
            <a:ext cx="12573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30" name="AutoShape 10">
            <a:extLst>
              <a:ext uri="{FF2B5EF4-FFF2-40B4-BE49-F238E27FC236}">
                <a16:creationId xmlns:a16="http://schemas.microsoft.com/office/drawing/2014/main" xmlns="" id="{68F9F068-B7B9-4608-BF70-9070E8900758}"/>
              </a:ext>
            </a:extLst>
          </p:cNvPr>
          <p:cNvSpPr>
            <a:spLocks noChangeArrowheads="1"/>
          </p:cNvSpPr>
          <p:nvPr/>
        </p:nvSpPr>
        <p:spPr bwMode="auto">
          <a:xfrm>
            <a:off x="5600700" y="4229100"/>
            <a:ext cx="671513" cy="671513"/>
          </a:xfrm>
          <a:prstGeom prst="irregularSeal1">
            <a:avLst/>
          </a:prstGeom>
          <a:gradFill rotWithShape="1">
            <a:gsLst>
              <a:gs pos="0">
                <a:srgbClr val="FF0000"/>
              </a:gs>
              <a:gs pos="100000">
                <a:schemeClr val="bg1"/>
              </a:gs>
            </a:gsLst>
            <a:path path="shape">
              <a:fillToRect l="50000" t="50000" r="50000" b="50000"/>
            </a:path>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131" name="AutoShape 11">
            <a:extLst>
              <a:ext uri="{FF2B5EF4-FFF2-40B4-BE49-F238E27FC236}">
                <a16:creationId xmlns:a16="http://schemas.microsoft.com/office/drawing/2014/main" xmlns="" id="{FA2B7ACD-10EF-44DD-8A85-09B1978DD4A3}"/>
              </a:ext>
            </a:extLst>
          </p:cNvPr>
          <p:cNvSpPr>
            <a:spLocks noChangeArrowheads="1"/>
          </p:cNvSpPr>
          <p:nvPr/>
        </p:nvSpPr>
        <p:spPr bwMode="auto">
          <a:xfrm rot="16200000">
            <a:off x="6000751" y="5329237"/>
            <a:ext cx="671512" cy="671513"/>
          </a:xfrm>
          <a:prstGeom prst="irregularSeal1">
            <a:avLst/>
          </a:prstGeom>
          <a:gradFill rotWithShape="1">
            <a:gsLst>
              <a:gs pos="0">
                <a:schemeClr val="hlink"/>
              </a:gs>
              <a:gs pos="100000">
                <a:schemeClr val="hlink">
                  <a:gamma/>
                  <a:shade val="46275"/>
                  <a:invGamma/>
                </a:schemeClr>
              </a:gs>
            </a:gsLst>
            <a:path path="shape">
              <a:fillToRect l="50000" t="50000" r="50000" b="50000"/>
            </a:path>
          </a:gradFill>
          <a:ln>
            <a:noFill/>
          </a:ln>
          <a:effec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1"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6156" name="Picture 16" descr="Bellcoll">
            <a:extLst>
              <a:ext uri="{FF2B5EF4-FFF2-40B4-BE49-F238E27FC236}">
                <a16:creationId xmlns:a16="http://schemas.microsoft.com/office/drawing/2014/main" xmlns="" id="{799CB5B6-4EFB-4DC7-A11C-F5EB51717A9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232366">
            <a:off x="6711950" y="685800"/>
            <a:ext cx="12890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mph" presetSubtype="0" repeatCount="indefinite" fill="hold" nodeType="withEffect">
                                  <p:stCondLst>
                                    <p:cond delay="0"/>
                                  </p:stCondLst>
                                  <p:childTnLst>
                                    <p:animClr clrSpc="hsl" dir="cw">
                                      <p:cBhvr override="childStyle">
                                        <p:cTn id="6" dur="2000" fill="hold"/>
                                        <p:tgtEl>
                                          <p:spTgt spid="133123"/>
                                        </p:tgtEl>
                                        <p:attrNameLst>
                                          <p:attrName>style.color</p:attrName>
                                        </p:attrNameLst>
                                      </p:cBhvr>
                                      <p:by>
                                        <p:hsl h="10842353" s="0" l="0"/>
                                      </p:by>
                                    </p:animClr>
                                    <p:animClr clrSpc="hsl" dir="cw">
                                      <p:cBhvr>
                                        <p:cTn id="7" dur="2000" fill="hold"/>
                                        <p:tgtEl>
                                          <p:spTgt spid="133123"/>
                                        </p:tgtEl>
                                        <p:attrNameLst>
                                          <p:attrName>fillcolor</p:attrName>
                                        </p:attrNameLst>
                                      </p:cBhvr>
                                      <p:by>
                                        <p:hsl h="10842353" s="0" l="0"/>
                                      </p:by>
                                    </p:animClr>
                                    <p:animClr clrSpc="hsl" dir="cw">
                                      <p:cBhvr>
                                        <p:cTn id="8" dur="2000" fill="hold"/>
                                        <p:tgtEl>
                                          <p:spTgt spid="133123"/>
                                        </p:tgtEl>
                                        <p:attrNameLst>
                                          <p:attrName>stroke.color</p:attrName>
                                        </p:attrNameLst>
                                      </p:cBhvr>
                                      <p:by>
                                        <p:hsl h="10842353" s="0" l="0"/>
                                      </p:by>
                                    </p:animClr>
                                    <p:set>
                                      <p:cBhvr>
                                        <p:cTn id="9" dur="2000" fill="hold"/>
                                        <p:tgtEl>
                                          <p:spTgt spid="133123"/>
                                        </p:tgtEl>
                                        <p:attrNameLst>
                                          <p:attrName>fill.type</p:attrName>
                                        </p:attrNameLst>
                                      </p:cBhvr>
                                      <p:to>
                                        <p:strVal val="solid"/>
                                      </p:to>
                                    </p:set>
                                  </p:childTnLst>
                                </p:cTn>
                              </p:par>
                            </p:childTnLst>
                          </p:cTn>
                        </p:par>
                        <p:par>
                          <p:cTn id="10" fill="hold" nodeType="afterGroup">
                            <p:stCondLst>
                              <p:cond delay="2000"/>
                            </p:stCondLst>
                            <p:childTnLst>
                              <p:par>
                                <p:cTn id="11" presetID="23" presetClass="entr" presetSubtype="528" repeatCount="indefinite" fill="hold" grpId="0" nodeType="afterEffect">
                                  <p:stCondLst>
                                    <p:cond delay="0"/>
                                  </p:stCondLst>
                                  <p:childTnLst>
                                    <p:set>
                                      <p:cBhvr>
                                        <p:cTn id="12" dur="1" fill="hold">
                                          <p:stCondLst>
                                            <p:cond delay="0"/>
                                          </p:stCondLst>
                                        </p:cTn>
                                        <p:tgtEl>
                                          <p:spTgt spid="133124"/>
                                        </p:tgtEl>
                                        <p:attrNameLst>
                                          <p:attrName>style.visibility</p:attrName>
                                        </p:attrNameLst>
                                      </p:cBhvr>
                                      <p:to>
                                        <p:strVal val="visible"/>
                                      </p:to>
                                    </p:set>
                                    <p:anim calcmode="lin" valueType="num">
                                      <p:cBhvr>
                                        <p:cTn id="13" dur="2000" fill="hold"/>
                                        <p:tgtEl>
                                          <p:spTgt spid="133124"/>
                                        </p:tgtEl>
                                        <p:attrNameLst>
                                          <p:attrName>ppt_w</p:attrName>
                                        </p:attrNameLst>
                                      </p:cBhvr>
                                      <p:tavLst>
                                        <p:tav tm="0">
                                          <p:val>
                                            <p:fltVal val="0"/>
                                          </p:val>
                                        </p:tav>
                                        <p:tav tm="100000">
                                          <p:val>
                                            <p:strVal val="#ppt_w"/>
                                          </p:val>
                                        </p:tav>
                                      </p:tavLst>
                                    </p:anim>
                                    <p:anim calcmode="lin" valueType="num">
                                      <p:cBhvr>
                                        <p:cTn id="14" dur="2000" fill="hold"/>
                                        <p:tgtEl>
                                          <p:spTgt spid="133124"/>
                                        </p:tgtEl>
                                        <p:attrNameLst>
                                          <p:attrName>ppt_h</p:attrName>
                                        </p:attrNameLst>
                                      </p:cBhvr>
                                      <p:tavLst>
                                        <p:tav tm="0">
                                          <p:val>
                                            <p:fltVal val="0"/>
                                          </p:val>
                                        </p:tav>
                                        <p:tav tm="100000">
                                          <p:val>
                                            <p:strVal val="#ppt_h"/>
                                          </p:val>
                                        </p:tav>
                                      </p:tavLst>
                                    </p:anim>
                                    <p:anim calcmode="lin" valueType="num">
                                      <p:cBhvr>
                                        <p:cTn id="15" dur="2000" fill="hold"/>
                                        <p:tgtEl>
                                          <p:spTgt spid="133124"/>
                                        </p:tgtEl>
                                        <p:attrNameLst>
                                          <p:attrName>ppt_x</p:attrName>
                                        </p:attrNameLst>
                                      </p:cBhvr>
                                      <p:tavLst>
                                        <p:tav tm="0">
                                          <p:val>
                                            <p:fltVal val="0.5"/>
                                          </p:val>
                                        </p:tav>
                                        <p:tav tm="100000">
                                          <p:val>
                                            <p:strVal val="#ppt_x"/>
                                          </p:val>
                                        </p:tav>
                                      </p:tavLst>
                                    </p:anim>
                                    <p:anim calcmode="lin" valueType="num">
                                      <p:cBhvr>
                                        <p:cTn id="16" dur="2000" fill="hold"/>
                                        <p:tgtEl>
                                          <p:spTgt spid="133124"/>
                                        </p:tgtEl>
                                        <p:attrNameLst>
                                          <p:attrName>ppt_y</p:attrName>
                                        </p:attrNameLst>
                                      </p:cBhvr>
                                      <p:tavLst>
                                        <p:tav tm="0">
                                          <p:val>
                                            <p:fltVal val="0.5"/>
                                          </p:val>
                                        </p:tav>
                                        <p:tav tm="100000">
                                          <p:val>
                                            <p:strVal val="#ppt_y"/>
                                          </p:val>
                                        </p:tav>
                                      </p:tavLst>
                                    </p:anim>
                                  </p:childTnLst>
                                </p:cTn>
                              </p:par>
                            </p:childTnLst>
                          </p:cTn>
                        </p:par>
                        <p:par>
                          <p:cTn id="17" fill="hold" nodeType="afterGroup">
                            <p:stCondLst>
                              <p:cond delay="4000"/>
                            </p:stCondLst>
                            <p:childTnLst>
                              <p:par>
                                <p:cTn id="18" presetID="23" presetClass="entr" presetSubtype="528" repeatCount="indefinite" fill="hold" grpId="0" nodeType="afterEffect">
                                  <p:stCondLst>
                                    <p:cond delay="0"/>
                                  </p:stCondLst>
                                  <p:childTnLst>
                                    <p:set>
                                      <p:cBhvr>
                                        <p:cTn id="19" dur="1" fill="hold">
                                          <p:stCondLst>
                                            <p:cond delay="0"/>
                                          </p:stCondLst>
                                        </p:cTn>
                                        <p:tgtEl>
                                          <p:spTgt spid="133125"/>
                                        </p:tgtEl>
                                        <p:attrNameLst>
                                          <p:attrName>style.visibility</p:attrName>
                                        </p:attrNameLst>
                                      </p:cBhvr>
                                      <p:to>
                                        <p:strVal val="visible"/>
                                      </p:to>
                                    </p:set>
                                    <p:anim calcmode="lin" valueType="num">
                                      <p:cBhvr>
                                        <p:cTn id="20" dur="2000" fill="hold"/>
                                        <p:tgtEl>
                                          <p:spTgt spid="133125"/>
                                        </p:tgtEl>
                                        <p:attrNameLst>
                                          <p:attrName>ppt_w</p:attrName>
                                        </p:attrNameLst>
                                      </p:cBhvr>
                                      <p:tavLst>
                                        <p:tav tm="0">
                                          <p:val>
                                            <p:fltVal val="0"/>
                                          </p:val>
                                        </p:tav>
                                        <p:tav tm="100000">
                                          <p:val>
                                            <p:strVal val="#ppt_w"/>
                                          </p:val>
                                        </p:tav>
                                      </p:tavLst>
                                    </p:anim>
                                    <p:anim calcmode="lin" valueType="num">
                                      <p:cBhvr>
                                        <p:cTn id="21" dur="2000" fill="hold"/>
                                        <p:tgtEl>
                                          <p:spTgt spid="133125"/>
                                        </p:tgtEl>
                                        <p:attrNameLst>
                                          <p:attrName>ppt_h</p:attrName>
                                        </p:attrNameLst>
                                      </p:cBhvr>
                                      <p:tavLst>
                                        <p:tav tm="0">
                                          <p:val>
                                            <p:fltVal val="0"/>
                                          </p:val>
                                        </p:tav>
                                        <p:tav tm="100000">
                                          <p:val>
                                            <p:strVal val="#ppt_h"/>
                                          </p:val>
                                        </p:tav>
                                      </p:tavLst>
                                    </p:anim>
                                    <p:anim calcmode="lin" valueType="num">
                                      <p:cBhvr>
                                        <p:cTn id="22" dur="2000" fill="hold"/>
                                        <p:tgtEl>
                                          <p:spTgt spid="133125"/>
                                        </p:tgtEl>
                                        <p:attrNameLst>
                                          <p:attrName>ppt_x</p:attrName>
                                        </p:attrNameLst>
                                      </p:cBhvr>
                                      <p:tavLst>
                                        <p:tav tm="0">
                                          <p:val>
                                            <p:fltVal val="0.5"/>
                                          </p:val>
                                        </p:tav>
                                        <p:tav tm="100000">
                                          <p:val>
                                            <p:strVal val="#ppt_x"/>
                                          </p:val>
                                        </p:tav>
                                      </p:tavLst>
                                    </p:anim>
                                    <p:anim calcmode="lin" valueType="num">
                                      <p:cBhvr>
                                        <p:cTn id="23" dur="2000" fill="hold"/>
                                        <p:tgtEl>
                                          <p:spTgt spid="133125"/>
                                        </p:tgtEl>
                                        <p:attrNameLst>
                                          <p:attrName>ppt_y</p:attrName>
                                        </p:attrNameLst>
                                      </p:cBhvr>
                                      <p:tavLst>
                                        <p:tav tm="0">
                                          <p:val>
                                            <p:fltVal val="0.5"/>
                                          </p:val>
                                        </p:tav>
                                        <p:tav tm="100000">
                                          <p:val>
                                            <p:strVal val="#ppt_y"/>
                                          </p:val>
                                        </p:tav>
                                      </p:tavLst>
                                    </p:anim>
                                  </p:childTnLst>
                                </p:cTn>
                              </p:par>
                            </p:childTnLst>
                          </p:cTn>
                        </p:par>
                        <p:par>
                          <p:cTn id="24" fill="hold" nodeType="afterGroup">
                            <p:stCondLst>
                              <p:cond delay="6000"/>
                            </p:stCondLst>
                            <p:childTnLst>
                              <p:par>
                                <p:cTn id="25" presetID="23" presetClass="entr" presetSubtype="528" repeatCount="indefinite" fill="hold" grpId="0" nodeType="afterEffect">
                                  <p:stCondLst>
                                    <p:cond delay="0"/>
                                  </p:stCondLst>
                                  <p:childTnLst>
                                    <p:set>
                                      <p:cBhvr>
                                        <p:cTn id="26" dur="1" fill="hold">
                                          <p:stCondLst>
                                            <p:cond delay="0"/>
                                          </p:stCondLst>
                                        </p:cTn>
                                        <p:tgtEl>
                                          <p:spTgt spid="133126"/>
                                        </p:tgtEl>
                                        <p:attrNameLst>
                                          <p:attrName>style.visibility</p:attrName>
                                        </p:attrNameLst>
                                      </p:cBhvr>
                                      <p:to>
                                        <p:strVal val="visible"/>
                                      </p:to>
                                    </p:set>
                                    <p:anim calcmode="lin" valueType="num">
                                      <p:cBhvr>
                                        <p:cTn id="27" dur="5000" fill="hold"/>
                                        <p:tgtEl>
                                          <p:spTgt spid="133126"/>
                                        </p:tgtEl>
                                        <p:attrNameLst>
                                          <p:attrName>ppt_w</p:attrName>
                                        </p:attrNameLst>
                                      </p:cBhvr>
                                      <p:tavLst>
                                        <p:tav tm="0">
                                          <p:val>
                                            <p:fltVal val="0"/>
                                          </p:val>
                                        </p:tav>
                                        <p:tav tm="100000">
                                          <p:val>
                                            <p:strVal val="#ppt_w"/>
                                          </p:val>
                                        </p:tav>
                                      </p:tavLst>
                                    </p:anim>
                                    <p:anim calcmode="lin" valueType="num">
                                      <p:cBhvr>
                                        <p:cTn id="28" dur="5000" fill="hold"/>
                                        <p:tgtEl>
                                          <p:spTgt spid="133126"/>
                                        </p:tgtEl>
                                        <p:attrNameLst>
                                          <p:attrName>ppt_h</p:attrName>
                                        </p:attrNameLst>
                                      </p:cBhvr>
                                      <p:tavLst>
                                        <p:tav tm="0">
                                          <p:val>
                                            <p:fltVal val="0"/>
                                          </p:val>
                                        </p:tav>
                                        <p:tav tm="100000">
                                          <p:val>
                                            <p:strVal val="#ppt_h"/>
                                          </p:val>
                                        </p:tav>
                                      </p:tavLst>
                                    </p:anim>
                                    <p:anim calcmode="lin" valueType="num">
                                      <p:cBhvr>
                                        <p:cTn id="29" dur="5000" fill="hold"/>
                                        <p:tgtEl>
                                          <p:spTgt spid="133126"/>
                                        </p:tgtEl>
                                        <p:attrNameLst>
                                          <p:attrName>ppt_x</p:attrName>
                                        </p:attrNameLst>
                                      </p:cBhvr>
                                      <p:tavLst>
                                        <p:tav tm="0">
                                          <p:val>
                                            <p:fltVal val="0.5"/>
                                          </p:val>
                                        </p:tav>
                                        <p:tav tm="100000">
                                          <p:val>
                                            <p:strVal val="#ppt_x"/>
                                          </p:val>
                                        </p:tav>
                                      </p:tavLst>
                                    </p:anim>
                                    <p:anim calcmode="lin" valueType="num">
                                      <p:cBhvr>
                                        <p:cTn id="30" dur="5000" fill="hold"/>
                                        <p:tgtEl>
                                          <p:spTgt spid="133126"/>
                                        </p:tgtEl>
                                        <p:attrNameLst>
                                          <p:attrName>ppt_y</p:attrName>
                                        </p:attrNameLst>
                                      </p:cBhvr>
                                      <p:tavLst>
                                        <p:tav tm="0">
                                          <p:val>
                                            <p:fltVal val="0.5"/>
                                          </p:val>
                                        </p:tav>
                                        <p:tav tm="100000">
                                          <p:val>
                                            <p:strVal val="#ppt_y"/>
                                          </p:val>
                                        </p:tav>
                                      </p:tavLst>
                                    </p:anim>
                                  </p:childTnLst>
                                </p:cTn>
                              </p:par>
                              <p:par>
                                <p:cTn id="31" presetID="23" presetClass="entr" presetSubtype="528" repeatCount="indefinite" fill="hold" grpId="0" nodeType="withEffect">
                                  <p:stCondLst>
                                    <p:cond delay="0"/>
                                  </p:stCondLst>
                                  <p:childTnLst>
                                    <p:set>
                                      <p:cBhvr>
                                        <p:cTn id="32" dur="1" fill="hold">
                                          <p:stCondLst>
                                            <p:cond delay="0"/>
                                          </p:stCondLst>
                                        </p:cTn>
                                        <p:tgtEl>
                                          <p:spTgt spid="133130"/>
                                        </p:tgtEl>
                                        <p:attrNameLst>
                                          <p:attrName>style.visibility</p:attrName>
                                        </p:attrNameLst>
                                      </p:cBhvr>
                                      <p:to>
                                        <p:strVal val="visible"/>
                                      </p:to>
                                    </p:set>
                                    <p:anim calcmode="lin" valueType="num">
                                      <p:cBhvr>
                                        <p:cTn id="33" dur="5000" fill="hold"/>
                                        <p:tgtEl>
                                          <p:spTgt spid="133130"/>
                                        </p:tgtEl>
                                        <p:attrNameLst>
                                          <p:attrName>ppt_w</p:attrName>
                                        </p:attrNameLst>
                                      </p:cBhvr>
                                      <p:tavLst>
                                        <p:tav tm="0">
                                          <p:val>
                                            <p:fltVal val="0"/>
                                          </p:val>
                                        </p:tav>
                                        <p:tav tm="100000">
                                          <p:val>
                                            <p:strVal val="#ppt_w"/>
                                          </p:val>
                                        </p:tav>
                                      </p:tavLst>
                                    </p:anim>
                                    <p:anim calcmode="lin" valueType="num">
                                      <p:cBhvr>
                                        <p:cTn id="34" dur="5000" fill="hold"/>
                                        <p:tgtEl>
                                          <p:spTgt spid="133130"/>
                                        </p:tgtEl>
                                        <p:attrNameLst>
                                          <p:attrName>ppt_h</p:attrName>
                                        </p:attrNameLst>
                                      </p:cBhvr>
                                      <p:tavLst>
                                        <p:tav tm="0">
                                          <p:val>
                                            <p:fltVal val="0"/>
                                          </p:val>
                                        </p:tav>
                                        <p:tav tm="100000">
                                          <p:val>
                                            <p:strVal val="#ppt_h"/>
                                          </p:val>
                                        </p:tav>
                                      </p:tavLst>
                                    </p:anim>
                                    <p:anim calcmode="lin" valueType="num">
                                      <p:cBhvr>
                                        <p:cTn id="35" dur="5000" fill="hold"/>
                                        <p:tgtEl>
                                          <p:spTgt spid="133130"/>
                                        </p:tgtEl>
                                        <p:attrNameLst>
                                          <p:attrName>ppt_x</p:attrName>
                                        </p:attrNameLst>
                                      </p:cBhvr>
                                      <p:tavLst>
                                        <p:tav tm="0">
                                          <p:val>
                                            <p:fltVal val="0.5"/>
                                          </p:val>
                                        </p:tav>
                                        <p:tav tm="100000">
                                          <p:val>
                                            <p:strVal val="#ppt_x"/>
                                          </p:val>
                                        </p:tav>
                                      </p:tavLst>
                                    </p:anim>
                                    <p:anim calcmode="lin" valueType="num">
                                      <p:cBhvr>
                                        <p:cTn id="36" dur="5000" fill="hold"/>
                                        <p:tgtEl>
                                          <p:spTgt spid="133130"/>
                                        </p:tgtEl>
                                        <p:attrNameLst>
                                          <p:attrName>ppt_y</p:attrName>
                                        </p:attrNameLst>
                                      </p:cBhvr>
                                      <p:tavLst>
                                        <p:tav tm="0">
                                          <p:val>
                                            <p:fltVal val="0.5"/>
                                          </p:val>
                                        </p:tav>
                                        <p:tav tm="100000">
                                          <p:val>
                                            <p:strVal val="#ppt_y"/>
                                          </p:val>
                                        </p:tav>
                                      </p:tavLst>
                                    </p:anim>
                                  </p:childTnLst>
                                </p:cTn>
                              </p:par>
                              <p:par>
                                <p:cTn id="37" presetID="23" presetClass="entr" presetSubtype="528" repeatCount="indefinite" fill="hold" grpId="0" nodeType="withEffect">
                                  <p:stCondLst>
                                    <p:cond delay="0"/>
                                  </p:stCondLst>
                                  <p:childTnLst>
                                    <p:set>
                                      <p:cBhvr>
                                        <p:cTn id="38" dur="1" fill="hold">
                                          <p:stCondLst>
                                            <p:cond delay="0"/>
                                          </p:stCondLst>
                                        </p:cTn>
                                        <p:tgtEl>
                                          <p:spTgt spid="133131"/>
                                        </p:tgtEl>
                                        <p:attrNameLst>
                                          <p:attrName>style.visibility</p:attrName>
                                        </p:attrNameLst>
                                      </p:cBhvr>
                                      <p:to>
                                        <p:strVal val="visible"/>
                                      </p:to>
                                    </p:set>
                                    <p:anim calcmode="lin" valueType="num">
                                      <p:cBhvr>
                                        <p:cTn id="39" dur="3000" fill="hold"/>
                                        <p:tgtEl>
                                          <p:spTgt spid="133131"/>
                                        </p:tgtEl>
                                        <p:attrNameLst>
                                          <p:attrName>ppt_w</p:attrName>
                                        </p:attrNameLst>
                                      </p:cBhvr>
                                      <p:tavLst>
                                        <p:tav tm="0">
                                          <p:val>
                                            <p:fltVal val="0"/>
                                          </p:val>
                                        </p:tav>
                                        <p:tav tm="100000">
                                          <p:val>
                                            <p:strVal val="#ppt_w"/>
                                          </p:val>
                                        </p:tav>
                                      </p:tavLst>
                                    </p:anim>
                                    <p:anim calcmode="lin" valueType="num">
                                      <p:cBhvr>
                                        <p:cTn id="40" dur="3000" fill="hold"/>
                                        <p:tgtEl>
                                          <p:spTgt spid="133131"/>
                                        </p:tgtEl>
                                        <p:attrNameLst>
                                          <p:attrName>ppt_h</p:attrName>
                                        </p:attrNameLst>
                                      </p:cBhvr>
                                      <p:tavLst>
                                        <p:tav tm="0">
                                          <p:val>
                                            <p:fltVal val="0"/>
                                          </p:val>
                                        </p:tav>
                                        <p:tav tm="100000">
                                          <p:val>
                                            <p:strVal val="#ppt_h"/>
                                          </p:val>
                                        </p:tav>
                                      </p:tavLst>
                                    </p:anim>
                                    <p:anim calcmode="lin" valueType="num">
                                      <p:cBhvr>
                                        <p:cTn id="41" dur="3000" fill="hold"/>
                                        <p:tgtEl>
                                          <p:spTgt spid="133131"/>
                                        </p:tgtEl>
                                        <p:attrNameLst>
                                          <p:attrName>ppt_x</p:attrName>
                                        </p:attrNameLst>
                                      </p:cBhvr>
                                      <p:tavLst>
                                        <p:tav tm="0">
                                          <p:val>
                                            <p:fltVal val="0.5"/>
                                          </p:val>
                                        </p:tav>
                                        <p:tav tm="100000">
                                          <p:val>
                                            <p:strVal val="#ppt_x"/>
                                          </p:val>
                                        </p:tav>
                                      </p:tavLst>
                                    </p:anim>
                                    <p:anim calcmode="lin" valueType="num">
                                      <p:cBhvr>
                                        <p:cTn id="42" dur="3000" fill="hold"/>
                                        <p:tgtEl>
                                          <p:spTgt spid="13313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animBg="1"/>
      <p:bldP spid="133125" grpId="0" animBg="1"/>
      <p:bldP spid="133126" grpId="0" animBg="1"/>
      <p:bldP spid="133130" grpId="0" animBg="1"/>
      <p:bldP spid="13313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8" name="Text Box 5"/>
          <p:cNvSpPr txBox="1"/>
          <p:nvPr/>
        </p:nvSpPr>
        <p:spPr>
          <a:xfrm>
            <a:off x="990600" y="5638800"/>
            <a:ext cx="7696200" cy="485775"/>
          </a:xfrm>
          <a:prstGeom prst="rect">
            <a:avLst/>
          </a:prstGeom>
          <a:solidFill>
            <a:srgbClr val="99FF99"/>
          </a:solidFill>
          <a:ln w="9525">
            <a:noFill/>
          </a:ln>
        </p:spPr>
        <p:txBody>
          <a:bodyPr>
            <a:spAutoFit/>
          </a:bodyPr>
          <a:lstStyle/>
          <a:p>
            <a:pPr algn="ctr" eaLnBrk="1" hangingPunct="1">
              <a:lnSpc>
                <a:spcPct val="80000"/>
              </a:lnSpc>
              <a:spcBef>
                <a:spcPct val="40000"/>
              </a:spcBef>
            </a:pPr>
            <a:r>
              <a:rPr lang="en-US" altLang="vi-VN" sz="3200" b="1" dirty="0">
                <a:latin typeface="Times New Roman" panose="02020503050405090304" pitchFamily="18" charset="0"/>
              </a:rPr>
              <a:t>Kiểu so sánh: so sánh sự vật với con người</a:t>
            </a:r>
          </a:p>
        </p:txBody>
      </p:sp>
      <p:graphicFrame>
        <p:nvGraphicFramePr>
          <p:cNvPr id="10315" name="Group 75"/>
          <p:cNvGraphicFramePr>
            <a:graphicFrameLocks noGrp="1"/>
          </p:cNvGraphicFramePr>
          <p:nvPr>
            <p:custDataLst>
              <p:tags r:id="rId1"/>
            </p:custDataLst>
          </p:nvPr>
        </p:nvGraphicFramePr>
        <p:xfrm>
          <a:off x="1066800" y="914400"/>
          <a:ext cx="7543800" cy="3932236"/>
        </p:xfrm>
        <a:graphic>
          <a:graphicData uri="http://schemas.openxmlformats.org/drawingml/2006/table">
            <a:tbl>
              <a:tblPr/>
              <a:tblGrid>
                <a:gridCol w="24384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819400">
                  <a:extLst>
                    <a:ext uri="{9D8B030D-6E8A-4147-A177-3AD203B41FA5}">
                      <a16:colId xmlns:a16="http://schemas.microsoft.com/office/drawing/2014/main" xmlns="" val="20002"/>
                    </a:ext>
                  </a:extLst>
                </a:gridCol>
              </a:tblGrid>
              <a:tr h="750989">
                <a:tc>
                  <a:txBody>
                    <a:bodyPr/>
                    <a:lstStyle>
                      <a:lvl1pPr eaLnBrk="0" hangingPunct="0">
                        <a:spcBef>
                          <a:spcPct val="20000"/>
                        </a:spcBef>
                        <a:defRPr sz="2800">
                          <a:solidFill>
                            <a:schemeClr val="tx1"/>
                          </a:solidFill>
                          <a:latin typeface="Arial" panose="020B0604020202090204" pitchFamily="34" charset="0"/>
                        </a:defRPr>
                      </a:lvl1pPr>
                      <a:lvl2pPr marL="742950" indent="-285750" eaLnBrk="0" hangingPunct="0">
                        <a:spcBef>
                          <a:spcPct val="20000"/>
                        </a:spcBef>
                        <a:defRPr sz="2400">
                          <a:solidFill>
                            <a:schemeClr val="tx1"/>
                          </a:solidFill>
                          <a:latin typeface="Arial" panose="020B0604020202090204" pitchFamily="34" charset="0"/>
                        </a:defRPr>
                      </a:lvl2pPr>
                      <a:lvl3pPr marL="1143000" indent="-228600" eaLnBrk="0" hangingPunct="0">
                        <a:spcBef>
                          <a:spcPct val="20000"/>
                        </a:spcBef>
                        <a:defRPr sz="2000">
                          <a:solidFill>
                            <a:schemeClr val="tx1"/>
                          </a:solidFill>
                          <a:latin typeface="Arial" panose="020B0604020202090204" pitchFamily="34" charset="0"/>
                        </a:defRPr>
                      </a:lvl3pPr>
                      <a:lvl4pPr marL="1600200" indent="-228600" eaLnBrk="0" hangingPunct="0">
                        <a:spcBef>
                          <a:spcPct val="20000"/>
                        </a:spcBef>
                        <a:defRPr>
                          <a:solidFill>
                            <a:schemeClr val="tx1"/>
                          </a:solidFill>
                          <a:latin typeface="Arial" panose="020B0604020202090204" pitchFamily="34" charset="0"/>
                        </a:defRPr>
                      </a:lvl4pPr>
                      <a:lvl5pPr marL="2057400" indent="-228600" eaLnBrk="0" hangingPunct="0">
                        <a:spcBef>
                          <a:spcPct val="20000"/>
                        </a:spcBef>
                        <a:defRPr>
                          <a:solidFill>
                            <a:schemeClr val="tx1"/>
                          </a:solidFill>
                          <a:latin typeface="Arial" panose="020B0604020202090204" pitchFamily="34" charset="0"/>
                        </a:defRPr>
                      </a:lvl5pPr>
                      <a:lvl6pPr marL="2514600" indent="-228600" eaLnBrk="0" fontAlgn="base" hangingPunct="0">
                        <a:spcBef>
                          <a:spcPct val="20000"/>
                        </a:spcBef>
                        <a:spcAft>
                          <a:spcPct val="0"/>
                        </a:spcAft>
                        <a:defRPr>
                          <a:solidFill>
                            <a:schemeClr val="tx1"/>
                          </a:solidFill>
                          <a:latin typeface="Arial" panose="020B0604020202090204" pitchFamily="34" charset="0"/>
                        </a:defRPr>
                      </a:lvl6pPr>
                      <a:lvl7pPr marL="2971800" indent="-228600" eaLnBrk="0" fontAlgn="base" hangingPunct="0">
                        <a:spcBef>
                          <a:spcPct val="20000"/>
                        </a:spcBef>
                        <a:spcAft>
                          <a:spcPct val="0"/>
                        </a:spcAft>
                        <a:defRPr>
                          <a:solidFill>
                            <a:schemeClr val="tx1"/>
                          </a:solidFill>
                          <a:latin typeface="Arial" panose="020B0604020202090204" pitchFamily="34" charset="0"/>
                        </a:defRPr>
                      </a:lvl7pPr>
                      <a:lvl8pPr marL="3429000" indent="-228600" eaLnBrk="0" fontAlgn="base" hangingPunct="0">
                        <a:spcBef>
                          <a:spcPct val="20000"/>
                        </a:spcBef>
                        <a:spcAft>
                          <a:spcPct val="0"/>
                        </a:spcAft>
                        <a:defRPr>
                          <a:solidFill>
                            <a:schemeClr val="tx1"/>
                          </a:solidFill>
                          <a:latin typeface="Arial" panose="020B0604020202090204" pitchFamily="34" charset="0"/>
                        </a:defRPr>
                      </a:lvl8pPr>
                      <a:lvl9pPr marL="3886200" indent="-228600" eaLnBrk="0" fontAlgn="base" hangingPunct="0">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vi-VN" sz="2800" b="1" i="0" u="none" strike="noStrike" cap="none" normalizeH="0" baseline="0" dirty="0" err="1">
                          <a:ln>
                            <a:noFill/>
                          </a:ln>
                          <a:solidFill>
                            <a:srgbClr val="FF0000"/>
                          </a:solidFill>
                          <a:effectLst/>
                          <a:latin typeface="Arial" panose="020B0604020202090204" pitchFamily="34" charset="0"/>
                        </a:rPr>
                        <a:t>Hình</a:t>
                      </a:r>
                      <a:r>
                        <a:rPr kumimoji="0" lang="en-US" altLang="vi-VN" sz="2800" b="1" i="0" u="none" strike="noStrike" cap="none" normalizeH="0" baseline="0" dirty="0">
                          <a:ln>
                            <a:noFill/>
                          </a:ln>
                          <a:solidFill>
                            <a:srgbClr val="FF0000"/>
                          </a:solidFill>
                          <a:effectLst/>
                          <a:latin typeface="Arial" panose="020B0604020202090204" pitchFamily="34" charset="0"/>
                        </a:rPr>
                        <a:t> </a:t>
                      </a:r>
                      <a:r>
                        <a:rPr kumimoji="0" lang="en-US" altLang="vi-VN" sz="2800" b="1" i="0" u="none" strike="noStrike" cap="none" normalizeH="0" baseline="0" dirty="0" err="1">
                          <a:ln>
                            <a:noFill/>
                          </a:ln>
                          <a:solidFill>
                            <a:srgbClr val="FF0000"/>
                          </a:solidFill>
                          <a:effectLst/>
                          <a:latin typeface="Arial" panose="020B0604020202090204" pitchFamily="34" charset="0"/>
                        </a:rPr>
                        <a:t>ảnh</a:t>
                      </a:r>
                      <a:r>
                        <a:rPr kumimoji="0" lang="en-US" altLang="vi-VN" sz="2800" b="1" i="0" u="none" strike="noStrike" cap="none" normalizeH="0" baseline="0" dirty="0">
                          <a:ln>
                            <a:noFill/>
                          </a:ln>
                          <a:solidFill>
                            <a:srgbClr val="FF0000"/>
                          </a:solidFill>
                          <a:effectLst/>
                          <a:latin typeface="Arial" panose="020B0604020202090204" pitchFamily="34" charset="0"/>
                        </a:rPr>
                        <a:t> A</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90204" pitchFamily="34" charset="0"/>
                        </a:defRPr>
                      </a:lvl1pPr>
                      <a:lvl2pPr marL="742950" indent="-285750" eaLnBrk="0" hangingPunct="0">
                        <a:spcBef>
                          <a:spcPct val="20000"/>
                        </a:spcBef>
                        <a:defRPr sz="2400">
                          <a:solidFill>
                            <a:schemeClr val="tx1"/>
                          </a:solidFill>
                          <a:latin typeface="Arial" panose="020B0604020202090204" pitchFamily="34" charset="0"/>
                        </a:defRPr>
                      </a:lvl2pPr>
                      <a:lvl3pPr marL="1143000" indent="-228600" eaLnBrk="0" hangingPunct="0">
                        <a:spcBef>
                          <a:spcPct val="20000"/>
                        </a:spcBef>
                        <a:defRPr sz="2000">
                          <a:solidFill>
                            <a:schemeClr val="tx1"/>
                          </a:solidFill>
                          <a:latin typeface="Arial" panose="020B0604020202090204" pitchFamily="34" charset="0"/>
                        </a:defRPr>
                      </a:lvl3pPr>
                      <a:lvl4pPr marL="1600200" indent="-228600" eaLnBrk="0" hangingPunct="0">
                        <a:spcBef>
                          <a:spcPct val="20000"/>
                        </a:spcBef>
                        <a:defRPr>
                          <a:solidFill>
                            <a:schemeClr val="tx1"/>
                          </a:solidFill>
                          <a:latin typeface="Arial" panose="020B0604020202090204" pitchFamily="34" charset="0"/>
                        </a:defRPr>
                      </a:lvl4pPr>
                      <a:lvl5pPr marL="2057400" indent="-228600" eaLnBrk="0" hangingPunct="0">
                        <a:spcBef>
                          <a:spcPct val="20000"/>
                        </a:spcBef>
                        <a:defRPr>
                          <a:solidFill>
                            <a:schemeClr val="tx1"/>
                          </a:solidFill>
                          <a:latin typeface="Arial" panose="020B0604020202090204" pitchFamily="34" charset="0"/>
                        </a:defRPr>
                      </a:lvl5pPr>
                      <a:lvl6pPr marL="2514600" indent="-228600" eaLnBrk="0" fontAlgn="base" hangingPunct="0">
                        <a:spcBef>
                          <a:spcPct val="20000"/>
                        </a:spcBef>
                        <a:spcAft>
                          <a:spcPct val="0"/>
                        </a:spcAft>
                        <a:defRPr>
                          <a:solidFill>
                            <a:schemeClr val="tx1"/>
                          </a:solidFill>
                          <a:latin typeface="Arial" panose="020B0604020202090204" pitchFamily="34" charset="0"/>
                        </a:defRPr>
                      </a:lvl6pPr>
                      <a:lvl7pPr marL="2971800" indent="-228600" eaLnBrk="0" fontAlgn="base" hangingPunct="0">
                        <a:spcBef>
                          <a:spcPct val="20000"/>
                        </a:spcBef>
                        <a:spcAft>
                          <a:spcPct val="0"/>
                        </a:spcAft>
                        <a:defRPr>
                          <a:solidFill>
                            <a:schemeClr val="tx1"/>
                          </a:solidFill>
                          <a:latin typeface="Arial" panose="020B0604020202090204" pitchFamily="34" charset="0"/>
                        </a:defRPr>
                      </a:lvl7pPr>
                      <a:lvl8pPr marL="3429000" indent="-228600" eaLnBrk="0" fontAlgn="base" hangingPunct="0">
                        <a:spcBef>
                          <a:spcPct val="20000"/>
                        </a:spcBef>
                        <a:spcAft>
                          <a:spcPct val="0"/>
                        </a:spcAft>
                        <a:defRPr>
                          <a:solidFill>
                            <a:schemeClr val="tx1"/>
                          </a:solidFill>
                          <a:latin typeface="Arial" panose="020B0604020202090204" pitchFamily="34" charset="0"/>
                        </a:defRPr>
                      </a:lvl8pPr>
                      <a:lvl9pPr marL="3886200" indent="-228600" eaLnBrk="0" fontAlgn="base" hangingPunct="0">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vi-VN" sz="2800" b="1" i="0" u="none" strike="noStrike" cap="none" normalizeH="0" baseline="0">
                          <a:ln>
                            <a:noFill/>
                          </a:ln>
                          <a:solidFill>
                            <a:srgbClr val="FF0000"/>
                          </a:solidFill>
                          <a:effectLst/>
                          <a:latin typeface="Arial" panose="020B0604020202090204" pitchFamily="34" charset="0"/>
                        </a:rPr>
                        <a:t>Từ so sánh</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90204" pitchFamily="34" charset="0"/>
                        </a:defRPr>
                      </a:lvl1pPr>
                      <a:lvl2pPr marL="742950" indent="-285750" eaLnBrk="0" hangingPunct="0">
                        <a:spcBef>
                          <a:spcPct val="20000"/>
                        </a:spcBef>
                        <a:defRPr sz="2400">
                          <a:solidFill>
                            <a:schemeClr val="tx1"/>
                          </a:solidFill>
                          <a:latin typeface="Arial" panose="020B0604020202090204" pitchFamily="34" charset="0"/>
                        </a:defRPr>
                      </a:lvl2pPr>
                      <a:lvl3pPr marL="1143000" indent="-228600" eaLnBrk="0" hangingPunct="0">
                        <a:spcBef>
                          <a:spcPct val="20000"/>
                        </a:spcBef>
                        <a:defRPr sz="2000">
                          <a:solidFill>
                            <a:schemeClr val="tx1"/>
                          </a:solidFill>
                          <a:latin typeface="Arial" panose="020B0604020202090204" pitchFamily="34" charset="0"/>
                        </a:defRPr>
                      </a:lvl3pPr>
                      <a:lvl4pPr marL="1600200" indent="-228600" eaLnBrk="0" hangingPunct="0">
                        <a:spcBef>
                          <a:spcPct val="20000"/>
                        </a:spcBef>
                        <a:defRPr>
                          <a:solidFill>
                            <a:schemeClr val="tx1"/>
                          </a:solidFill>
                          <a:latin typeface="Arial" panose="020B0604020202090204" pitchFamily="34" charset="0"/>
                        </a:defRPr>
                      </a:lvl4pPr>
                      <a:lvl5pPr marL="2057400" indent="-228600" eaLnBrk="0" hangingPunct="0">
                        <a:spcBef>
                          <a:spcPct val="20000"/>
                        </a:spcBef>
                        <a:defRPr>
                          <a:solidFill>
                            <a:schemeClr val="tx1"/>
                          </a:solidFill>
                          <a:latin typeface="Arial" panose="020B0604020202090204" pitchFamily="34" charset="0"/>
                        </a:defRPr>
                      </a:lvl5pPr>
                      <a:lvl6pPr marL="2514600" indent="-228600" eaLnBrk="0" fontAlgn="base" hangingPunct="0">
                        <a:spcBef>
                          <a:spcPct val="20000"/>
                        </a:spcBef>
                        <a:spcAft>
                          <a:spcPct val="0"/>
                        </a:spcAft>
                        <a:defRPr>
                          <a:solidFill>
                            <a:schemeClr val="tx1"/>
                          </a:solidFill>
                          <a:latin typeface="Arial" panose="020B0604020202090204" pitchFamily="34" charset="0"/>
                        </a:defRPr>
                      </a:lvl6pPr>
                      <a:lvl7pPr marL="2971800" indent="-228600" eaLnBrk="0" fontAlgn="base" hangingPunct="0">
                        <a:spcBef>
                          <a:spcPct val="20000"/>
                        </a:spcBef>
                        <a:spcAft>
                          <a:spcPct val="0"/>
                        </a:spcAft>
                        <a:defRPr>
                          <a:solidFill>
                            <a:schemeClr val="tx1"/>
                          </a:solidFill>
                          <a:latin typeface="Arial" panose="020B0604020202090204" pitchFamily="34" charset="0"/>
                        </a:defRPr>
                      </a:lvl7pPr>
                      <a:lvl8pPr marL="3429000" indent="-228600" eaLnBrk="0" fontAlgn="base" hangingPunct="0">
                        <a:spcBef>
                          <a:spcPct val="20000"/>
                        </a:spcBef>
                        <a:spcAft>
                          <a:spcPct val="0"/>
                        </a:spcAft>
                        <a:defRPr>
                          <a:solidFill>
                            <a:schemeClr val="tx1"/>
                          </a:solidFill>
                          <a:latin typeface="Arial" panose="020B0604020202090204" pitchFamily="34" charset="0"/>
                        </a:defRPr>
                      </a:lvl8pPr>
                      <a:lvl9pPr marL="3886200" indent="-228600" eaLnBrk="0" fontAlgn="base" hangingPunct="0">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vi-VN" sz="2800" b="1" i="0" u="none" strike="noStrike" cap="none" normalizeH="0" baseline="0">
                          <a:ln>
                            <a:noFill/>
                          </a:ln>
                          <a:solidFill>
                            <a:srgbClr val="FF0000"/>
                          </a:solidFill>
                          <a:effectLst/>
                          <a:latin typeface="Arial" panose="020B0604020202090204" pitchFamily="34" charset="0"/>
                        </a:rPr>
                        <a:t>Hình ảnh B</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52183">
                <a:tc>
                  <a:txBody>
                    <a:bodyPr/>
                    <a:lstStyle>
                      <a:lvl1pPr eaLnBrk="0" hangingPunct="0">
                        <a:spcBef>
                          <a:spcPct val="20000"/>
                        </a:spcBef>
                        <a:defRPr sz="2800">
                          <a:solidFill>
                            <a:schemeClr val="tx1"/>
                          </a:solidFill>
                          <a:latin typeface="Arial" panose="020B0604020202090204" pitchFamily="34" charset="0"/>
                        </a:defRPr>
                      </a:lvl1pPr>
                      <a:lvl2pPr marL="742950" indent="-285750" eaLnBrk="0" hangingPunct="0">
                        <a:spcBef>
                          <a:spcPct val="20000"/>
                        </a:spcBef>
                        <a:defRPr sz="2400">
                          <a:solidFill>
                            <a:schemeClr val="tx1"/>
                          </a:solidFill>
                          <a:latin typeface="Arial" panose="020B0604020202090204" pitchFamily="34" charset="0"/>
                        </a:defRPr>
                      </a:lvl2pPr>
                      <a:lvl3pPr marL="1143000" indent="-228600" eaLnBrk="0" hangingPunct="0">
                        <a:spcBef>
                          <a:spcPct val="20000"/>
                        </a:spcBef>
                        <a:defRPr sz="2000">
                          <a:solidFill>
                            <a:schemeClr val="tx1"/>
                          </a:solidFill>
                          <a:latin typeface="Arial" panose="020B0604020202090204" pitchFamily="34" charset="0"/>
                        </a:defRPr>
                      </a:lvl3pPr>
                      <a:lvl4pPr marL="1600200" indent="-228600" eaLnBrk="0" hangingPunct="0">
                        <a:spcBef>
                          <a:spcPct val="20000"/>
                        </a:spcBef>
                        <a:defRPr>
                          <a:solidFill>
                            <a:schemeClr val="tx1"/>
                          </a:solidFill>
                          <a:latin typeface="Arial" panose="020B0604020202090204" pitchFamily="34" charset="0"/>
                        </a:defRPr>
                      </a:lvl4pPr>
                      <a:lvl5pPr marL="2057400" indent="-228600" eaLnBrk="0" hangingPunct="0">
                        <a:spcBef>
                          <a:spcPct val="20000"/>
                        </a:spcBef>
                        <a:defRPr>
                          <a:solidFill>
                            <a:schemeClr val="tx1"/>
                          </a:solidFill>
                          <a:latin typeface="Arial" panose="020B0604020202090204" pitchFamily="34" charset="0"/>
                        </a:defRPr>
                      </a:lvl5pPr>
                      <a:lvl6pPr marL="2514600" indent="-228600" eaLnBrk="0" fontAlgn="base" hangingPunct="0">
                        <a:spcBef>
                          <a:spcPct val="20000"/>
                        </a:spcBef>
                        <a:spcAft>
                          <a:spcPct val="0"/>
                        </a:spcAft>
                        <a:defRPr>
                          <a:solidFill>
                            <a:schemeClr val="tx1"/>
                          </a:solidFill>
                          <a:latin typeface="Arial" panose="020B0604020202090204" pitchFamily="34" charset="0"/>
                        </a:defRPr>
                      </a:lvl6pPr>
                      <a:lvl7pPr marL="2971800" indent="-228600" eaLnBrk="0" fontAlgn="base" hangingPunct="0">
                        <a:spcBef>
                          <a:spcPct val="20000"/>
                        </a:spcBef>
                        <a:spcAft>
                          <a:spcPct val="0"/>
                        </a:spcAft>
                        <a:defRPr>
                          <a:solidFill>
                            <a:schemeClr val="tx1"/>
                          </a:solidFill>
                          <a:latin typeface="Arial" panose="020B0604020202090204" pitchFamily="34" charset="0"/>
                        </a:defRPr>
                      </a:lvl7pPr>
                      <a:lvl8pPr marL="3429000" indent="-228600" eaLnBrk="0" fontAlgn="base" hangingPunct="0">
                        <a:spcBef>
                          <a:spcPct val="20000"/>
                        </a:spcBef>
                        <a:spcAft>
                          <a:spcPct val="0"/>
                        </a:spcAft>
                        <a:defRPr>
                          <a:solidFill>
                            <a:schemeClr val="tx1"/>
                          </a:solidFill>
                          <a:latin typeface="Arial" panose="020B0604020202090204" pitchFamily="34" charset="0"/>
                        </a:defRPr>
                      </a:lvl8pPr>
                      <a:lvl9pPr marL="3886200" indent="-228600" eaLnBrk="0" fontAlgn="base" hangingPunct="0">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vi-VN" sz="2800" b="0" i="0" u="none" strike="noStrike" cap="none" normalizeH="0" baseline="0">
                          <a:ln>
                            <a:noFill/>
                          </a:ln>
                          <a:solidFill>
                            <a:srgbClr val="000000"/>
                          </a:solidFill>
                          <a:effectLst/>
                          <a:latin typeface="Arial" panose="020B0604020202090204" pitchFamily="34" charset="0"/>
                        </a:rPr>
                        <a:t>Trẻ em</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90204" pitchFamily="34" charset="0"/>
                        </a:defRPr>
                      </a:lvl1pPr>
                      <a:lvl2pPr marL="742950" indent="-285750" eaLnBrk="0" hangingPunct="0">
                        <a:spcBef>
                          <a:spcPct val="20000"/>
                        </a:spcBef>
                        <a:defRPr sz="2400">
                          <a:solidFill>
                            <a:schemeClr val="tx1"/>
                          </a:solidFill>
                          <a:latin typeface="Arial" panose="020B0604020202090204" pitchFamily="34" charset="0"/>
                        </a:defRPr>
                      </a:lvl2pPr>
                      <a:lvl3pPr marL="1143000" indent="-228600" eaLnBrk="0" hangingPunct="0">
                        <a:spcBef>
                          <a:spcPct val="20000"/>
                        </a:spcBef>
                        <a:defRPr sz="2000">
                          <a:solidFill>
                            <a:schemeClr val="tx1"/>
                          </a:solidFill>
                          <a:latin typeface="Arial" panose="020B0604020202090204" pitchFamily="34" charset="0"/>
                        </a:defRPr>
                      </a:lvl3pPr>
                      <a:lvl4pPr marL="1600200" indent="-228600" eaLnBrk="0" hangingPunct="0">
                        <a:spcBef>
                          <a:spcPct val="20000"/>
                        </a:spcBef>
                        <a:defRPr>
                          <a:solidFill>
                            <a:schemeClr val="tx1"/>
                          </a:solidFill>
                          <a:latin typeface="Arial" panose="020B0604020202090204" pitchFamily="34" charset="0"/>
                        </a:defRPr>
                      </a:lvl4pPr>
                      <a:lvl5pPr marL="2057400" indent="-228600" eaLnBrk="0" hangingPunct="0">
                        <a:spcBef>
                          <a:spcPct val="20000"/>
                        </a:spcBef>
                        <a:defRPr>
                          <a:solidFill>
                            <a:schemeClr val="tx1"/>
                          </a:solidFill>
                          <a:latin typeface="Arial" panose="020B0604020202090204" pitchFamily="34" charset="0"/>
                        </a:defRPr>
                      </a:lvl5pPr>
                      <a:lvl6pPr marL="2514600" indent="-228600" eaLnBrk="0" fontAlgn="base" hangingPunct="0">
                        <a:spcBef>
                          <a:spcPct val="20000"/>
                        </a:spcBef>
                        <a:spcAft>
                          <a:spcPct val="0"/>
                        </a:spcAft>
                        <a:defRPr>
                          <a:solidFill>
                            <a:schemeClr val="tx1"/>
                          </a:solidFill>
                          <a:latin typeface="Arial" panose="020B0604020202090204" pitchFamily="34" charset="0"/>
                        </a:defRPr>
                      </a:lvl6pPr>
                      <a:lvl7pPr marL="2971800" indent="-228600" eaLnBrk="0" fontAlgn="base" hangingPunct="0">
                        <a:spcBef>
                          <a:spcPct val="20000"/>
                        </a:spcBef>
                        <a:spcAft>
                          <a:spcPct val="0"/>
                        </a:spcAft>
                        <a:defRPr>
                          <a:solidFill>
                            <a:schemeClr val="tx1"/>
                          </a:solidFill>
                          <a:latin typeface="Arial" panose="020B0604020202090204" pitchFamily="34" charset="0"/>
                        </a:defRPr>
                      </a:lvl7pPr>
                      <a:lvl8pPr marL="3429000" indent="-228600" eaLnBrk="0" fontAlgn="base" hangingPunct="0">
                        <a:spcBef>
                          <a:spcPct val="20000"/>
                        </a:spcBef>
                        <a:spcAft>
                          <a:spcPct val="0"/>
                        </a:spcAft>
                        <a:defRPr>
                          <a:solidFill>
                            <a:schemeClr val="tx1"/>
                          </a:solidFill>
                          <a:latin typeface="Arial" panose="020B0604020202090204" pitchFamily="34" charset="0"/>
                        </a:defRPr>
                      </a:lvl8pPr>
                      <a:lvl9pPr marL="3886200" indent="-228600" eaLnBrk="0" fontAlgn="base" hangingPunct="0">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vi-VN" sz="2800" b="0" i="0" u="none" strike="noStrike" cap="none" normalizeH="0" baseline="0">
                          <a:ln>
                            <a:noFill/>
                          </a:ln>
                          <a:solidFill>
                            <a:srgbClr val="000000"/>
                          </a:solidFill>
                          <a:effectLst/>
                          <a:latin typeface="Arial" panose="020B0604020202090204" pitchFamily="34" charset="0"/>
                        </a:rPr>
                        <a:t>như</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90204" pitchFamily="34" charset="0"/>
                        </a:defRPr>
                      </a:lvl1pPr>
                      <a:lvl2pPr marL="742950" indent="-285750" eaLnBrk="0" hangingPunct="0">
                        <a:spcBef>
                          <a:spcPct val="20000"/>
                        </a:spcBef>
                        <a:defRPr sz="2400">
                          <a:solidFill>
                            <a:schemeClr val="tx1"/>
                          </a:solidFill>
                          <a:latin typeface="Arial" panose="020B0604020202090204" pitchFamily="34" charset="0"/>
                        </a:defRPr>
                      </a:lvl2pPr>
                      <a:lvl3pPr marL="1143000" indent="-228600" eaLnBrk="0" hangingPunct="0">
                        <a:spcBef>
                          <a:spcPct val="20000"/>
                        </a:spcBef>
                        <a:defRPr sz="2000">
                          <a:solidFill>
                            <a:schemeClr val="tx1"/>
                          </a:solidFill>
                          <a:latin typeface="Arial" panose="020B0604020202090204" pitchFamily="34" charset="0"/>
                        </a:defRPr>
                      </a:lvl3pPr>
                      <a:lvl4pPr marL="1600200" indent="-228600" eaLnBrk="0" hangingPunct="0">
                        <a:spcBef>
                          <a:spcPct val="20000"/>
                        </a:spcBef>
                        <a:defRPr>
                          <a:solidFill>
                            <a:schemeClr val="tx1"/>
                          </a:solidFill>
                          <a:latin typeface="Arial" panose="020B0604020202090204" pitchFamily="34" charset="0"/>
                        </a:defRPr>
                      </a:lvl4pPr>
                      <a:lvl5pPr marL="2057400" indent="-228600" eaLnBrk="0" hangingPunct="0">
                        <a:spcBef>
                          <a:spcPct val="20000"/>
                        </a:spcBef>
                        <a:defRPr>
                          <a:solidFill>
                            <a:schemeClr val="tx1"/>
                          </a:solidFill>
                          <a:latin typeface="Arial" panose="020B0604020202090204" pitchFamily="34" charset="0"/>
                        </a:defRPr>
                      </a:lvl5pPr>
                      <a:lvl6pPr marL="2514600" indent="-228600" eaLnBrk="0" fontAlgn="base" hangingPunct="0">
                        <a:spcBef>
                          <a:spcPct val="20000"/>
                        </a:spcBef>
                        <a:spcAft>
                          <a:spcPct val="0"/>
                        </a:spcAft>
                        <a:defRPr>
                          <a:solidFill>
                            <a:schemeClr val="tx1"/>
                          </a:solidFill>
                          <a:latin typeface="Arial" panose="020B0604020202090204" pitchFamily="34" charset="0"/>
                        </a:defRPr>
                      </a:lvl6pPr>
                      <a:lvl7pPr marL="2971800" indent="-228600" eaLnBrk="0" fontAlgn="base" hangingPunct="0">
                        <a:spcBef>
                          <a:spcPct val="20000"/>
                        </a:spcBef>
                        <a:spcAft>
                          <a:spcPct val="0"/>
                        </a:spcAft>
                        <a:defRPr>
                          <a:solidFill>
                            <a:schemeClr val="tx1"/>
                          </a:solidFill>
                          <a:latin typeface="Arial" panose="020B0604020202090204" pitchFamily="34" charset="0"/>
                        </a:defRPr>
                      </a:lvl7pPr>
                      <a:lvl8pPr marL="3429000" indent="-228600" eaLnBrk="0" fontAlgn="base" hangingPunct="0">
                        <a:spcBef>
                          <a:spcPct val="20000"/>
                        </a:spcBef>
                        <a:spcAft>
                          <a:spcPct val="0"/>
                        </a:spcAft>
                        <a:defRPr>
                          <a:solidFill>
                            <a:schemeClr val="tx1"/>
                          </a:solidFill>
                          <a:latin typeface="Arial" panose="020B0604020202090204" pitchFamily="34" charset="0"/>
                        </a:defRPr>
                      </a:lvl8pPr>
                      <a:lvl9pPr marL="3886200" indent="-228600" eaLnBrk="0" fontAlgn="base" hangingPunct="0">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vi-VN" sz="2800" b="0" i="0" u="none" strike="noStrike" cap="none" normalizeH="0" baseline="0">
                          <a:ln>
                            <a:noFill/>
                          </a:ln>
                          <a:solidFill>
                            <a:srgbClr val="000000"/>
                          </a:solidFill>
                          <a:effectLst/>
                          <a:latin typeface="Arial" panose="020B0604020202090204" pitchFamily="34" charset="0"/>
                        </a:rPr>
                        <a:t>búp trên cành</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72884">
                <a:tc>
                  <a:txBody>
                    <a:bodyPr/>
                    <a:lstStyle>
                      <a:lvl1pPr eaLnBrk="0" hangingPunct="0">
                        <a:spcBef>
                          <a:spcPct val="20000"/>
                        </a:spcBef>
                        <a:defRPr sz="2800">
                          <a:solidFill>
                            <a:schemeClr val="tx1"/>
                          </a:solidFill>
                          <a:latin typeface="Arial" panose="020B0604020202090204" pitchFamily="34" charset="0"/>
                        </a:defRPr>
                      </a:lvl1pPr>
                      <a:lvl2pPr marL="742950" indent="-285750" eaLnBrk="0" hangingPunct="0">
                        <a:spcBef>
                          <a:spcPct val="20000"/>
                        </a:spcBef>
                        <a:defRPr sz="2400">
                          <a:solidFill>
                            <a:schemeClr val="tx1"/>
                          </a:solidFill>
                          <a:latin typeface="Arial" panose="020B0604020202090204" pitchFamily="34" charset="0"/>
                        </a:defRPr>
                      </a:lvl2pPr>
                      <a:lvl3pPr marL="1143000" indent="-228600" eaLnBrk="0" hangingPunct="0">
                        <a:spcBef>
                          <a:spcPct val="20000"/>
                        </a:spcBef>
                        <a:defRPr sz="2000">
                          <a:solidFill>
                            <a:schemeClr val="tx1"/>
                          </a:solidFill>
                          <a:latin typeface="Arial" panose="020B0604020202090204" pitchFamily="34" charset="0"/>
                        </a:defRPr>
                      </a:lvl3pPr>
                      <a:lvl4pPr marL="1600200" indent="-228600" eaLnBrk="0" hangingPunct="0">
                        <a:spcBef>
                          <a:spcPct val="20000"/>
                        </a:spcBef>
                        <a:defRPr>
                          <a:solidFill>
                            <a:schemeClr val="tx1"/>
                          </a:solidFill>
                          <a:latin typeface="Arial" panose="020B0604020202090204" pitchFamily="34" charset="0"/>
                        </a:defRPr>
                      </a:lvl4pPr>
                      <a:lvl5pPr marL="2057400" indent="-228600" eaLnBrk="0" hangingPunct="0">
                        <a:spcBef>
                          <a:spcPct val="20000"/>
                        </a:spcBef>
                        <a:defRPr>
                          <a:solidFill>
                            <a:schemeClr val="tx1"/>
                          </a:solidFill>
                          <a:latin typeface="Arial" panose="020B0604020202090204" pitchFamily="34" charset="0"/>
                        </a:defRPr>
                      </a:lvl5pPr>
                      <a:lvl6pPr marL="2514600" indent="-228600" eaLnBrk="0" fontAlgn="base" hangingPunct="0">
                        <a:spcBef>
                          <a:spcPct val="20000"/>
                        </a:spcBef>
                        <a:spcAft>
                          <a:spcPct val="0"/>
                        </a:spcAft>
                        <a:defRPr>
                          <a:solidFill>
                            <a:schemeClr val="tx1"/>
                          </a:solidFill>
                          <a:latin typeface="Arial" panose="020B0604020202090204" pitchFamily="34" charset="0"/>
                        </a:defRPr>
                      </a:lvl6pPr>
                      <a:lvl7pPr marL="2971800" indent="-228600" eaLnBrk="0" fontAlgn="base" hangingPunct="0">
                        <a:spcBef>
                          <a:spcPct val="20000"/>
                        </a:spcBef>
                        <a:spcAft>
                          <a:spcPct val="0"/>
                        </a:spcAft>
                        <a:defRPr>
                          <a:solidFill>
                            <a:schemeClr val="tx1"/>
                          </a:solidFill>
                          <a:latin typeface="Arial" panose="020B0604020202090204" pitchFamily="34" charset="0"/>
                        </a:defRPr>
                      </a:lvl7pPr>
                      <a:lvl8pPr marL="3429000" indent="-228600" eaLnBrk="0" fontAlgn="base" hangingPunct="0">
                        <a:spcBef>
                          <a:spcPct val="20000"/>
                        </a:spcBef>
                        <a:spcAft>
                          <a:spcPct val="0"/>
                        </a:spcAft>
                        <a:defRPr>
                          <a:solidFill>
                            <a:schemeClr val="tx1"/>
                          </a:solidFill>
                          <a:latin typeface="Arial" panose="020B0604020202090204" pitchFamily="34" charset="0"/>
                        </a:defRPr>
                      </a:lvl8pPr>
                      <a:lvl9pPr marL="3886200" indent="-228600" eaLnBrk="0" fontAlgn="base" hangingPunct="0">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vi-VN" sz="2800" b="0" i="0" u="none" strike="noStrike" cap="none" normalizeH="0" baseline="0">
                          <a:ln>
                            <a:noFill/>
                          </a:ln>
                          <a:solidFill>
                            <a:srgbClr val="000000"/>
                          </a:solidFill>
                          <a:effectLst/>
                          <a:latin typeface="Arial" panose="020B0604020202090204" pitchFamily="34" charset="0"/>
                        </a:rPr>
                        <a:t>Ngôi nhà</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90204" pitchFamily="34" charset="0"/>
                        </a:defRPr>
                      </a:lvl1pPr>
                      <a:lvl2pPr marL="742950" indent="-285750" eaLnBrk="0" hangingPunct="0">
                        <a:spcBef>
                          <a:spcPct val="20000"/>
                        </a:spcBef>
                        <a:defRPr sz="2400">
                          <a:solidFill>
                            <a:schemeClr val="tx1"/>
                          </a:solidFill>
                          <a:latin typeface="Arial" panose="020B0604020202090204" pitchFamily="34" charset="0"/>
                        </a:defRPr>
                      </a:lvl2pPr>
                      <a:lvl3pPr marL="1143000" indent="-228600" eaLnBrk="0" hangingPunct="0">
                        <a:spcBef>
                          <a:spcPct val="20000"/>
                        </a:spcBef>
                        <a:defRPr sz="2000">
                          <a:solidFill>
                            <a:schemeClr val="tx1"/>
                          </a:solidFill>
                          <a:latin typeface="Arial" panose="020B0604020202090204" pitchFamily="34" charset="0"/>
                        </a:defRPr>
                      </a:lvl3pPr>
                      <a:lvl4pPr marL="1600200" indent="-228600" eaLnBrk="0" hangingPunct="0">
                        <a:spcBef>
                          <a:spcPct val="20000"/>
                        </a:spcBef>
                        <a:defRPr>
                          <a:solidFill>
                            <a:schemeClr val="tx1"/>
                          </a:solidFill>
                          <a:latin typeface="Arial" panose="020B0604020202090204" pitchFamily="34" charset="0"/>
                        </a:defRPr>
                      </a:lvl4pPr>
                      <a:lvl5pPr marL="2057400" indent="-228600" eaLnBrk="0" hangingPunct="0">
                        <a:spcBef>
                          <a:spcPct val="20000"/>
                        </a:spcBef>
                        <a:defRPr>
                          <a:solidFill>
                            <a:schemeClr val="tx1"/>
                          </a:solidFill>
                          <a:latin typeface="Arial" panose="020B0604020202090204" pitchFamily="34" charset="0"/>
                        </a:defRPr>
                      </a:lvl5pPr>
                      <a:lvl6pPr marL="2514600" indent="-228600" eaLnBrk="0" fontAlgn="base" hangingPunct="0">
                        <a:spcBef>
                          <a:spcPct val="20000"/>
                        </a:spcBef>
                        <a:spcAft>
                          <a:spcPct val="0"/>
                        </a:spcAft>
                        <a:defRPr>
                          <a:solidFill>
                            <a:schemeClr val="tx1"/>
                          </a:solidFill>
                          <a:latin typeface="Arial" panose="020B0604020202090204" pitchFamily="34" charset="0"/>
                        </a:defRPr>
                      </a:lvl6pPr>
                      <a:lvl7pPr marL="2971800" indent="-228600" eaLnBrk="0" fontAlgn="base" hangingPunct="0">
                        <a:spcBef>
                          <a:spcPct val="20000"/>
                        </a:spcBef>
                        <a:spcAft>
                          <a:spcPct val="0"/>
                        </a:spcAft>
                        <a:defRPr>
                          <a:solidFill>
                            <a:schemeClr val="tx1"/>
                          </a:solidFill>
                          <a:latin typeface="Arial" panose="020B0604020202090204" pitchFamily="34" charset="0"/>
                        </a:defRPr>
                      </a:lvl7pPr>
                      <a:lvl8pPr marL="3429000" indent="-228600" eaLnBrk="0" fontAlgn="base" hangingPunct="0">
                        <a:spcBef>
                          <a:spcPct val="20000"/>
                        </a:spcBef>
                        <a:spcAft>
                          <a:spcPct val="0"/>
                        </a:spcAft>
                        <a:defRPr>
                          <a:solidFill>
                            <a:schemeClr val="tx1"/>
                          </a:solidFill>
                          <a:latin typeface="Arial" panose="020B0604020202090204" pitchFamily="34" charset="0"/>
                        </a:defRPr>
                      </a:lvl8pPr>
                      <a:lvl9pPr marL="3886200" indent="-228600" eaLnBrk="0" fontAlgn="base" hangingPunct="0">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vi-VN" sz="2800" b="0" i="0" u="none" strike="noStrike" cap="none" normalizeH="0" baseline="0">
                          <a:ln>
                            <a:noFill/>
                          </a:ln>
                          <a:solidFill>
                            <a:srgbClr val="000000"/>
                          </a:solidFill>
                          <a:effectLst/>
                          <a:latin typeface="Arial" panose="020B0604020202090204" pitchFamily="34" charset="0"/>
                        </a:rPr>
                        <a:t>như</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90204" pitchFamily="34" charset="0"/>
                        </a:defRPr>
                      </a:lvl1pPr>
                      <a:lvl2pPr marL="742950" indent="-285750" eaLnBrk="0" hangingPunct="0">
                        <a:spcBef>
                          <a:spcPct val="20000"/>
                        </a:spcBef>
                        <a:defRPr sz="2400">
                          <a:solidFill>
                            <a:schemeClr val="tx1"/>
                          </a:solidFill>
                          <a:latin typeface="Arial" panose="020B0604020202090204" pitchFamily="34" charset="0"/>
                        </a:defRPr>
                      </a:lvl2pPr>
                      <a:lvl3pPr marL="1143000" indent="-228600" eaLnBrk="0" hangingPunct="0">
                        <a:spcBef>
                          <a:spcPct val="20000"/>
                        </a:spcBef>
                        <a:defRPr sz="2000">
                          <a:solidFill>
                            <a:schemeClr val="tx1"/>
                          </a:solidFill>
                          <a:latin typeface="Arial" panose="020B0604020202090204" pitchFamily="34" charset="0"/>
                        </a:defRPr>
                      </a:lvl3pPr>
                      <a:lvl4pPr marL="1600200" indent="-228600" eaLnBrk="0" hangingPunct="0">
                        <a:spcBef>
                          <a:spcPct val="20000"/>
                        </a:spcBef>
                        <a:defRPr>
                          <a:solidFill>
                            <a:schemeClr val="tx1"/>
                          </a:solidFill>
                          <a:latin typeface="Arial" panose="020B0604020202090204" pitchFamily="34" charset="0"/>
                        </a:defRPr>
                      </a:lvl4pPr>
                      <a:lvl5pPr marL="2057400" indent="-228600" eaLnBrk="0" hangingPunct="0">
                        <a:spcBef>
                          <a:spcPct val="20000"/>
                        </a:spcBef>
                        <a:defRPr>
                          <a:solidFill>
                            <a:schemeClr val="tx1"/>
                          </a:solidFill>
                          <a:latin typeface="Arial" panose="020B0604020202090204" pitchFamily="34" charset="0"/>
                        </a:defRPr>
                      </a:lvl5pPr>
                      <a:lvl6pPr marL="2514600" indent="-228600" eaLnBrk="0" fontAlgn="base" hangingPunct="0">
                        <a:spcBef>
                          <a:spcPct val="20000"/>
                        </a:spcBef>
                        <a:spcAft>
                          <a:spcPct val="0"/>
                        </a:spcAft>
                        <a:defRPr>
                          <a:solidFill>
                            <a:schemeClr val="tx1"/>
                          </a:solidFill>
                          <a:latin typeface="Arial" panose="020B0604020202090204" pitchFamily="34" charset="0"/>
                        </a:defRPr>
                      </a:lvl6pPr>
                      <a:lvl7pPr marL="2971800" indent="-228600" eaLnBrk="0" fontAlgn="base" hangingPunct="0">
                        <a:spcBef>
                          <a:spcPct val="20000"/>
                        </a:spcBef>
                        <a:spcAft>
                          <a:spcPct val="0"/>
                        </a:spcAft>
                        <a:defRPr>
                          <a:solidFill>
                            <a:schemeClr val="tx1"/>
                          </a:solidFill>
                          <a:latin typeface="Arial" panose="020B0604020202090204" pitchFamily="34" charset="0"/>
                        </a:defRPr>
                      </a:lvl7pPr>
                      <a:lvl8pPr marL="3429000" indent="-228600" eaLnBrk="0" fontAlgn="base" hangingPunct="0">
                        <a:spcBef>
                          <a:spcPct val="20000"/>
                        </a:spcBef>
                        <a:spcAft>
                          <a:spcPct val="0"/>
                        </a:spcAft>
                        <a:defRPr>
                          <a:solidFill>
                            <a:schemeClr val="tx1"/>
                          </a:solidFill>
                          <a:latin typeface="Arial" panose="020B0604020202090204" pitchFamily="34" charset="0"/>
                        </a:defRPr>
                      </a:lvl8pPr>
                      <a:lvl9pPr marL="3886200" indent="-228600" eaLnBrk="0" fontAlgn="base" hangingPunct="0">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vi-VN" sz="2800" b="0" i="0" u="none" strike="noStrike" cap="none" normalizeH="0" baseline="0">
                          <a:ln>
                            <a:noFill/>
                          </a:ln>
                          <a:solidFill>
                            <a:srgbClr val="000000"/>
                          </a:solidFill>
                          <a:effectLst/>
                          <a:latin typeface="Arial" panose="020B0604020202090204" pitchFamily="34" charset="0"/>
                        </a:rPr>
                        <a:t>trẻ nhỏ</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83296">
                <a:tc>
                  <a:txBody>
                    <a:bodyPr/>
                    <a:lstStyle>
                      <a:lvl1pPr eaLnBrk="0" hangingPunct="0">
                        <a:spcBef>
                          <a:spcPct val="20000"/>
                        </a:spcBef>
                        <a:defRPr sz="2800">
                          <a:solidFill>
                            <a:schemeClr val="tx1"/>
                          </a:solidFill>
                          <a:latin typeface="Arial" panose="020B0604020202090204" pitchFamily="34" charset="0"/>
                        </a:defRPr>
                      </a:lvl1pPr>
                      <a:lvl2pPr marL="742950" indent="-285750" eaLnBrk="0" hangingPunct="0">
                        <a:spcBef>
                          <a:spcPct val="20000"/>
                        </a:spcBef>
                        <a:defRPr sz="2400">
                          <a:solidFill>
                            <a:schemeClr val="tx1"/>
                          </a:solidFill>
                          <a:latin typeface="Arial" panose="020B0604020202090204" pitchFamily="34" charset="0"/>
                        </a:defRPr>
                      </a:lvl2pPr>
                      <a:lvl3pPr marL="1143000" indent="-228600" eaLnBrk="0" hangingPunct="0">
                        <a:spcBef>
                          <a:spcPct val="20000"/>
                        </a:spcBef>
                        <a:defRPr sz="2000">
                          <a:solidFill>
                            <a:schemeClr val="tx1"/>
                          </a:solidFill>
                          <a:latin typeface="Arial" panose="020B0604020202090204" pitchFamily="34" charset="0"/>
                        </a:defRPr>
                      </a:lvl3pPr>
                      <a:lvl4pPr marL="1600200" indent="-228600" eaLnBrk="0" hangingPunct="0">
                        <a:spcBef>
                          <a:spcPct val="20000"/>
                        </a:spcBef>
                        <a:defRPr>
                          <a:solidFill>
                            <a:schemeClr val="tx1"/>
                          </a:solidFill>
                          <a:latin typeface="Arial" panose="020B0604020202090204" pitchFamily="34" charset="0"/>
                        </a:defRPr>
                      </a:lvl4pPr>
                      <a:lvl5pPr marL="2057400" indent="-228600" eaLnBrk="0" hangingPunct="0">
                        <a:spcBef>
                          <a:spcPct val="20000"/>
                        </a:spcBef>
                        <a:defRPr>
                          <a:solidFill>
                            <a:schemeClr val="tx1"/>
                          </a:solidFill>
                          <a:latin typeface="Arial" panose="020B0604020202090204" pitchFamily="34" charset="0"/>
                        </a:defRPr>
                      </a:lvl5pPr>
                      <a:lvl6pPr marL="2514600" indent="-228600" eaLnBrk="0" fontAlgn="base" hangingPunct="0">
                        <a:spcBef>
                          <a:spcPct val="20000"/>
                        </a:spcBef>
                        <a:spcAft>
                          <a:spcPct val="0"/>
                        </a:spcAft>
                        <a:defRPr>
                          <a:solidFill>
                            <a:schemeClr val="tx1"/>
                          </a:solidFill>
                          <a:latin typeface="Arial" panose="020B0604020202090204" pitchFamily="34" charset="0"/>
                        </a:defRPr>
                      </a:lvl6pPr>
                      <a:lvl7pPr marL="2971800" indent="-228600" eaLnBrk="0" fontAlgn="base" hangingPunct="0">
                        <a:spcBef>
                          <a:spcPct val="20000"/>
                        </a:spcBef>
                        <a:spcAft>
                          <a:spcPct val="0"/>
                        </a:spcAft>
                        <a:defRPr>
                          <a:solidFill>
                            <a:schemeClr val="tx1"/>
                          </a:solidFill>
                          <a:latin typeface="Arial" panose="020B0604020202090204" pitchFamily="34" charset="0"/>
                        </a:defRPr>
                      </a:lvl7pPr>
                      <a:lvl8pPr marL="3429000" indent="-228600" eaLnBrk="0" fontAlgn="base" hangingPunct="0">
                        <a:spcBef>
                          <a:spcPct val="20000"/>
                        </a:spcBef>
                        <a:spcAft>
                          <a:spcPct val="0"/>
                        </a:spcAft>
                        <a:defRPr>
                          <a:solidFill>
                            <a:schemeClr val="tx1"/>
                          </a:solidFill>
                          <a:latin typeface="Arial" panose="020B0604020202090204" pitchFamily="34" charset="0"/>
                        </a:defRPr>
                      </a:lvl8pPr>
                      <a:lvl9pPr marL="3886200" indent="-228600" eaLnBrk="0" fontAlgn="base" hangingPunct="0">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vi-VN" sz="2800" b="0" i="0" u="none" strike="noStrike" cap="none" normalizeH="0" baseline="0">
                          <a:ln>
                            <a:noFill/>
                          </a:ln>
                          <a:solidFill>
                            <a:srgbClr val="000000"/>
                          </a:solidFill>
                          <a:effectLst/>
                          <a:latin typeface="Arial" panose="020B0604020202090204" pitchFamily="34" charset="0"/>
                        </a:rPr>
                        <a:t>Cây pơ-mu</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90204" pitchFamily="34" charset="0"/>
                        </a:defRPr>
                      </a:lvl1pPr>
                      <a:lvl2pPr marL="742950" indent="-285750" eaLnBrk="0" hangingPunct="0">
                        <a:spcBef>
                          <a:spcPct val="20000"/>
                        </a:spcBef>
                        <a:defRPr sz="2400">
                          <a:solidFill>
                            <a:schemeClr val="tx1"/>
                          </a:solidFill>
                          <a:latin typeface="Arial" panose="020B0604020202090204" pitchFamily="34" charset="0"/>
                        </a:defRPr>
                      </a:lvl2pPr>
                      <a:lvl3pPr marL="1143000" indent="-228600" eaLnBrk="0" hangingPunct="0">
                        <a:spcBef>
                          <a:spcPct val="20000"/>
                        </a:spcBef>
                        <a:defRPr sz="2000">
                          <a:solidFill>
                            <a:schemeClr val="tx1"/>
                          </a:solidFill>
                          <a:latin typeface="Arial" panose="020B0604020202090204" pitchFamily="34" charset="0"/>
                        </a:defRPr>
                      </a:lvl3pPr>
                      <a:lvl4pPr marL="1600200" indent="-228600" eaLnBrk="0" hangingPunct="0">
                        <a:spcBef>
                          <a:spcPct val="20000"/>
                        </a:spcBef>
                        <a:defRPr>
                          <a:solidFill>
                            <a:schemeClr val="tx1"/>
                          </a:solidFill>
                          <a:latin typeface="Arial" panose="020B0604020202090204" pitchFamily="34" charset="0"/>
                        </a:defRPr>
                      </a:lvl4pPr>
                      <a:lvl5pPr marL="2057400" indent="-228600" eaLnBrk="0" hangingPunct="0">
                        <a:spcBef>
                          <a:spcPct val="20000"/>
                        </a:spcBef>
                        <a:defRPr>
                          <a:solidFill>
                            <a:schemeClr val="tx1"/>
                          </a:solidFill>
                          <a:latin typeface="Arial" panose="020B0604020202090204" pitchFamily="34" charset="0"/>
                        </a:defRPr>
                      </a:lvl5pPr>
                      <a:lvl6pPr marL="2514600" indent="-228600" eaLnBrk="0" fontAlgn="base" hangingPunct="0">
                        <a:spcBef>
                          <a:spcPct val="20000"/>
                        </a:spcBef>
                        <a:spcAft>
                          <a:spcPct val="0"/>
                        </a:spcAft>
                        <a:defRPr>
                          <a:solidFill>
                            <a:schemeClr val="tx1"/>
                          </a:solidFill>
                          <a:latin typeface="Arial" panose="020B0604020202090204" pitchFamily="34" charset="0"/>
                        </a:defRPr>
                      </a:lvl6pPr>
                      <a:lvl7pPr marL="2971800" indent="-228600" eaLnBrk="0" fontAlgn="base" hangingPunct="0">
                        <a:spcBef>
                          <a:spcPct val="20000"/>
                        </a:spcBef>
                        <a:spcAft>
                          <a:spcPct val="0"/>
                        </a:spcAft>
                        <a:defRPr>
                          <a:solidFill>
                            <a:schemeClr val="tx1"/>
                          </a:solidFill>
                          <a:latin typeface="Arial" panose="020B0604020202090204" pitchFamily="34" charset="0"/>
                        </a:defRPr>
                      </a:lvl7pPr>
                      <a:lvl8pPr marL="3429000" indent="-228600" eaLnBrk="0" fontAlgn="base" hangingPunct="0">
                        <a:spcBef>
                          <a:spcPct val="20000"/>
                        </a:spcBef>
                        <a:spcAft>
                          <a:spcPct val="0"/>
                        </a:spcAft>
                        <a:defRPr>
                          <a:solidFill>
                            <a:schemeClr val="tx1"/>
                          </a:solidFill>
                          <a:latin typeface="Arial" panose="020B0604020202090204" pitchFamily="34" charset="0"/>
                        </a:defRPr>
                      </a:lvl8pPr>
                      <a:lvl9pPr marL="3886200" indent="-228600" eaLnBrk="0" fontAlgn="base" hangingPunct="0">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vi-VN" sz="2800" b="0" i="0" u="none" strike="noStrike" cap="none" normalizeH="0" baseline="0" dirty="0" err="1">
                          <a:ln>
                            <a:noFill/>
                          </a:ln>
                          <a:solidFill>
                            <a:srgbClr val="000000"/>
                          </a:solidFill>
                          <a:effectLst/>
                          <a:latin typeface="Arial" panose="020B0604020202090204" pitchFamily="34" charset="0"/>
                        </a:rPr>
                        <a:t>như</a:t>
                      </a:r>
                      <a:endParaRPr kumimoji="0" lang="en-US" altLang="vi-VN" sz="2800" b="0" i="0" u="none" strike="noStrike" cap="none" normalizeH="0" baseline="0" dirty="0">
                        <a:ln>
                          <a:noFill/>
                        </a:ln>
                        <a:solidFill>
                          <a:srgbClr val="000000"/>
                        </a:solidFill>
                        <a:effectLst/>
                        <a:latin typeface="Arial" panose="020B0604020202090204"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90204" pitchFamily="34" charset="0"/>
                        </a:defRPr>
                      </a:lvl1pPr>
                      <a:lvl2pPr marL="742950" indent="-285750" eaLnBrk="0" hangingPunct="0">
                        <a:spcBef>
                          <a:spcPct val="20000"/>
                        </a:spcBef>
                        <a:defRPr sz="2400">
                          <a:solidFill>
                            <a:schemeClr val="tx1"/>
                          </a:solidFill>
                          <a:latin typeface="Arial" panose="020B0604020202090204" pitchFamily="34" charset="0"/>
                        </a:defRPr>
                      </a:lvl2pPr>
                      <a:lvl3pPr marL="1143000" indent="-228600" eaLnBrk="0" hangingPunct="0">
                        <a:spcBef>
                          <a:spcPct val="20000"/>
                        </a:spcBef>
                        <a:defRPr sz="2000">
                          <a:solidFill>
                            <a:schemeClr val="tx1"/>
                          </a:solidFill>
                          <a:latin typeface="Arial" panose="020B0604020202090204" pitchFamily="34" charset="0"/>
                        </a:defRPr>
                      </a:lvl3pPr>
                      <a:lvl4pPr marL="1600200" indent="-228600" eaLnBrk="0" hangingPunct="0">
                        <a:spcBef>
                          <a:spcPct val="20000"/>
                        </a:spcBef>
                        <a:defRPr>
                          <a:solidFill>
                            <a:schemeClr val="tx1"/>
                          </a:solidFill>
                          <a:latin typeface="Arial" panose="020B0604020202090204" pitchFamily="34" charset="0"/>
                        </a:defRPr>
                      </a:lvl4pPr>
                      <a:lvl5pPr marL="2057400" indent="-228600" eaLnBrk="0" hangingPunct="0">
                        <a:spcBef>
                          <a:spcPct val="20000"/>
                        </a:spcBef>
                        <a:defRPr>
                          <a:solidFill>
                            <a:schemeClr val="tx1"/>
                          </a:solidFill>
                          <a:latin typeface="Arial" panose="020B0604020202090204" pitchFamily="34" charset="0"/>
                        </a:defRPr>
                      </a:lvl5pPr>
                      <a:lvl6pPr marL="2514600" indent="-228600" eaLnBrk="0" fontAlgn="base" hangingPunct="0">
                        <a:spcBef>
                          <a:spcPct val="20000"/>
                        </a:spcBef>
                        <a:spcAft>
                          <a:spcPct val="0"/>
                        </a:spcAft>
                        <a:defRPr>
                          <a:solidFill>
                            <a:schemeClr val="tx1"/>
                          </a:solidFill>
                          <a:latin typeface="Arial" panose="020B0604020202090204" pitchFamily="34" charset="0"/>
                        </a:defRPr>
                      </a:lvl6pPr>
                      <a:lvl7pPr marL="2971800" indent="-228600" eaLnBrk="0" fontAlgn="base" hangingPunct="0">
                        <a:spcBef>
                          <a:spcPct val="20000"/>
                        </a:spcBef>
                        <a:spcAft>
                          <a:spcPct val="0"/>
                        </a:spcAft>
                        <a:defRPr>
                          <a:solidFill>
                            <a:schemeClr val="tx1"/>
                          </a:solidFill>
                          <a:latin typeface="Arial" panose="020B0604020202090204" pitchFamily="34" charset="0"/>
                        </a:defRPr>
                      </a:lvl7pPr>
                      <a:lvl8pPr marL="3429000" indent="-228600" eaLnBrk="0" fontAlgn="base" hangingPunct="0">
                        <a:spcBef>
                          <a:spcPct val="20000"/>
                        </a:spcBef>
                        <a:spcAft>
                          <a:spcPct val="0"/>
                        </a:spcAft>
                        <a:defRPr>
                          <a:solidFill>
                            <a:schemeClr val="tx1"/>
                          </a:solidFill>
                          <a:latin typeface="Arial" panose="020B0604020202090204" pitchFamily="34" charset="0"/>
                        </a:defRPr>
                      </a:lvl8pPr>
                      <a:lvl9pPr marL="3886200" indent="-228600" eaLnBrk="0" fontAlgn="base" hangingPunct="0">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vi-VN" sz="2800" b="0" i="0" u="none" strike="noStrike" cap="none" normalizeH="0" baseline="0">
                          <a:ln>
                            <a:noFill/>
                          </a:ln>
                          <a:solidFill>
                            <a:srgbClr val="000000"/>
                          </a:solidFill>
                          <a:effectLst/>
                          <a:latin typeface="Arial" panose="020B0604020202090204" pitchFamily="34" charset="0"/>
                        </a:rPr>
                        <a:t>người lính canh</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72884">
                <a:tc>
                  <a:txBody>
                    <a:bodyPr/>
                    <a:lstStyle>
                      <a:lvl1pPr eaLnBrk="0" hangingPunct="0">
                        <a:spcBef>
                          <a:spcPct val="20000"/>
                        </a:spcBef>
                        <a:defRPr sz="2800">
                          <a:solidFill>
                            <a:schemeClr val="tx1"/>
                          </a:solidFill>
                          <a:latin typeface="Arial" panose="020B0604020202090204" pitchFamily="34" charset="0"/>
                        </a:defRPr>
                      </a:lvl1pPr>
                      <a:lvl2pPr marL="742950" indent="-285750" eaLnBrk="0" hangingPunct="0">
                        <a:spcBef>
                          <a:spcPct val="20000"/>
                        </a:spcBef>
                        <a:defRPr sz="2400">
                          <a:solidFill>
                            <a:schemeClr val="tx1"/>
                          </a:solidFill>
                          <a:latin typeface="Arial" panose="020B0604020202090204" pitchFamily="34" charset="0"/>
                        </a:defRPr>
                      </a:lvl2pPr>
                      <a:lvl3pPr marL="1143000" indent="-228600" eaLnBrk="0" hangingPunct="0">
                        <a:spcBef>
                          <a:spcPct val="20000"/>
                        </a:spcBef>
                        <a:defRPr sz="2000">
                          <a:solidFill>
                            <a:schemeClr val="tx1"/>
                          </a:solidFill>
                          <a:latin typeface="Arial" panose="020B0604020202090204" pitchFamily="34" charset="0"/>
                        </a:defRPr>
                      </a:lvl3pPr>
                      <a:lvl4pPr marL="1600200" indent="-228600" eaLnBrk="0" hangingPunct="0">
                        <a:spcBef>
                          <a:spcPct val="20000"/>
                        </a:spcBef>
                        <a:defRPr>
                          <a:solidFill>
                            <a:schemeClr val="tx1"/>
                          </a:solidFill>
                          <a:latin typeface="Arial" panose="020B0604020202090204" pitchFamily="34" charset="0"/>
                        </a:defRPr>
                      </a:lvl4pPr>
                      <a:lvl5pPr marL="2057400" indent="-228600" eaLnBrk="0" hangingPunct="0">
                        <a:spcBef>
                          <a:spcPct val="20000"/>
                        </a:spcBef>
                        <a:defRPr>
                          <a:solidFill>
                            <a:schemeClr val="tx1"/>
                          </a:solidFill>
                          <a:latin typeface="Arial" panose="020B0604020202090204" pitchFamily="34" charset="0"/>
                        </a:defRPr>
                      </a:lvl5pPr>
                      <a:lvl6pPr marL="2514600" indent="-228600" eaLnBrk="0" fontAlgn="base" hangingPunct="0">
                        <a:spcBef>
                          <a:spcPct val="20000"/>
                        </a:spcBef>
                        <a:spcAft>
                          <a:spcPct val="0"/>
                        </a:spcAft>
                        <a:defRPr>
                          <a:solidFill>
                            <a:schemeClr val="tx1"/>
                          </a:solidFill>
                          <a:latin typeface="Arial" panose="020B0604020202090204" pitchFamily="34" charset="0"/>
                        </a:defRPr>
                      </a:lvl6pPr>
                      <a:lvl7pPr marL="2971800" indent="-228600" eaLnBrk="0" fontAlgn="base" hangingPunct="0">
                        <a:spcBef>
                          <a:spcPct val="20000"/>
                        </a:spcBef>
                        <a:spcAft>
                          <a:spcPct val="0"/>
                        </a:spcAft>
                        <a:defRPr>
                          <a:solidFill>
                            <a:schemeClr val="tx1"/>
                          </a:solidFill>
                          <a:latin typeface="Arial" panose="020B0604020202090204" pitchFamily="34" charset="0"/>
                        </a:defRPr>
                      </a:lvl7pPr>
                      <a:lvl8pPr marL="3429000" indent="-228600" eaLnBrk="0" fontAlgn="base" hangingPunct="0">
                        <a:spcBef>
                          <a:spcPct val="20000"/>
                        </a:spcBef>
                        <a:spcAft>
                          <a:spcPct val="0"/>
                        </a:spcAft>
                        <a:defRPr>
                          <a:solidFill>
                            <a:schemeClr val="tx1"/>
                          </a:solidFill>
                          <a:latin typeface="Arial" panose="020B0604020202090204" pitchFamily="34" charset="0"/>
                        </a:defRPr>
                      </a:lvl8pPr>
                      <a:lvl9pPr marL="3886200" indent="-228600" eaLnBrk="0" fontAlgn="base" hangingPunct="0">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vi-VN" sz="2800" b="0" i="0" u="none" strike="noStrike" cap="none" normalizeH="0" baseline="0">
                          <a:ln>
                            <a:noFill/>
                          </a:ln>
                          <a:solidFill>
                            <a:srgbClr val="000000"/>
                          </a:solidFill>
                          <a:effectLst/>
                          <a:latin typeface="Arial" panose="020B0604020202090204" pitchFamily="34" charset="0"/>
                        </a:rPr>
                        <a:t>Bà</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90204" pitchFamily="34" charset="0"/>
                        </a:defRPr>
                      </a:lvl1pPr>
                      <a:lvl2pPr marL="742950" indent="-285750" eaLnBrk="0" hangingPunct="0">
                        <a:spcBef>
                          <a:spcPct val="20000"/>
                        </a:spcBef>
                        <a:defRPr sz="2400">
                          <a:solidFill>
                            <a:schemeClr val="tx1"/>
                          </a:solidFill>
                          <a:latin typeface="Arial" panose="020B0604020202090204" pitchFamily="34" charset="0"/>
                        </a:defRPr>
                      </a:lvl2pPr>
                      <a:lvl3pPr marL="1143000" indent="-228600" eaLnBrk="0" hangingPunct="0">
                        <a:spcBef>
                          <a:spcPct val="20000"/>
                        </a:spcBef>
                        <a:defRPr sz="2000">
                          <a:solidFill>
                            <a:schemeClr val="tx1"/>
                          </a:solidFill>
                          <a:latin typeface="Arial" panose="020B0604020202090204" pitchFamily="34" charset="0"/>
                        </a:defRPr>
                      </a:lvl3pPr>
                      <a:lvl4pPr marL="1600200" indent="-228600" eaLnBrk="0" hangingPunct="0">
                        <a:spcBef>
                          <a:spcPct val="20000"/>
                        </a:spcBef>
                        <a:defRPr>
                          <a:solidFill>
                            <a:schemeClr val="tx1"/>
                          </a:solidFill>
                          <a:latin typeface="Arial" panose="020B0604020202090204" pitchFamily="34" charset="0"/>
                        </a:defRPr>
                      </a:lvl4pPr>
                      <a:lvl5pPr marL="2057400" indent="-228600" eaLnBrk="0" hangingPunct="0">
                        <a:spcBef>
                          <a:spcPct val="20000"/>
                        </a:spcBef>
                        <a:defRPr>
                          <a:solidFill>
                            <a:schemeClr val="tx1"/>
                          </a:solidFill>
                          <a:latin typeface="Arial" panose="020B0604020202090204" pitchFamily="34" charset="0"/>
                        </a:defRPr>
                      </a:lvl5pPr>
                      <a:lvl6pPr marL="2514600" indent="-228600" eaLnBrk="0" fontAlgn="base" hangingPunct="0">
                        <a:spcBef>
                          <a:spcPct val="20000"/>
                        </a:spcBef>
                        <a:spcAft>
                          <a:spcPct val="0"/>
                        </a:spcAft>
                        <a:defRPr>
                          <a:solidFill>
                            <a:schemeClr val="tx1"/>
                          </a:solidFill>
                          <a:latin typeface="Arial" panose="020B0604020202090204" pitchFamily="34" charset="0"/>
                        </a:defRPr>
                      </a:lvl6pPr>
                      <a:lvl7pPr marL="2971800" indent="-228600" eaLnBrk="0" fontAlgn="base" hangingPunct="0">
                        <a:spcBef>
                          <a:spcPct val="20000"/>
                        </a:spcBef>
                        <a:spcAft>
                          <a:spcPct val="0"/>
                        </a:spcAft>
                        <a:defRPr>
                          <a:solidFill>
                            <a:schemeClr val="tx1"/>
                          </a:solidFill>
                          <a:latin typeface="Arial" panose="020B0604020202090204" pitchFamily="34" charset="0"/>
                        </a:defRPr>
                      </a:lvl7pPr>
                      <a:lvl8pPr marL="3429000" indent="-228600" eaLnBrk="0" fontAlgn="base" hangingPunct="0">
                        <a:spcBef>
                          <a:spcPct val="20000"/>
                        </a:spcBef>
                        <a:spcAft>
                          <a:spcPct val="0"/>
                        </a:spcAft>
                        <a:defRPr>
                          <a:solidFill>
                            <a:schemeClr val="tx1"/>
                          </a:solidFill>
                          <a:latin typeface="Arial" panose="020B0604020202090204" pitchFamily="34" charset="0"/>
                        </a:defRPr>
                      </a:lvl8pPr>
                      <a:lvl9pPr marL="3886200" indent="-228600" eaLnBrk="0" fontAlgn="base" hangingPunct="0">
                        <a:spcBef>
                          <a:spcPct val="20000"/>
                        </a:spcBef>
                        <a:spcAft>
                          <a:spcPct val="0"/>
                        </a:spcAft>
                        <a:defRPr>
                          <a:solidFill>
                            <a:schemeClr val="tx1"/>
                          </a:solidFill>
                          <a:latin typeface="Arial" panose="020B060402020209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vi-VN" sz="2800" b="0" i="0" u="none" strike="noStrike" cap="none" normalizeH="0" baseline="0">
                          <a:ln>
                            <a:noFill/>
                          </a:ln>
                          <a:solidFill>
                            <a:srgbClr val="000000"/>
                          </a:solidFill>
                          <a:effectLst/>
                          <a:latin typeface="Arial" panose="020B0604020202090204" pitchFamily="34" charset="0"/>
                        </a:rPr>
                        <a:t>như</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90204" pitchFamily="34" charset="0"/>
                        </a:defRPr>
                      </a:lvl1pPr>
                      <a:lvl2pPr marL="742950" indent="-285750" eaLnBrk="0" hangingPunct="0">
                        <a:spcBef>
                          <a:spcPct val="20000"/>
                        </a:spcBef>
                        <a:defRPr sz="2400">
                          <a:solidFill>
                            <a:schemeClr val="tx1"/>
                          </a:solidFill>
                          <a:latin typeface="Arial" panose="020B0604020202090204" pitchFamily="34" charset="0"/>
                        </a:defRPr>
                      </a:lvl2pPr>
                      <a:lvl3pPr marL="1143000" indent="-228600" eaLnBrk="0" hangingPunct="0">
                        <a:spcBef>
                          <a:spcPct val="20000"/>
                        </a:spcBef>
                        <a:defRPr sz="2000">
                          <a:solidFill>
                            <a:schemeClr val="tx1"/>
                          </a:solidFill>
                          <a:latin typeface="Arial" panose="020B0604020202090204" pitchFamily="34" charset="0"/>
                        </a:defRPr>
                      </a:lvl3pPr>
                      <a:lvl4pPr marL="1600200" indent="-228600" eaLnBrk="0" hangingPunct="0">
                        <a:spcBef>
                          <a:spcPct val="20000"/>
                        </a:spcBef>
                        <a:defRPr>
                          <a:solidFill>
                            <a:schemeClr val="tx1"/>
                          </a:solidFill>
                          <a:latin typeface="Arial" panose="020B0604020202090204" pitchFamily="34" charset="0"/>
                        </a:defRPr>
                      </a:lvl4pPr>
                      <a:lvl5pPr marL="2057400" indent="-228600" eaLnBrk="0" hangingPunct="0">
                        <a:spcBef>
                          <a:spcPct val="20000"/>
                        </a:spcBef>
                        <a:defRPr>
                          <a:solidFill>
                            <a:schemeClr val="tx1"/>
                          </a:solidFill>
                          <a:latin typeface="Arial" panose="020B0604020202090204" pitchFamily="34" charset="0"/>
                        </a:defRPr>
                      </a:lvl5pPr>
                      <a:lvl6pPr marL="2514600" indent="-228600" eaLnBrk="0" fontAlgn="base" hangingPunct="0">
                        <a:spcBef>
                          <a:spcPct val="20000"/>
                        </a:spcBef>
                        <a:spcAft>
                          <a:spcPct val="0"/>
                        </a:spcAft>
                        <a:defRPr>
                          <a:solidFill>
                            <a:schemeClr val="tx1"/>
                          </a:solidFill>
                          <a:latin typeface="Arial" panose="020B0604020202090204" pitchFamily="34" charset="0"/>
                        </a:defRPr>
                      </a:lvl6pPr>
                      <a:lvl7pPr marL="2971800" indent="-228600" eaLnBrk="0" fontAlgn="base" hangingPunct="0">
                        <a:spcBef>
                          <a:spcPct val="20000"/>
                        </a:spcBef>
                        <a:spcAft>
                          <a:spcPct val="0"/>
                        </a:spcAft>
                        <a:defRPr>
                          <a:solidFill>
                            <a:schemeClr val="tx1"/>
                          </a:solidFill>
                          <a:latin typeface="Arial" panose="020B0604020202090204" pitchFamily="34" charset="0"/>
                        </a:defRPr>
                      </a:lvl7pPr>
                      <a:lvl8pPr marL="3429000" indent="-228600" eaLnBrk="0" fontAlgn="base" hangingPunct="0">
                        <a:spcBef>
                          <a:spcPct val="20000"/>
                        </a:spcBef>
                        <a:spcAft>
                          <a:spcPct val="0"/>
                        </a:spcAft>
                        <a:defRPr>
                          <a:solidFill>
                            <a:schemeClr val="tx1"/>
                          </a:solidFill>
                          <a:latin typeface="Arial" panose="020B0604020202090204" pitchFamily="34" charset="0"/>
                        </a:defRPr>
                      </a:lvl8pPr>
                      <a:lvl9pPr marL="3886200" indent="-228600" eaLnBrk="0" fontAlgn="base" hangingPunct="0">
                        <a:spcBef>
                          <a:spcPct val="20000"/>
                        </a:spcBef>
                        <a:spcAft>
                          <a:spcPct val="0"/>
                        </a:spcAft>
                        <a:defRPr>
                          <a:solidFill>
                            <a:schemeClr val="tx1"/>
                          </a:solidFill>
                          <a:latin typeface="Arial" panose="020B060402020209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vi-VN" sz="2800" b="0" i="0" u="none" strike="noStrike" cap="none" normalizeH="0" baseline="0" dirty="0" err="1">
                          <a:ln>
                            <a:noFill/>
                          </a:ln>
                          <a:solidFill>
                            <a:srgbClr val="000000"/>
                          </a:solidFill>
                          <a:effectLst/>
                          <a:latin typeface="Arial" panose="020B0604020202090204" pitchFamily="34" charset="0"/>
                        </a:rPr>
                        <a:t>quả</a:t>
                      </a:r>
                      <a:r>
                        <a:rPr kumimoji="0" lang="en-US" altLang="vi-VN" sz="2800" b="0" i="0" u="none" strike="noStrike" cap="none" normalizeH="0" baseline="0" dirty="0">
                          <a:ln>
                            <a:noFill/>
                          </a:ln>
                          <a:solidFill>
                            <a:srgbClr val="000000"/>
                          </a:solidFill>
                          <a:effectLst/>
                          <a:latin typeface="Arial" panose="020B0604020202090204" pitchFamily="34" charset="0"/>
                        </a:rPr>
                        <a:t> </a:t>
                      </a:r>
                      <a:r>
                        <a:rPr kumimoji="0" lang="en-US" altLang="vi-VN" sz="2800" b="0" i="0" u="none" strike="noStrike" cap="none" normalizeH="0" baseline="0" dirty="0" err="1">
                          <a:ln>
                            <a:noFill/>
                          </a:ln>
                          <a:solidFill>
                            <a:srgbClr val="000000"/>
                          </a:solidFill>
                          <a:effectLst/>
                          <a:latin typeface="Arial" panose="020B0604020202090204" pitchFamily="34" charset="0"/>
                        </a:rPr>
                        <a:t>ngọt</a:t>
                      </a:r>
                      <a:endParaRPr kumimoji="0" lang="en-US" altLang="vi-VN" sz="2800" b="0" i="0" u="none" strike="noStrike" cap="none" normalizeH="0" baseline="0" dirty="0">
                        <a:ln>
                          <a:noFill/>
                        </a:ln>
                        <a:solidFill>
                          <a:srgbClr val="000000"/>
                        </a:solidFill>
                        <a:effectLst/>
                        <a:latin typeface="Arial" panose="020B0604020202090204" pitchFamily="34"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68"/>
                                        </p:tgtEl>
                                        <p:attrNameLst>
                                          <p:attrName>style.visibility</p:attrName>
                                        </p:attrNameLst>
                                      </p:cBhvr>
                                      <p:to>
                                        <p:strVal val="visible"/>
                                      </p:to>
                                    </p:set>
                                    <p:animEffect transition="in" filter="checkerboard(across)">
                                      <p:cBhvr>
                                        <p:cTn id="7" dur="500"/>
                                        <p:tgtEl>
                                          <p:spTgt spid="10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02;p33"/>
          <p:cNvSpPr txBox="1"/>
          <p:nvPr/>
        </p:nvSpPr>
        <p:spPr>
          <a:xfrm>
            <a:off x="2037202" y="228600"/>
            <a:ext cx="4120878" cy="1941395"/>
          </a:xfrm>
          <a:prstGeom prst="cloud">
            <a:avLst/>
          </a:prstGeom>
          <a:solidFill>
            <a:schemeClr val="accent1">
              <a:lumMod val="75000"/>
            </a:schemeClr>
          </a:solidFill>
          <a:ln>
            <a:solidFill>
              <a:srgbClr val="FF00FF"/>
            </a:solidFill>
          </a:ln>
          <a:effectLst>
            <a:glow rad="101600">
              <a:schemeClr val="accent1">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spcFirstLastPara="1" vert="horz" wrap="square" lIns="0" tIns="0" rIns="0" bIns="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4800" dirty="0">
                <a:solidFill>
                  <a:prstClr val="white"/>
                </a:solidFill>
                <a:latin typeface="Arial Rounded MT Bold" panose="020F0704030504030204" pitchFamily="34" charset="0"/>
              </a:rPr>
              <a:t>SO SÁNH</a:t>
            </a:r>
          </a:p>
        </p:txBody>
      </p:sp>
      <p:grpSp>
        <p:nvGrpSpPr>
          <p:cNvPr id="66" name="Google Shape;963;p33"/>
          <p:cNvGrpSpPr/>
          <p:nvPr/>
        </p:nvGrpSpPr>
        <p:grpSpPr>
          <a:xfrm>
            <a:off x="232787" y="2973652"/>
            <a:ext cx="2811304" cy="986490"/>
            <a:chOff x="1504631" y="2469324"/>
            <a:chExt cx="1089168" cy="357250"/>
          </a:xfrm>
        </p:grpSpPr>
        <p:sp>
          <p:nvSpPr>
            <p:cNvPr id="67" name="Google Shape;964;p33"/>
            <p:cNvSpPr/>
            <p:nvPr/>
          </p:nvSpPr>
          <p:spPr>
            <a:xfrm>
              <a:off x="1504631" y="2469324"/>
              <a:ext cx="1089168" cy="357250"/>
            </a:xfrm>
            <a:custGeom>
              <a:avLst/>
              <a:gdLst/>
              <a:ahLst/>
              <a:cxnLst/>
              <a:rect l="l" t="t" r="r" b="b"/>
              <a:pathLst>
                <a:path w="58652" h="19238" extrusionOk="0">
                  <a:moveTo>
                    <a:pt x="21978" y="50"/>
                  </a:moveTo>
                  <a:cubicBezTo>
                    <a:pt x="20367" y="50"/>
                    <a:pt x="18752" y="83"/>
                    <a:pt x="17140" y="94"/>
                  </a:cubicBezTo>
                  <a:cubicBezTo>
                    <a:pt x="14998" y="111"/>
                    <a:pt x="12843" y="438"/>
                    <a:pt x="10721" y="793"/>
                  </a:cubicBezTo>
                  <a:cubicBezTo>
                    <a:pt x="8687" y="1132"/>
                    <a:pt x="6627" y="1154"/>
                    <a:pt x="4588" y="1432"/>
                  </a:cubicBezTo>
                  <a:cubicBezTo>
                    <a:pt x="3111" y="1634"/>
                    <a:pt x="1100" y="2547"/>
                    <a:pt x="618" y="4161"/>
                  </a:cubicBezTo>
                  <a:cubicBezTo>
                    <a:pt x="499" y="4553"/>
                    <a:pt x="165" y="4973"/>
                    <a:pt x="241" y="5313"/>
                  </a:cubicBezTo>
                  <a:cubicBezTo>
                    <a:pt x="482" y="6390"/>
                    <a:pt x="16" y="7401"/>
                    <a:pt x="160" y="8507"/>
                  </a:cubicBezTo>
                  <a:cubicBezTo>
                    <a:pt x="443" y="10679"/>
                    <a:pt x="0" y="12902"/>
                    <a:pt x="1259" y="14975"/>
                  </a:cubicBezTo>
                  <a:cubicBezTo>
                    <a:pt x="1965" y="16140"/>
                    <a:pt x="3965" y="17774"/>
                    <a:pt x="5381" y="17778"/>
                  </a:cubicBezTo>
                  <a:cubicBezTo>
                    <a:pt x="5382" y="17778"/>
                    <a:pt x="5382" y="17778"/>
                    <a:pt x="5383" y="17778"/>
                  </a:cubicBezTo>
                  <a:cubicBezTo>
                    <a:pt x="5705" y="17778"/>
                    <a:pt x="6095" y="17565"/>
                    <a:pt x="6423" y="17565"/>
                  </a:cubicBezTo>
                  <a:cubicBezTo>
                    <a:pt x="6695" y="17565"/>
                    <a:pt x="6924" y="17713"/>
                    <a:pt x="7033" y="18254"/>
                  </a:cubicBezTo>
                  <a:cubicBezTo>
                    <a:pt x="7037" y="18274"/>
                    <a:pt x="7120" y="18299"/>
                    <a:pt x="7179" y="18299"/>
                  </a:cubicBezTo>
                  <a:cubicBezTo>
                    <a:pt x="7196" y="18299"/>
                    <a:pt x="7211" y="18297"/>
                    <a:pt x="7221" y="18292"/>
                  </a:cubicBezTo>
                  <a:cubicBezTo>
                    <a:pt x="7517" y="18141"/>
                    <a:pt x="7805" y="18084"/>
                    <a:pt x="8088" y="18084"/>
                  </a:cubicBezTo>
                  <a:cubicBezTo>
                    <a:pt x="8948" y="18084"/>
                    <a:pt x="9763" y="18605"/>
                    <a:pt x="10609" y="18605"/>
                  </a:cubicBezTo>
                  <a:cubicBezTo>
                    <a:pt x="10713" y="18605"/>
                    <a:pt x="10818" y="18597"/>
                    <a:pt x="10924" y="18580"/>
                  </a:cubicBezTo>
                  <a:cubicBezTo>
                    <a:pt x="11119" y="18546"/>
                    <a:pt x="11315" y="18533"/>
                    <a:pt x="11510" y="18533"/>
                  </a:cubicBezTo>
                  <a:cubicBezTo>
                    <a:pt x="12401" y="18533"/>
                    <a:pt x="13292" y="18815"/>
                    <a:pt x="14178" y="18815"/>
                  </a:cubicBezTo>
                  <a:cubicBezTo>
                    <a:pt x="14632" y="18815"/>
                    <a:pt x="15084" y="18741"/>
                    <a:pt x="15535" y="18517"/>
                  </a:cubicBezTo>
                  <a:cubicBezTo>
                    <a:pt x="15599" y="18485"/>
                    <a:pt x="15667" y="18462"/>
                    <a:pt x="15726" y="18462"/>
                  </a:cubicBezTo>
                  <a:cubicBezTo>
                    <a:pt x="15797" y="18462"/>
                    <a:pt x="15855" y="18495"/>
                    <a:pt x="15877" y="18587"/>
                  </a:cubicBezTo>
                  <a:cubicBezTo>
                    <a:pt x="15958" y="18939"/>
                    <a:pt x="16144" y="19041"/>
                    <a:pt x="16345" y="19041"/>
                  </a:cubicBezTo>
                  <a:cubicBezTo>
                    <a:pt x="16542" y="19041"/>
                    <a:pt x="16755" y="18943"/>
                    <a:pt x="16897" y="18888"/>
                  </a:cubicBezTo>
                  <a:cubicBezTo>
                    <a:pt x="17240" y="18754"/>
                    <a:pt x="17583" y="18711"/>
                    <a:pt x="17927" y="18711"/>
                  </a:cubicBezTo>
                  <a:cubicBezTo>
                    <a:pt x="18567" y="18711"/>
                    <a:pt x="19210" y="18861"/>
                    <a:pt x="19866" y="18861"/>
                  </a:cubicBezTo>
                  <a:cubicBezTo>
                    <a:pt x="20105" y="18861"/>
                    <a:pt x="20347" y="18841"/>
                    <a:pt x="20590" y="18786"/>
                  </a:cubicBezTo>
                  <a:cubicBezTo>
                    <a:pt x="20778" y="18744"/>
                    <a:pt x="20991" y="18726"/>
                    <a:pt x="21217" y="18726"/>
                  </a:cubicBezTo>
                  <a:cubicBezTo>
                    <a:pt x="21836" y="18726"/>
                    <a:pt x="22559" y="18861"/>
                    <a:pt x="23180" y="19006"/>
                  </a:cubicBezTo>
                  <a:cubicBezTo>
                    <a:pt x="23239" y="19019"/>
                    <a:pt x="23295" y="19026"/>
                    <a:pt x="23350" y="19026"/>
                  </a:cubicBezTo>
                  <a:cubicBezTo>
                    <a:pt x="23855" y="19026"/>
                    <a:pt x="24176" y="18494"/>
                    <a:pt x="24291" y="18494"/>
                  </a:cubicBezTo>
                  <a:cubicBezTo>
                    <a:pt x="24298" y="18494"/>
                    <a:pt x="24304" y="18496"/>
                    <a:pt x="24310" y="18500"/>
                  </a:cubicBezTo>
                  <a:cubicBezTo>
                    <a:pt x="24736" y="18822"/>
                    <a:pt x="25182" y="18903"/>
                    <a:pt x="25633" y="18903"/>
                  </a:cubicBezTo>
                  <a:cubicBezTo>
                    <a:pt x="26084" y="18903"/>
                    <a:pt x="26541" y="18822"/>
                    <a:pt x="26986" y="18822"/>
                  </a:cubicBezTo>
                  <a:cubicBezTo>
                    <a:pt x="27134" y="18822"/>
                    <a:pt x="27282" y="18831"/>
                    <a:pt x="27427" y="18855"/>
                  </a:cubicBezTo>
                  <a:cubicBezTo>
                    <a:pt x="29621" y="19219"/>
                    <a:pt x="31834" y="19110"/>
                    <a:pt x="34034" y="19206"/>
                  </a:cubicBezTo>
                  <a:cubicBezTo>
                    <a:pt x="34555" y="19229"/>
                    <a:pt x="35079" y="19238"/>
                    <a:pt x="35604" y="19238"/>
                  </a:cubicBezTo>
                  <a:cubicBezTo>
                    <a:pt x="36927" y="19238"/>
                    <a:pt x="38258" y="19185"/>
                    <a:pt x="39577" y="19182"/>
                  </a:cubicBezTo>
                  <a:cubicBezTo>
                    <a:pt x="42487" y="19175"/>
                    <a:pt x="45396" y="19112"/>
                    <a:pt x="48291" y="18905"/>
                  </a:cubicBezTo>
                  <a:cubicBezTo>
                    <a:pt x="50239" y="18766"/>
                    <a:pt x="52182" y="18642"/>
                    <a:pt x="54139" y="18180"/>
                  </a:cubicBezTo>
                  <a:cubicBezTo>
                    <a:pt x="56402" y="17645"/>
                    <a:pt x="56950" y="15958"/>
                    <a:pt x="57494" y="14417"/>
                  </a:cubicBezTo>
                  <a:cubicBezTo>
                    <a:pt x="58339" y="12020"/>
                    <a:pt x="58652" y="9456"/>
                    <a:pt x="58541" y="6864"/>
                  </a:cubicBezTo>
                  <a:cubicBezTo>
                    <a:pt x="58414" y="6009"/>
                    <a:pt x="58278" y="5299"/>
                    <a:pt x="57625" y="4475"/>
                  </a:cubicBezTo>
                  <a:cubicBezTo>
                    <a:pt x="56086" y="2533"/>
                    <a:pt x="53828" y="2244"/>
                    <a:pt x="51784" y="1483"/>
                  </a:cubicBezTo>
                  <a:cubicBezTo>
                    <a:pt x="51171" y="1256"/>
                    <a:pt x="50537" y="1087"/>
                    <a:pt x="49893" y="979"/>
                  </a:cubicBezTo>
                  <a:cubicBezTo>
                    <a:pt x="48854" y="813"/>
                    <a:pt x="47812" y="902"/>
                    <a:pt x="46751" y="640"/>
                  </a:cubicBezTo>
                  <a:cubicBezTo>
                    <a:pt x="44156" y="1"/>
                    <a:pt x="41432" y="138"/>
                    <a:pt x="38777" y="79"/>
                  </a:cubicBezTo>
                  <a:cubicBezTo>
                    <a:pt x="37839" y="59"/>
                    <a:pt x="36898" y="50"/>
                    <a:pt x="35957" y="50"/>
                  </a:cubicBezTo>
                  <a:cubicBezTo>
                    <a:pt x="34045" y="50"/>
                    <a:pt x="32128" y="85"/>
                    <a:pt x="30216" y="125"/>
                  </a:cubicBezTo>
                  <a:cubicBezTo>
                    <a:pt x="29648" y="138"/>
                    <a:pt x="29076" y="143"/>
                    <a:pt x="28503" y="143"/>
                  </a:cubicBezTo>
                  <a:cubicBezTo>
                    <a:pt x="26998" y="143"/>
                    <a:pt x="25482" y="107"/>
                    <a:pt x="23977" y="71"/>
                  </a:cubicBezTo>
                  <a:cubicBezTo>
                    <a:pt x="23312" y="55"/>
                    <a:pt x="22645" y="50"/>
                    <a:pt x="21978" y="50"/>
                  </a:cubicBezTo>
                  <a:close/>
                </a:path>
              </a:pathLst>
            </a:custGeom>
            <a:solidFill>
              <a:srgbClr val="FED58A"/>
            </a:solidFill>
            <a:ln>
              <a:noFill/>
            </a:ln>
          </p:spPr>
          <p:txBody>
            <a:bodyPr spcFirstLastPara="1" wrap="square" lIns="91425" tIns="91425" rIns="91425" bIns="91425" anchor="ctr" anchorCtr="0">
              <a:noAutofit/>
            </a:bodyPr>
            <a:lstStyle/>
            <a:p>
              <a:pPr algn="ctr"/>
              <a:r>
                <a:rPr lang="en-US" sz="2800" dirty="0" err="1">
                  <a:solidFill>
                    <a:prstClr val="black"/>
                  </a:solidFill>
                  <a:latin typeface="Arial Rounded MT Bold" panose="020F0704030504030204" pitchFamily="34" charset="0"/>
                </a:rPr>
                <a:t>Hình</a:t>
              </a:r>
              <a:r>
                <a:rPr lang="en-US" sz="2800" dirty="0">
                  <a:solidFill>
                    <a:prstClr val="black"/>
                  </a:solidFill>
                  <a:latin typeface="Arial Rounded MT Bold" panose="020F0704030504030204" pitchFamily="34" charset="0"/>
                </a:rPr>
                <a:t> </a:t>
              </a:r>
              <a:r>
                <a:rPr lang="en-US" sz="2800" dirty="0" err="1">
                  <a:solidFill>
                    <a:prstClr val="black"/>
                  </a:solidFill>
                  <a:latin typeface="Arial Rounded MT Bold" panose="020F0704030504030204" pitchFamily="34" charset="0"/>
                </a:rPr>
                <a:t>ảnh</a:t>
              </a:r>
              <a:r>
                <a:rPr lang="en-US" sz="2800" dirty="0">
                  <a:solidFill>
                    <a:prstClr val="black"/>
                  </a:solidFill>
                  <a:latin typeface="Arial Rounded MT Bold" panose="020F0704030504030204" pitchFamily="34" charset="0"/>
                </a:rPr>
                <a:t> so </a:t>
              </a:r>
              <a:r>
                <a:rPr lang="en-US" sz="2800" dirty="0" err="1">
                  <a:solidFill>
                    <a:prstClr val="black"/>
                  </a:solidFill>
                  <a:latin typeface="Arial Rounded MT Bold" panose="020F0704030504030204" pitchFamily="34" charset="0"/>
                </a:rPr>
                <a:t>sánh</a:t>
              </a:r>
              <a:endParaRPr sz="2800" dirty="0">
                <a:solidFill>
                  <a:prstClr val="black"/>
                </a:solidFill>
                <a:latin typeface="Arial Rounded MT Bold" panose="020F0704030504030204" pitchFamily="34" charset="0"/>
              </a:endParaRPr>
            </a:p>
          </p:txBody>
        </p:sp>
        <p:sp>
          <p:nvSpPr>
            <p:cNvPr id="68" name="Google Shape;965;p33"/>
            <p:cNvSpPr/>
            <p:nvPr/>
          </p:nvSpPr>
          <p:spPr>
            <a:xfrm>
              <a:off x="1504631" y="2469324"/>
              <a:ext cx="1089168" cy="357250"/>
            </a:xfrm>
            <a:custGeom>
              <a:avLst/>
              <a:gdLst/>
              <a:ahLst/>
              <a:cxnLst/>
              <a:rect l="l" t="t" r="r" b="b"/>
              <a:pathLst>
                <a:path w="58652" h="19238" extrusionOk="0">
                  <a:moveTo>
                    <a:pt x="36191" y="1426"/>
                  </a:moveTo>
                  <a:cubicBezTo>
                    <a:pt x="36787" y="1426"/>
                    <a:pt x="37414" y="1496"/>
                    <a:pt x="38002" y="1633"/>
                  </a:cubicBezTo>
                  <a:cubicBezTo>
                    <a:pt x="38112" y="1658"/>
                    <a:pt x="38227" y="1686"/>
                    <a:pt x="38337" y="1686"/>
                  </a:cubicBezTo>
                  <a:cubicBezTo>
                    <a:pt x="38364" y="1686"/>
                    <a:pt x="38389" y="1685"/>
                    <a:pt x="38415" y="1681"/>
                  </a:cubicBezTo>
                  <a:cubicBezTo>
                    <a:pt x="39149" y="1573"/>
                    <a:pt x="39880" y="1529"/>
                    <a:pt x="40608" y="1529"/>
                  </a:cubicBezTo>
                  <a:cubicBezTo>
                    <a:pt x="42771" y="1529"/>
                    <a:pt x="44911" y="1917"/>
                    <a:pt x="47054" y="2176"/>
                  </a:cubicBezTo>
                  <a:cubicBezTo>
                    <a:pt x="48556" y="2356"/>
                    <a:pt x="50069" y="2428"/>
                    <a:pt x="51532" y="2964"/>
                  </a:cubicBezTo>
                  <a:cubicBezTo>
                    <a:pt x="52852" y="3450"/>
                    <a:pt x="54294" y="3697"/>
                    <a:pt x="55489" y="4420"/>
                  </a:cubicBezTo>
                  <a:cubicBezTo>
                    <a:pt x="56060" y="4767"/>
                    <a:pt x="56534" y="5576"/>
                    <a:pt x="56656" y="6245"/>
                  </a:cubicBezTo>
                  <a:cubicBezTo>
                    <a:pt x="56937" y="7785"/>
                    <a:pt x="56902" y="9338"/>
                    <a:pt x="56681" y="10932"/>
                  </a:cubicBezTo>
                  <a:cubicBezTo>
                    <a:pt x="56519" y="12100"/>
                    <a:pt x="56461" y="13267"/>
                    <a:pt x="56136" y="14431"/>
                  </a:cubicBezTo>
                  <a:cubicBezTo>
                    <a:pt x="55632" y="16232"/>
                    <a:pt x="55145" y="16721"/>
                    <a:pt x="53278" y="16837"/>
                  </a:cubicBezTo>
                  <a:cubicBezTo>
                    <a:pt x="52826" y="16866"/>
                    <a:pt x="52386" y="17022"/>
                    <a:pt x="51904" y="17022"/>
                  </a:cubicBezTo>
                  <a:cubicBezTo>
                    <a:pt x="51712" y="17022"/>
                    <a:pt x="51512" y="16997"/>
                    <a:pt x="51303" y="16929"/>
                  </a:cubicBezTo>
                  <a:cubicBezTo>
                    <a:pt x="50278" y="17277"/>
                    <a:pt x="49136" y="17262"/>
                    <a:pt x="48013" y="17271"/>
                  </a:cubicBezTo>
                  <a:cubicBezTo>
                    <a:pt x="46508" y="17282"/>
                    <a:pt x="45033" y="17565"/>
                    <a:pt x="43514" y="17565"/>
                  </a:cubicBezTo>
                  <a:cubicBezTo>
                    <a:pt x="43425" y="17565"/>
                    <a:pt x="43336" y="17564"/>
                    <a:pt x="43246" y="17562"/>
                  </a:cubicBezTo>
                  <a:cubicBezTo>
                    <a:pt x="43017" y="17557"/>
                    <a:pt x="42788" y="17555"/>
                    <a:pt x="42557" y="17555"/>
                  </a:cubicBezTo>
                  <a:cubicBezTo>
                    <a:pt x="41510" y="17555"/>
                    <a:pt x="40453" y="17599"/>
                    <a:pt x="39404" y="17599"/>
                  </a:cubicBezTo>
                  <a:cubicBezTo>
                    <a:pt x="39173" y="17599"/>
                    <a:pt x="38943" y="17597"/>
                    <a:pt x="38713" y="17592"/>
                  </a:cubicBezTo>
                  <a:cubicBezTo>
                    <a:pt x="38507" y="17587"/>
                    <a:pt x="38301" y="17585"/>
                    <a:pt x="38096" y="17585"/>
                  </a:cubicBezTo>
                  <a:cubicBezTo>
                    <a:pt x="37118" y="17585"/>
                    <a:pt x="36142" y="17631"/>
                    <a:pt x="35161" y="17631"/>
                  </a:cubicBezTo>
                  <a:cubicBezTo>
                    <a:pt x="34414" y="17631"/>
                    <a:pt x="33664" y="17604"/>
                    <a:pt x="32908" y="17509"/>
                  </a:cubicBezTo>
                  <a:cubicBezTo>
                    <a:pt x="31617" y="17346"/>
                    <a:pt x="30275" y="17250"/>
                    <a:pt x="28939" y="17250"/>
                  </a:cubicBezTo>
                  <a:cubicBezTo>
                    <a:pt x="28633" y="17250"/>
                    <a:pt x="28328" y="17255"/>
                    <a:pt x="28025" y="17265"/>
                  </a:cubicBezTo>
                  <a:cubicBezTo>
                    <a:pt x="27905" y="17269"/>
                    <a:pt x="27785" y="17271"/>
                    <a:pt x="27666" y="17271"/>
                  </a:cubicBezTo>
                  <a:cubicBezTo>
                    <a:pt x="26781" y="17271"/>
                    <a:pt x="25888" y="17174"/>
                    <a:pt x="25020" y="17174"/>
                  </a:cubicBezTo>
                  <a:cubicBezTo>
                    <a:pt x="24688" y="17174"/>
                    <a:pt x="24359" y="17188"/>
                    <a:pt x="24036" y="17228"/>
                  </a:cubicBezTo>
                  <a:cubicBezTo>
                    <a:pt x="23815" y="17255"/>
                    <a:pt x="23597" y="17265"/>
                    <a:pt x="23379" y="17265"/>
                  </a:cubicBezTo>
                  <a:cubicBezTo>
                    <a:pt x="22423" y="17265"/>
                    <a:pt x="21493" y="17054"/>
                    <a:pt x="20551" y="17054"/>
                  </a:cubicBezTo>
                  <a:cubicBezTo>
                    <a:pt x="20245" y="17054"/>
                    <a:pt x="19936" y="17076"/>
                    <a:pt x="19626" y="17136"/>
                  </a:cubicBezTo>
                  <a:cubicBezTo>
                    <a:pt x="19208" y="17216"/>
                    <a:pt x="18791" y="17246"/>
                    <a:pt x="18373" y="17246"/>
                  </a:cubicBezTo>
                  <a:cubicBezTo>
                    <a:pt x="17174" y="17246"/>
                    <a:pt x="15973" y="17000"/>
                    <a:pt x="14765" y="17000"/>
                  </a:cubicBezTo>
                  <a:cubicBezTo>
                    <a:pt x="14707" y="17000"/>
                    <a:pt x="14649" y="17001"/>
                    <a:pt x="14592" y="17002"/>
                  </a:cubicBezTo>
                  <a:cubicBezTo>
                    <a:pt x="14433" y="17005"/>
                    <a:pt x="14274" y="17007"/>
                    <a:pt x="14115" y="17007"/>
                  </a:cubicBezTo>
                  <a:cubicBezTo>
                    <a:pt x="12169" y="17007"/>
                    <a:pt x="10223" y="16777"/>
                    <a:pt x="8287" y="16517"/>
                  </a:cubicBezTo>
                  <a:cubicBezTo>
                    <a:pt x="7888" y="16463"/>
                    <a:pt x="7497" y="16156"/>
                    <a:pt x="7091" y="16156"/>
                  </a:cubicBezTo>
                  <a:cubicBezTo>
                    <a:pt x="6897" y="16156"/>
                    <a:pt x="6701" y="16225"/>
                    <a:pt x="6498" y="16425"/>
                  </a:cubicBezTo>
                  <a:cubicBezTo>
                    <a:pt x="6097" y="15431"/>
                    <a:pt x="5022" y="15947"/>
                    <a:pt x="4298" y="15543"/>
                  </a:cubicBezTo>
                  <a:cubicBezTo>
                    <a:pt x="3492" y="15093"/>
                    <a:pt x="3016" y="14382"/>
                    <a:pt x="2349" y="13860"/>
                  </a:cubicBezTo>
                  <a:cubicBezTo>
                    <a:pt x="1775" y="13410"/>
                    <a:pt x="2189" y="12399"/>
                    <a:pt x="2102" y="11638"/>
                  </a:cubicBezTo>
                  <a:cubicBezTo>
                    <a:pt x="1929" y="10147"/>
                    <a:pt x="2035" y="8616"/>
                    <a:pt x="1783" y="7143"/>
                  </a:cubicBezTo>
                  <a:cubicBezTo>
                    <a:pt x="1630" y="6262"/>
                    <a:pt x="1780" y="5480"/>
                    <a:pt x="1945" y="4674"/>
                  </a:cubicBezTo>
                  <a:cubicBezTo>
                    <a:pt x="2155" y="3655"/>
                    <a:pt x="3212" y="3338"/>
                    <a:pt x="3948" y="3104"/>
                  </a:cubicBezTo>
                  <a:cubicBezTo>
                    <a:pt x="5066" y="2749"/>
                    <a:pt x="6329" y="2556"/>
                    <a:pt x="7497" y="2556"/>
                  </a:cubicBezTo>
                  <a:cubicBezTo>
                    <a:pt x="7546" y="2556"/>
                    <a:pt x="7595" y="2556"/>
                    <a:pt x="7644" y="2557"/>
                  </a:cubicBezTo>
                  <a:cubicBezTo>
                    <a:pt x="8106" y="2563"/>
                    <a:pt x="8567" y="2567"/>
                    <a:pt x="9028" y="2567"/>
                  </a:cubicBezTo>
                  <a:cubicBezTo>
                    <a:pt x="10147" y="2567"/>
                    <a:pt x="11264" y="2540"/>
                    <a:pt x="12369" y="2434"/>
                  </a:cubicBezTo>
                  <a:cubicBezTo>
                    <a:pt x="14536" y="2227"/>
                    <a:pt x="16684" y="1894"/>
                    <a:pt x="18876" y="1889"/>
                  </a:cubicBezTo>
                  <a:cubicBezTo>
                    <a:pt x="18970" y="1889"/>
                    <a:pt x="19065" y="1889"/>
                    <a:pt x="19160" y="1889"/>
                  </a:cubicBezTo>
                  <a:cubicBezTo>
                    <a:pt x="19659" y="1889"/>
                    <a:pt x="20160" y="1893"/>
                    <a:pt x="20661" y="1893"/>
                  </a:cubicBezTo>
                  <a:cubicBezTo>
                    <a:pt x="21952" y="1893"/>
                    <a:pt x="23242" y="1868"/>
                    <a:pt x="24492" y="1695"/>
                  </a:cubicBezTo>
                  <a:cubicBezTo>
                    <a:pt x="24728" y="1662"/>
                    <a:pt x="24964" y="1650"/>
                    <a:pt x="25200" y="1650"/>
                  </a:cubicBezTo>
                  <a:cubicBezTo>
                    <a:pt x="25797" y="1650"/>
                    <a:pt x="26393" y="1726"/>
                    <a:pt x="26988" y="1726"/>
                  </a:cubicBezTo>
                  <a:cubicBezTo>
                    <a:pt x="27482" y="1726"/>
                    <a:pt x="27976" y="1674"/>
                    <a:pt x="28469" y="1483"/>
                  </a:cubicBezTo>
                  <a:cubicBezTo>
                    <a:pt x="28563" y="1448"/>
                    <a:pt x="28682" y="1433"/>
                    <a:pt x="28816" y="1433"/>
                  </a:cubicBezTo>
                  <a:cubicBezTo>
                    <a:pt x="29192" y="1433"/>
                    <a:pt x="29688" y="1549"/>
                    <a:pt x="30069" y="1656"/>
                  </a:cubicBezTo>
                  <a:cubicBezTo>
                    <a:pt x="30293" y="1718"/>
                    <a:pt x="30513" y="1776"/>
                    <a:pt x="30722" y="1776"/>
                  </a:cubicBezTo>
                  <a:cubicBezTo>
                    <a:pt x="30809" y="1776"/>
                    <a:pt x="30895" y="1766"/>
                    <a:pt x="30979" y="1742"/>
                  </a:cubicBezTo>
                  <a:cubicBezTo>
                    <a:pt x="31604" y="1561"/>
                    <a:pt x="32238" y="1524"/>
                    <a:pt x="32875" y="1524"/>
                  </a:cubicBezTo>
                  <a:cubicBezTo>
                    <a:pt x="33310" y="1524"/>
                    <a:pt x="33746" y="1541"/>
                    <a:pt x="34182" y="1541"/>
                  </a:cubicBezTo>
                  <a:cubicBezTo>
                    <a:pt x="34565" y="1541"/>
                    <a:pt x="34948" y="1528"/>
                    <a:pt x="35330" y="1479"/>
                  </a:cubicBezTo>
                  <a:cubicBezTo>
                    <a:pt x="35603" y="1443"/>
                    <a:pt x="35893" y="1426"/>
                    <a:pt x="36191" y="1426"/>
                  </a:cubicBezTo>
                  <a:close/>
                  <a:moveTo>
                    <a:pt x="21978" y="50"/>
                  </a:moveTo>
                  <a:cubicBezTo>
                    <a:pt x="20367" y="50"/>
                    <a:pt x="18752" y="83"/>
                    <a:pt x="17140" y="94"/>
                  </a:cubicBezTo>
                  <a:cubicBezTo>
                    <a:pt x="14998" y="111"/>
                    <a:pt x="12843" y="438"/>
                    <a:pt x="10721" y="793"/>
                  </a:cubicBezTo>
                  <a:cubicBezTo>
                    <a:pt x="8687" y="1132"/>
                    <a:pt x="6627" y="1154"/>
                    <a:pt x="4588" y="1432"/>
                  </a:cubicBezTo>
                  <a:cubicBezTo>
                    <a:pt x="3111" y="1634"/>
                    <a:pt x="1100" y="2547"/>
                    <a:pt x="618" y="4161"/>
                  </a:cubicBezTo>
                  <a:cubicBezTo>
                    <a:pt x="499" y="4553"/>
                    <a:pt x="165" y="4973"/>
                    <a:pt x="241" y="5313"/>
                  </a:cubicBezTo>
                  <a:cubicBezTo>
                    <a:pt x="482" y="6390"/>
                    <a:pt x="16" y="7401"/>
                    <a:pt x="160" y="8507"/>
                  </a:cubicBezTo>
                  <a:cubicBezTo>
                    <a:pt x="443" y="10679"/>
                    <a:pt x="0" y="12902"/>
                    <a:pt x="1259" y="14975"/>
                  </a:cubicBezTo>
                  <a:cubicBezTo>
                    <a:pt x="1965" y="16140"/>
                    <a:pt x="3965" y="17774"/>
                    <a:pt x="5381" y="17778"/>
                  </a:cubicBezTo>
                  <a:cubicBezTo>
                    <a:pt x="5382" y="17778"/>
                    <a:pt x="5382" y="17778"/>
                    <a:pt x="5383" y="17778"/>
                  </a:cubicBezTo>
                  <a:cubicBezTo>
                    <a:pt x="5705" y="17778"/>
                    <a:pt x="6095" y="17565"/>
                    <a:pt x="6423" y="17565"/>
                  </a:cubicBezTo>
                  <a:cubicBezTo>
                    <a:pt x="6695" y="17565"/>
                    <a:pt x="6924" y="17713"/>
                    <a:pt x="7033" y="18254"/>
                  </a:cubicBezTo>
                  <a:cubicBezTo>
                    <a:pt x="7037" y="18274"/>
                    <a:pt x="7120" y="18299"/>
                    <a:pt x="7179" y="18299"/>
                  </a:cubicBezTo>
                  <a:cubicBezTo>
                    <a:pt x="7196" y="18299"/>
                    <a:pt x="7211" y="18297"/>
                    <a:pt x="7221" y="18292"/>
                  </a:cubicBezTo>
                  <a:cubicBezTo>
                    <a:pt x="7517" y="18141"/>
                    <a:pt x="7805" y="18084"/>
                    <a:pt x="8088" y="18084"/>
                  </a:cubicBezTo>
                  <a:cubicBezTo>
                    <a:pt x="8948" y="18084"/>
                    <a:pt x="9763" y="18605"/>
                    <a:pt x="10609" y="18605"/>
                  </a:cubicBezTo>
                  <a:cubicBezTo>
                    <a:pt x="10713" y="18605"/>
                    <a:pt x="10818" y="18597"/>
                    <a:pt x="10924" y="18580"/>
                  </a:cubicBezTo>
                  <a:cubicBezTo>
                    <a:pt x="11119" y="18546"/>
                    <a:pt x="11315" y="18533"/>
                    <a:pt x="11510" y="18533"/>
                  </a:cubicBezTo>
                  <a:cubicBezTo>
                    <a:pt x="12401" y="18533"/>
                    <a:pt x="13292" y="18815"/>
                    <a:pt x="14178" y="18815"/>
                  </a:cubicBezTo>
                  <a:cubicBezTo>
                    <a:pt x="14632" y="18815"/>
                    <a:pt x="15084" y="18741"/>
                    <a:pt x="15535" y="18517"/>
                  </a:cubicBezTo>
                  <a:cubicBezTo>
                    <a:pt x="15599" y="18485"/>
                    <a:pt x="15667" y="18462"/>
                    <a:pt x="15726" y="18462"/>
                  </a:cubicBezTo>
                  <a:cubicBezTo>
                    <a:pt x="15797" y="18462"/>
                    <a:pt x="15855" y="18495"/>
                    <a:pt x="15877" y="18587"/>
                  </a:cubicBezTo>
                  <a:cubicBezTo>
                    <a:pt x="15958" y="18939"/>
                    <a:pt x="16144" y="19041"/>
                    <a:pt x="16345" y="19041"/>
                  </a:cubicBezTo>
                  <a:cubicBezTo>
                    <a:pt x="16542" y="19041"/>
                    <a:pt x="16755" y="18943"/>
                    <a:pt x="16897" y="18888"/>
                  </a:cubicBezTo>
                  <a:cubicBezTo>
                    <a:pt x="17240" y="18754"/>
                    <a:pt x="17583" y="18711"/>
                    <a:pt x="17927" y="18711"/>
                  </a:cubicBezTo>
                  <a:cubicBezTo>
                    <a:pt x="18567" y="18711"/>
                    <a:pt x="19210" y="18861"/>
                    <a:pt x="19866" y="18861"/>
                  </a:cubicBezTo>
                  <a:cubicBezTo>
                    <a:pt x="20105" y="18861"/>
                    <a:pt x="20347" y="18841"/>
                    <a:pt x="20590" y="18786"/>
                  </a:cubicBezTo>
                  <a:cubicBezTo>
                    <a:pt x="20778" y="18744"/>
                    <a:pt x="20991" y="18726"/>
                    <a:pt x="21217" y="18726"/>
                  </a:cubicBezTo>
                  <a:cubicBezTo>
                    <a:pt x="21836" y="18726"/>
                    <a:pt x="22559" y="18861"/>
                    <a:pt x="23180" y="19006"/>
                  </a:cubicBezTo>
                  <a:cubicBezTo>
                    <a:pt x="23239" y="19019"/>
                    <a:pt x="23295" y="19026"/>
                    <a:pt x="23350" y="19026"/>
                  </a:cubicBezTo>
                  <a:cubicBezTo>
                    <a:pt x="23855" y="19026"/>
                    <a:pt x="24176" y="18494"/>
                    <a:pt x="24291" y="18494"/>
                  </a:cubicBezTo>
                  <a:cubicBezTo>
                    <a:pt x="24298" y="18494"/>
                    <a:pt x="24304" y="18496"/>
                    <a:pt x="24310" y="18500"/>
                  </a:cubicBezTo>
                  <a:cubicBezTo>
                    <a:pt x="24736" y="18822"/>
                    <a:pt x="25182" y="18903"/>
                    <a:pt x="25633" y="18903"/>
                  </a:cubicBezTo>
                  <a:cubicBezTo>
                    <a:pt x="26084" y="18903"/>
                    <a:pt x="26541" y="18822"/>
                    <a:pt x="26986" y="18822"/>
                  </a:cubicBezTo>
                  <a:cubicBezTo>
                    <a:pt x="27134" y="18822"/>
                    <a:pt x="27282" y="18831"/>
                    <a:pt x="27427" y="18855"/>
                  </a:cubicBezTo>
                  <a:cubicBezTo>
                    <a:pt x="29621" y="19219"/>
                    <a:pt x="31834" y="19110"/>
                    <a:pt x="34034" y="19206"/>
                  </a:cubicBezTo>
                  <a:cubicBezTo>
                    <a:pt x="34555" y="19229"/>
                    <a:pt x="35079" y="19238"/>
                    <a:pt x="35604" y="19238"/>
                  </a:cubicBezTo>
                  <a:cubicBezTo>
                    <a:pt x="36927" y="19238"/>
                    <a:pt x="38258" y="19185"/>
                    <a:pt x="39577" y="19182"/>
                  </a:cubicBezTo>
                  <a:cubicBezTo>
                    <a:pt x="42487" y="19175"/>
                    <a:pt x="45396" y="19112"/>
                    <a:pt x="48291" y="18905"/>
                  </a:cubicBezTo>
                  <a:cubicBezTo>
                    <a:pt x="50239" y="18766"/>
                    <a:pt x="52182" y="18642"/>
                    <a:pt x="54139" y="18180"/>
                  </a:cubicBezTo>
                  <a:cubicBezTo>
                    <a:pt x="56402" y="17645"/>
                    <a:pt x="56950" y="15958"/>
                    <a:pt x="57494" y="14417"/>
                  </a:cubicBezTo>
                  <a:cubicBezTo>
                    <a:pt x="58339" y="12020"/>
                    <a:pt x="58652" y="9456"/>
                    <a:pt x="58541" y="6864"/>
                  </a:cubicBezTo>
                  <a:cubicBezTo>
                    <a:pt x="58414" y="6009"/>
                    <a:pt x="58278" y="5299"/>
                    <a:pt x="57625" y="4475"/>
                  </a:cubicBezTo>
                  <a:cubicBezTo>
                    <a:pt x="56086" y="2533"/>
                    <a:pt x="53828" y="2244"/>
                    <a:pt x="51784" y="1483"/>
                  </a:cubicBezTo>
                  <a:cubicBezTo>
                    <a:pt x="51171" y="1256"/>
                    <a:pt x="50537" y="1087"/>
                    <a:pt x="49893" y="979"/>
                  </a:cubicBezTo>
                  <a:cubicBezTo>
                    <a:pt x="48854" y="813"/>
                    <a:pt x="47812" y="902"/>
                    <a:pt x="46751" y="640"/>
                  </a:cubicBezTo>
                  <a:cubicBezTo>
                    <a:pt x="44156" y="1"/>
                    <a:pt x="41432" y="138"/>
                    <a:pt x="38777" y="79"/>
                  </a:cubicBezTo>
                  <a:cubicBezTo>
                    <a:pt x="37839" y="59"/>
                    <a:pt x="36898" y="50"/>
                    <a:pt x="35957" y="50"/>
                  </a:cubicBezTo>
                  <a:cubicBezTo>
                    <a:pt x="34045" y="50"/>
                    <a:pt x="32128" y="85"/>
                    <a:pt x="30216" y="125"/>
                  </a:cubicBezTo>
                  <a:cubicBezTo>
                    <a:pt x="29648" y="138"/>
                    <a:pt x="29076" y="143"/>
                    <a:pt x="28503" y="143"/>
                  </a:cubicBezTo>
                  <a:cubicBezTo>
                    <a:pt x="26998" y="143"/>
                    <a:pt x="25482" y="107"/>
                    <a:pt x="23977" y="71"/>
                  </a:cubicBezTo>
                  <a:cubicBezTo>
                    <a:pt x="23312" y="55"/>
                    <a:pt x="22645" y="50"/>
                    <a:pt x="21978" y="50"/>
                  </a:cubicBezTo>
                  <a:close/>
                </a:path>
              </a:pathLst>
            </a:custGeom>
            <a:solidFill>
              <a:srgbClr val="000000"/>
            </a:solidFill>
            <a:ln>
              <a:noFill/>
            </a:ln>
          </p:spPr>
          <p:txBody>
            <a:bodyPr spcFirstLastPara="1" wrap="square" lIns="91425" tIns="91425" rIns="91425" bIns="91425" anchor="ctr" anchorCtr="0">
              <a:noAutofit/>
            </a:bodyPr>
            <a:lstStyle/>
            <a:p>
              <a:pPr algn="ctr"/>
              <a:endParaRPr sz="2800">
                <a:solidFill>
                  <a:prstClr val="black"/>
                </a:solidFill>
                <a:latin typeface="Arial Rounded MT Bold" panose="020F0704030504030204" pitchFamily="34" charset="0"/>
              </a:endParaRPr>
            </a:p>
          </p:txBody>
        </p:sp>
      </p:grpSp>
      <p:grpSp>
        <p:nvGrpSpPr>
          <p:cNvPr id="69" name="Google Shape;966;p33"/>
          <p:cNvGrpSpPr/>
          <p:nvPr/>
        </p:nvGrpSpPr>
        <p:grpSpPr>
          <a:xfrm rot="20075034">
            <a:off x="1387335" y="2010934"/>
            <a:ext cx="988195" cy="558213"/>
            <a:chOff x="2509330" y="1371995"/>
            <a:chExt cx="393094" cy="209646"/>
          </a:xfrm>
        </p:grpSpPr>
        <p:sp>
          <p:nvSpPr>
            <p:cNvPr id="70" name="Google Shape;967;p33"/>
            <p:cNvSpPr/>
            <p:nvPr/>
          </p:nvSpPr>
          <p:spPr>
            <a:xfrm>
              <a:off x="2509330" y="1371995"/>
              <a:ext cx="393094" cy="209646"/>
            </a:xfrm>
            <a:custGeom>
              <a:avLst/>
              <a:gdLst/>
              <a:ahLst/>
              <a:cxnLst/>
              <a:rect l="l" t="t" r="r" b="b"/>
              <a:pathLst>
                <a:path w="29950" h="15973" extrusionOk="0">
                  <a:moveTo>
                    <a:pt x="27452" y="1"/>
                  </a:moveTo>
                  <a:cubicBezTo>
                    <a:pt x="27319" y="1"/>
                    <a:pt x="27186" y="4"/>
                    <a:pt x="27057" y="4"/>
                  </a:cubicBezTo>
                  <a:cubicBezTo>
                    <a:pt x="23277" y="6"/>
                    <a:pt x="19696" y="1121"/>
                    <a:pt x="16149" y="2263"/>
                  </a:cubicBezTo>
                  <a:cubicBezTo>
                    <a:pt x="14263" y="2870"/>
                    <a:pt x="12368" y="3546"/>
                    <a:pt x="10674" y="4635"/>
                  </a:cubicBezTo>
                  <a:cubicBezTo>
                    <a:pt x="9930" y="5113"/>
                    <a:pt x="9073" y="5393"/>
                    <a:pt x="8413" y="6032"/>
                  </a:cubicBezTo>
                  <a:cubicBezTo>
                    <a:pt x="8259" y="6183"/>
                    <a:pt x="8102" y="6253"/>
                    <a:pt x="7959" y="6253"/>
                  </a:cubicBezTo>
                  <a:cubicBezTo>
                    <a:pt x="7718" y="6253"/>
                    <a:pt x="7518" y="6051"/>
                    <a:pt x="7443" y="5699"/>
                  </a:cubicBezTo>
                  <a:cubicBezTo>
                    <a:pt x="7195" y="4536"/>
                    <a:pt x="6316" y="3940"/>
                    <a:pt x="5352" y="3521"/>
                  </a:cubicBezTo>
                  <a:cubicBezTo>
                    <a:pt x="5282" y="3491"/>
                    <a:pt x="5211" y="3477"/>
                    <a:pt x="5140" y="3477"/>
                  </a:cubicBezTo>
                  <a:cubicBezTo>
                    <a:pt x="4780" y="3477"/>
                    <a:pt x="4424" y="3834"/>
                    <a:pt x="4173" y="4158"/>
                  </a:cubicBezTo>
                  <a:cubicBezTo>
                    <a:pt x="3720" y="4744"/>
                    <a:pt x="3372" y="5391"/>
                    <a:pt x="3053" y="6060"/>
                  </a:cubicBezTo>
                  <a:cubicBezTo>
                    <a:pt x="2466" y="7289"/>
                    <a:pt x="1758" y="8468"/>
                    <a:pt x="1272" y="9733"/>
                  </a:cubicBezTo>
                  <a:cubicBezTo>
                    <a:pt x="1040" y="10335"/>
                    <a:pt x="687" y="10893"/>
                    <a:pt x="551" y="11533"/>
                  </a:cubicBezTo>
                  <a:cubicBezTo>
                    <a:pt x="335" y="12561"/>
                    <a:pt x="72" y="13583"/>
                    <a:pt x="22" y="14641"/>
                  </a:cubicBezTo>
                  <a:cubicBezTo>
                    <a:pt x="0" y="15120"/>
                    <a:pt x="697" y="15714"/>
                    <a:pt x="1256" y="15714"/>
                  </a:cubicBezTo>
                  <a:cubicBezTo>
                    <a:pt x="1292" y="15714"/>
                    <a:pt x="1327" y="15711"/>
                    <a:pt x="1362" y="15706"/>
                  </a:cubicBezTo>
                  <a:cubicBezTo>
                    <a:pt x="1514" y="15684"/>
                    <a:pt x="1665" y="15674"/>
                    <a:pt x="1815" y="15674"/>
                  </a:cubicBezTo>
                  <a:cubicBezTo>
                    <a:pt x="2362" y="15674"/>
                    <a:pt x="2891" y="15805"/>
                    <a:pt x="3426" y="15916"/>
                  </a:cubicBezTo>
                  <a:cubicBezTo>
                    <a:pt x="3624" y="15958"/>
                    <a:pt x="3823" y="15972"/>
                    <a:pt x="4021" y="15972"/>
                  </a:cubicBezTo>
                  <a:cubicBezTo>
                    <a:pt x="4506" y="15972"/>
                    <a:pt x="4992" y="15885"/>
                    <a:pt x="5483" y="15885"/>
                  </a:cubicBezTo>
                  <a:cubicBezTo>
                    <a:pt x="5539" y="15885"/>
                    <a:pt x="5596" y="15886"/>
                    <a:pt x="5652" y="15888"/>
                  </a:cubicBezTo>
                  <a:cubicBezTo>
                    <a:pt x="5782" y="15895"/>
                    <a:pt x="5911" y="15897"/>
                    <a:pt x="6039" y="15897"/>
                  </a:cubicBezTo>
                  <a:cubicBezTo>
                    <a:pt x="7725" y="15897"/>
                    <a:pt x="9351" y="15400"/>
                    <a:pt x="10982" y="15014"/>
                  </a:cubicBezTo>
                  <a:cubicBezTo>
                    <a:pt x="11635" y="14860"/>
                    <a:pt x="13016" y="14434"/>
                    <a:pt x="13016" y="13583"/>
                  </a:cubicBezTo>
                  <a:cubicBezTo>
                    <a:pt x="13016" y="13099"/>
                    <a:pt x="12656" y="12412"/>
                    <a:pt x="12254" y="12161"/>
                  </a:cubicBezTo>
                  <a:cubicBezTo>
                    <a:pt x="12173" y="12113"/>
                    <a:pt x="12134" y="11996"/>
                    <a:pt x="12064" y="11919"/>
                  </a:cubicBezTo>
                  <a:cubicBezTo>
                    <a:pt x="11935" y="11749"/>
                    <a:pt x="11822" y="11564"/>
                    <a:pt x="11672" y="11413"/>
                  </a:cubicBezTo>
                  <a:cubicBezTo>
                    <a:pt x="11442" y="11178"/>
                    <a:pt x="10938" y="11079"/>
                    <a:pt x="11010" y="10736"/>
                  </a:cubicBezTo>
                  <a:cubicBezTo>
                    <a:pt x="11049" y="10550"/>
                    <a:pt x="11564" y="10433"/>
                    <a:pt x="11881" y="10341"/>
                  </a:cubicBezTo>
                  <a:cubicBezTo>
                    <a:pt x="12996" y="10021"/>
                    <a:pt x="14090" y="9626"/>
                    <a:pt x="15211" y="9313"/>
                  </a:cubicBezTo>
                  <a:cubicBezTo>
                    <a:pt x="16140" y="9053"/>
                    <a:pt x="17055" y="8767"/>
                    <a:pt x="18012" y="8597"/>
                  </a:cubicBezTo>
                  <a:cubicBezTo>
                    <a:pt x="19399" y="8350"/>
                    <a:pt x="20756" y="8003"/>
                    <a:pt x="22191" y="8003"/>
                  </a:cubicBezTo>
                  <a:cubicBezTo>
                    <a:pt x="22314" y="8003"/>
                    <a:pt x="22438" y="8005"/>
                    <a:pt x="22563" y="8011"/>
                  </a:cubicBezTo>
                  <a:cubicBezTo>
                    <a:pt x="22721" y="8018"/>
                    <a:pt x="22879" y="8021"/>
                    <a:pt x="23037" y="8021"/>
                  </a:cubicBezTo>
                  <a:cubicBezTo>
                    <a:pt x="24205" y="8021"/>
                    <a:pt x="25384" y="7853"/>
                    <a:pt x="26560" y="7802"/>
                  </a:cubicBezTo>
                  <a:cubicBezTo>
                    <a:pt x="26594" y="7801"/>
                    <a:pt x="26628" y="7800"/>
                    <a:pt x="26663" y="7800"/>
                  </a:cubicBezTo>
                  <a:cubicBezTo>
                    <a:pt x="26988" y="7800"/>
                    <a:pt x="27311" y="7861"/>
                    <a:pt x="27621" y="7869"/>
                  </a:cubicBezTo>
                  <a:cubicBezTo>
                    <a:pt x="27639" y="7870"/>
                    <a:pt x="27657" y="7870"/>
                    <a:pt x="27674" y="7870"/>
                  </a:cubicBezTo>
                  <a:cubicBezTo>
                    <a:pt x="28619" y="7870"/>
                    <a:pt x="28937" y="7264"/>
                    <a:pt x="29296" y="6586"/>
                  </a:cubicBezTo>
                  <a:cubicBezTo>
                    <a:pt x="29903" y="5436"/>
                    <a:pt x="29949" y="4291"/>
                    <a:pt x="29571" y="3039"/>
                  </a:cubicBezTo>
                  <a:cubicBezTo>
                    <a:pt x="29385" y="2417"/>
                    <a:pt x="29400" y="1754"/>
                    <a:pt x="29176" y="1087"/>
                  </a:cubicBezTo>
                  <a:cubicBezTo>
                    <a:pt x="28840" y="83"/>
                    <a:pt x="28132" y="1"/>
                    <a:pt x="27452" y="1"/>
                  </a:cubicBezTo>
                  <a:close/>
                </a:path>
              </a:pathLst>
            </a:custGeom>
            <a:solidFill>
              <a:srgbClr val="FED58A"/>
            </a:solidFill>
            <a:ln>
              <a:noFill/>
            </a:ln>
          </p:spPr>
          <p:txBody>
            <a:bodyPr spcFirstLastPara="1" wrap="square" lIns="91425" tIns="91425" rIns="91425" bIns="91425" anchor="ctr" anchorCtr="0">
              <a:noAutofit/>
            </a:bodyPr>
            <a:lstStyle/>
            <a:p>
              <a:endParaRPr>
                <a:solidFill>
                  <a:prstClr val="black"/>
                </a:solidFill>
                <a:latin typeface="Arial Rounded MT Bold" panose="020F0704030504030204" pitchFamily="34" charset="0"/>
              </a:endParaRPr>
            </a:p>
          </p:txBody>
        </p:sp>
        <p:sp>
          <p:nvSpPr>
            <p:cNvPr id="71" name="Google Shape;968;p33"/>
            <p:cNvSpPr/>
            <p:nvPr/>
          </p:nvSpPr>
          <p:spPr>
            <a:xfrm>
              <a:off x="2509330" y="1371995"/>
              <a:ext cx="393094" cy="209646"/>
            </a:xfrm>
            <a:custGeom>
              <a:avLst/>
              <a:gdLst/>
              <a:ahLst/>
              <a:cxnLst/>
              <a:rect l="l" t="t" r="r" b="b"/>
              <a:pathLst>
                <a:path w="29950" h="15973" extrusionOk="0">
                  <a:moveTo>
                    <a:pt x="26933" y="937"/>
                  </a:moveTo>
                  <a:cubicBezTo>
                    <a:pt x="27600" y="937"/>
                    <a:pt x="28332" y="1344"/>
                    <a:pt x="28512" y="1972"/>
                  </a:cubicBezTo>
                  <a:cubicBezTo>
                    <a:pt x="28929" y="3422"/>
                    <a:pt x="28929" y="4865"/>
                    <a:pt x="28356" y="6287"/>
                  </a:cubicBezTo>
                  <a:cubicBezTo>
                    <a:pt x="28195" y="6687"/>
                    <a:pt x="27805" y="6911"/>
                    <a:pt x="27493" y="6911"/>
                  </a:cubicBezTo>
                  <a:cubicBezTo>
                    <a:pt x="27441" y="6911"/>
                    <a:pt x="27391" y="6905"/>
                    <a:pt x="27345" y="6892"/>
                  </a:cubicBezTo>
                  <a:cubicBezTo>
                    <a:pt x="27162" y="6842"/>
                    <a:pt x="26986" y="6824"/>
                    <a:pt x="26812" y="6824"/>
                  </a:cubicBezTo>
                  <a:cubicBezTo>
                    <a:pt x="26420" y="6824"/>
                    <a:pt x="26046" y="6914"/>
                    <a:pt x="25657" y="6917"/>
                  </a:cubicBezTo>
                  <a:cubicBezTo>
                    <a:pt x="24414" y="6927"/>
                    <a:pt x="23173" y="6931"/>
                    <a:pt x="21935" y="7076"/>
                  </a:cubicBezTo>
                  <a:cubicBezTo>
                    <a:pt x="20406" y="7253"/>
                    <a:pt x="18878" y="7328"/>
                    <a:pt x="17368" y="7759"/>
                  </a:cubicBezTo>
                  <a:cubicBezTo>
                    <a:pt x="16587" y="7981"/>
                    <a:pt x="15743" y="8137"/>
                    <a:pt x="14949" y="8359"/>
                  </a:cubicBezTo>
                  <a:cubicBezTo>
                    <a:pt x="13312" y="8818"/>
                    <a:pt x="11727" y="9448"/>
                    <a:pt x="10160" y="10109"/>
                  </a:cubicBezTo>
                  <a:cubicBezTo>
                    <a:pt x="9817" y="10254"/>
                    <a:pt x="9708" y="10587"/>
                    <a:pt x="9586" y="10898"/>
                  </a:cubicBezTo>
                  <a:cubicBezTo>
                    <a:pt x="9533" y="11036"/>
                    <a:pt x="9554" y="11175"/>
                    <a:pt x="9734" y="11197"/>
                  </a:cubicBezTo>
                  <a:cubicBezTo>
                    <a:pt x="10258" y="11261"/>
                    <a:pt x="10489" y="11705"/>
                    <a:pt x="10823" y="12017"/>
                  </a:cubicBezTo>
                  <a:cubicBezTo>
                    <a:pt x="12001" y="13119"/>
                    <a:pt x="11938" y="13466"/>
                    <a:pt x="10470" y="13973"/>
                  </a:cubicBezTo>
                  <a:cubicBezTo>
                    <a:pt x="10395" y="14001"/>
                    <a:pt x="10324" y="14036"/>
                    <a:pt x="10257" y="14076"/>
                  </a:cubicBezTo>
                  <a:cubicBezTo>
                    <a:pt x="9417" y="14548"/>
                    <a:pt x="8432" y="14610"/>
                    <a:pt x="7541" y="14754"/>
                  </a:cubicBezTo>
                  <a:cubicBezTo>
                    <a:pt x="6693" y="14894"/>
                    <a:pt x="5823" y="14977"/>
                    <a:pt x="4945" y="14977"/>
                  </a:cubicBezTo>
                  <a:cubicBezTo>
                    <a:pt x="4381" y="14977"/>
                    <a:pt x="3814" y="14942"/>
                    <a:pt x="3247" y="14866"/>
                  </a:cubicBezTo>
                  <a:cubicBezTo>
                    <a:pt x="2827" y="14810"/>
                    <a:pt x="2360" y="14782"/>
                    <a:pt x="1917" y="14751"/>
                  </a:cubicBezTo>
                  <a:cubicBezTo>
                    <a:pt x="1500" y="14723"/>
                    <a:pt x="858" y="13785"/>
                    <a:pt x="1083" y="13653"/>
                  </a:cubicBezTo>
                  <a:cubicBezTo>
                    <a:pt x="1657" y="13317"/>
                    <a:pt x="1401" y="12802"/>
                    <a:pt x="1443" y="12374"/>
                  </a:cubicBezTo>
                  <a:cubicBezTo>
                    <a:pt x="1477" y="12020"/>
                    <a:pt x="1573" y="11688"/>
                    <a:pt x="1785" y="11460"/>
                  </a:cubicBezTo>
                  <a:cubicBezTo>
                    <a:pt x="1995" y="11231"/>
                    <a:pt x="2090" y="10957"/>
                    <a:pt x="2034" y="10741"/>
                  </a:cubicBezTo>
                  <a:cubicBezTo>
                    <a:pt x="1881" y="10134"/>
                    <a:pt x="2883" y="9851"/>
                    <a:pt x="2421" y="9199"/>
                  </a:cubicBezTo>
                  <a:cubicBezTo>
                    <a:pt x="2462" y="9174"/>
                    <a:pt x="2504" y="9151"/>
                    <a:pt x="2547" y="9132"/>
                  </a:cubicBezTo>
                  <a:cubicBezTo>
                    <a:pt x="3187" y="8899"/>
                    <a:pt x="3249" y="8207"/>
                    <a:pt x="3493" y="7735"/>
                  </a:cubicBezTo>
                  <a:cubicBezTo>
                    <a:pt x="3717" y="7301"/>
                    <a:pt x="4296" y="6891"/>
                    <a:pt x="4034" y="6242"/>
                  </a:cubicBezTo>
                  <a:cubicBezTo>
                    <a:pt x="4025" y="6220"/>
                    <a:pt x="4046" y="6052"/>
                    <a:pt x="4151" y="6052"/>
                  </a:cubicBezTo>
                  <a:cubicBezTo>
                    <a:pt x="4171" y="6052"/>
                    <a:pt x="4194" y="6057"/>
                    <a:pt x="4219" y="6071"/>
                  </a:cubicBezTo>
                  <a:cubicBezTo>
                    <a:pt x="4291" y="6108"/>
                    <a:pt x="4349" y="6124"/>
                    <a:pt x="4397" y="6124"/>
                  </a:cubicBezTo>
                  <a:cubicBezTo>
                    <a:pt x="4535" y="6124"/>
                    <a:pt x="4579" y="5990"/>
                    <a:pt x="4563" y="5841"/>
                  </a:cubicBezTo>
                  <a:cubicBezTo>
                    <a:pt x="4524" y="5488"/>
                    <a:pt x="4629" y="5275"/>
                    <a:pt x="4983" y="5225"/>
                  </a:cubicBezTo>
                  <a:cubicBezTo>
                    <a:pt x="5134" y="5109"/>
                    <a:pt x="5154" y="4788"/>
                    <a:pt x="5362" y="4788"/>
                  </a:cubicBezTo>
                  <a:cubicBezTo>
                    <a:pt x="5426" y="4788"/>
                    <a:pt x="5507" y="4818"/>
                    <a:pt x="5615" y="4893"/>
                  </a:cubicBezTo>
                  <a:cubicBezTo>
                    <a:pt x="6477" y="5497"/>
                    <a:pt x="6715" y="6469"/>
                    <a:pt x="6942" y="7365"/>
                  </a:cubicBezTo>
                  <a:cubicBezTo>
                    <a:pt x="7011" y="7641"/>
                    <a:pt x="7078" y="7735"/>
                    <a:pt x="7165" y="7735"/>
                  </a:cubicBezTo>
                  <a:cubicBezTo>
                    <a:pt x="7231" y="7735"/>
                    <a:pt x="7308" y="7683"/>
                    <a:pt x="7407" y="7616"/>
                  </a:cubicBezTo>
                  <a:cubicBezTo>
                    <a:pt x="8263" y="7040"/>
                    <a:pt x="9196" y="6583"/>
                    <a:pt x="10030" y="5993"/>
                  </a:cubicBezTo>
                  <a:cubicBezTo>
                    <a:pt x="11800" y="4743"/>
                    <a:pt x="13860" y="4126"/>
                    <a:pt x="15792" y="3234"/>
                  </a:cubicBezTo>
                  <a:cubicBezTo>
                    <a:pt x="16061" y="3108"/>
                    <a:pt x="16356" y="2863"/>
                    <a:pt x="16695" y="2863"/>
                  </a:cubicBezTo>
                  <a:cubicBezTo>
                    <a:pt x="16727" y="2863"/>
                    <a:pt x="16758" y="2865"/>
                    <a:pt x="16790" y="2870"/>
                  </a:cubicBezTo>
                  <a:cubicBezTo>
                    <a:pt x="16895" y="2884"/>
                    <a:pt x="16998" y="2891"/>
                    <a:pt x="17099" y="2891"/>
                  </a:cubicBezTo>
                  <a:cubicBezTo>
                    <a:pt x="17978" y="2891"/>
                    <a:pt x="18748" y="2382"/>
                    <a:pt x="19549" y="2159"/>
                  </a:cubicBezTo>
                  <a:cubicBezTo>
                    <a:pt x="20645" y="1855"/>
                    <a:pt x="21775" y="1743"/>
                    <a:pt x="22862" y="1420"/>
                  </a:cubicBezTo>
                  <a:cubicBezTo>
                    <a:pt x="24144" y="1039"/>
                    <a:pt x="25497" y="1028"/>
                    <a:pt x="26829" y="941"/>
                  </a:cubicBezTo>
                  <a:cubicBezTo>
                    <a:pt x="26863" y="938"/>
                    <a:pt x="26898" y="937"/>
                    <a:pt x="26933" y="937"/>
                  </a:cubicBezTo>
                  <a:close/>
                  <a:moveTo>
                    <a:pt x="27452" y="1"/>
                  </a:moveTo>
                  <a:cubicBezTo>
                    <a:pt x="27319" y="1"/>
                    <a:pt x="27186" y="4"/>
                    <a:pt x="27057" y="4"/>
                  </a:cubicBezTo>
                  <a:cubicBezTo>
                    <a:pt x="23277" y="6"/>
                    <a:pt x="19696" y="1121"/>
                    <a:pt x="16149" y="2263"/>
                  </a:cubicBezTo>
                  <a:cubicBezTo>
                    <a:pt x="14263" y="2870"/>
                    <a:pt x="12368" y="3546"/>
                    <a:pt x="10674" y="4635"/>
                  </a:cubicBezTo>
                  <a:cubicBezTo>
                    <a:pt x="9930" y="5113"/>
                    <a:pt x="9073" y="5393"/>
                    <a:pt x="8413" y="6032"/>
                  </a:cubicBezTo>
                  <a:cubicBezTo>
                    <a:pt x="8259" y="6183"/>
                    <a:pt x="8102" y="6253"/>
                    <a:pt x="7959" y="6253"/>
                  </a:cubicBezTo>
                  <a:cubicBezTo>
                    <a:pt x="7718" y="6253"/>
                    <a:pt x="7518" y="6051"/>
                    <a:pt x="7443" y="5699"/>
                  </a:cubicBezTo>
                  <a:cubicBezTo>
                    <a:pt x="7195" y="4536"/>
                    <a:pt x="6316" y="3940"/>
                    <a:pt x="5352" y="3521"/>
                  </a:cubicBezTo>
                  <a:cubicBezTo>
                    <a:pt x="5282" y="3491"/>
                    <a:pt x="5211" y="3477"/>
                    <a:pt x="5140" y="3477"/>
                  </a:cubicBezTo>
                  <a:cubicBezTo>
                    <a:pt x="4780" y="3477"/>
                    <a:pt x="4424" y="3834"/>
                    <a:pt x="4173" y="4158"/>
                  </a:cubicBezTo>
                  <a:cubicBezTo>
                    <a:pt x="3720" y="4744"/>
                    <a:pt x="3372" y="5391"/>
                    <a:pt x="3053" y="6060"/>
                  </a:cubicBezTo>
                  <a:cubicBezTo>
                    <a:pt x="2466" y="7289"/>
                    <a:pt x="1758" y="8468"/>
                    <a:pt x="1272" y="9733"/>
                  </a:cubicBezTo>
                  <a:cubicBezTo>
                    <a:pt x="1040" y="10335"/>
                    <a:pt x="687" y="10893"/>
                    <a:pt x="551" y="11533"/>
                  </a:cubicBezTo>
                  <a:cubicBezTo>
                    <a:pt x="335" y="12561"/>
                    <a:pt x="72" y="13583"/>
                    <a:pt x="22" y="14641"/>
                  </a:cubicBezTo>
                  <a:cubicBezTo>
                    <a:pt x="0" y="15120"/>
                    <a:pt x="697" y="15714"/>
                    <a:pt x="1256" y="15714"/>
                  </a:cubicBezTo>
                  <a:cubicBezTo>
                    <a:pt x="1292" y="15714"/>
                    <a:pt x="1327" y="15711"/>
                    <a:pt x="1362" y="15706"/>
                  </a:cubicBezTo>
                  <a:cubicBezTo>
                    <a:pt x="1514" y="15684"/>
                    <a:pt x="1665" y="15674"/>
                    <a:pt x="1815" y="15674"/>
                  </a:cubicBezTo>
                  <a:cubicBezTo>
                    <a:pt x="2362" y="15674"/>
                    <a:pt x="2891" y="15805"/>
                    <a:pt x="3426" y="15916"/>
                  </a:cubicBezTo>
                  <a:cubicBezTo>
                    <a:pt x="3624" y="15958"/>
                    <a:pt x="3823" y="15972"/>
                    <a:pt x="4021" y="15972"/>
                  </a:cubicBezTo>
                  <a:cubicBezTo>
                    <a:pt x="4506" y="15972"/>
                    <a:pt x="4992" y="15885"/>
                    <a:pt x="5483" y="15885"/>
                  </a:cubicBezTo>
                  <a:cubicBezTo>
                    <a:pt x="5539" y="15885"/>
                    <a:pt x="5596" y="15886"/>
                    <a:pt x="5652" y="15888"/>
                  </a:cubicBezTo>
                  <a:cubicBezTo>
                    <a:pt x="5782" y="15895"/>
                    <a:pt x="5911" y="15897"/>
                    <a:pt x="6039" y="15897"/>
                  </a:cubicBezTo>
                  <a:cubicBezTo>
                    <a:pt x="7725" y="15897"/>
                    <a:pt x="9351" y="15400"/>
                    <a:pt x="10982" y="15014"/>
                  </a:cubicBezTo>
                  <a:cubicBezTo>
                    <a:pt x="11635" y="14860"/>
                    <a:pt x="13016" y="14434"/>
                    <a:pt x="13016" y="13583"/>
                  </a:cubicBezTo>
                  <a:cubicBezTo>
                    <a:pt x="13016" y="13099"/>
                    <a:pt x="12656" y="12412"/>
                    <a:pt x="12254" y="12161"/>
                  </a:cubicBezTo>
                  <a:cubicBezTo>
                    <a:pt x="12173" y="12113"/>
                    <a:pt x="12134" y="11996"/>
                    <a:pt x="12064" y="11919"/>
                  </a:cubicBezTo>
                  <a:cubicBezTo>
                    <a:pt x="11935" y="11749"/>
                    <a:pt x="11822" y="11564"/>
                    <a:pt x="11672" y="11413"/>
                  </a:cubicBezTo>
                  <a:cubicBezTo>
                    <a:pt x="11442" y="11178"/>
                    <a:pt x="10938" y="11079"/>
                    <a:pt x="11010" y="10736"/>
                  </a:cubicBezTo>
                  <a:cubicBezTo>
                    <a:pt x="11049" y="10550"/>
                    <a:pt x="11564" y="10433"/>
                    <a:pt x="11881" y="10341"/>
                  </a:cubicBezTo>
                  <a:cubicBezTo>
                    <a:pt x="12996" y="10021"/>
                    <a:pt x="14090" y="9626"/>
                    <a:pt x="15211" y="9313"/>
                  </a:cubicBezTo>
                  <a:cubicBezTo>
                    <a:pt x="16140" y="9053"/>
                    <a:pt x="17055" y="8767"/>
                    <a:pt x="18012" y="8597"/>
                  </a:cubicBezTo>
                  <a:cubicBezTo>
                    <a:pt x="19399" y="8350"/>
                    <a:pt x="20756" y="8003"/>
                    <a:pt x="22191" y="8003"/>
                  </a:cubicBezTo>
                  <a:cubicBezTo>
                    <a:pt x="22314" y="8003"/>
                    <a:pt x="22438" y="8005"/>
                    <a:pt x="22563" y="8011"/>
                  </a:cubicBezTo>
                  <a:cubicBezTo>
                    <a:pt x="22721" y="8018"/>
                    <a:pt x="22879" y="8021"/>
                    <a:pt x="23037" y="8021"/>
                  </a:cubicBezTo>
                  <a:cubicBezTo>
                    <a:pt x="24205" y="8021"/>
                    <a:pt x="25384" y="7853"/>
                    <a:pt x="26560" y="7802"/>
                  </a:cubicBezTo>
                  <a:cubicBezTo>
                    <a:pt x="26594" y="7801"/>
                    <a:pt x="26628" y="7800"/>
                    <a:pt x="26663" y="7800"/>
                  </a:cubicBezTo>
                  <a:cubicBezTo>
                    <a:pt x="26988" y="7800"/>
                    <a:pt x="27311" y="7861"/>
                    <a:pt x="27621" y="7869"/>
                  </a:cubicBezTo>
                  <a:cubicBezTo>
                    <a:pt x="27639" y="7870"/>
                    <a:pt x="27657" y="7870"/>
                    <a:pt x="27674" y="7870"/>
                  </a:cubicBezTo>
                  <a:cubicBezTo>
                    <a:pt x="28619" y="7870"/>
                    <a:pt x="28937" y="7264"/>
                    <a:pt x="29296" y="6586"/>
                  </a:cubicBezTo>
                  <a:cubicBezTo>
                    <a:pt x="29903" y="5436"/>
                    <a:pt x="29949" y="4291"/>
                    <a:pt x="29571" y="3039"/>
                  </a:cubicBezTo>
                  <a:cubicBezTo>
                    <a:pt x="29385" y="2417"/>
                    <a:pt x="29400" y="1754"/>
                    <a:pt x="29176" y="1087"/>
                  </a:cubicBezTo>
                  <a:cubicBezTo>
                    <a:pt x="28840" y="83"/>
                    <a:pt x="28132" y="1"/>
                    <a:pt x="27452" y="1"/>
                  </a:cubicBezTo>
                  <a:close/>
                </a:path>
              </a:pathLst>
            </a:custGeom>
            <a:solidFill>
              <a:srgbClr val="000000"/>
            </a:solidFill>
            <a:ln>
              <a:noFill/>
            </a:ln>
          </p:spPr>
          <p:txBody>
            <a:bodyPr spcFirstLastPara="1" wrap="square" lIns="91425" tIns="91425" rIns="91425" bIns="91425" anchor="ctr" anchorCtr="0">
              <a:noAutofit/>
            </a:bodyPr>
            <a:lstStyle/>
            <a:p>
              <a:endParaRPr>
                <a:solidFill>
                  <a:prstClr val="black"/>
                </a:solidFill>
                <a:latin typeface="Arial Rounded MT Bold" panose="020F0704030504030204" pitchFamily="34" charset="0"/>
              </a:endParaRPr>
            </a:p>
          </p:txBody>
        </p:sp>
      </p:grpSp>
      <p:sp>
        <p:nvSpPr>
          <p:cNvPr id="93" name="TextBox 92"/>
          <p:cNvSpPr txBox="1"/>
          <p:nvPr/>
        </p:nvSpPr>
        <p:spPr>
          <a:xfrm>
            <a:off x="235120" y="4267200"/>
            <a:ext cx="2732771" cy="430887"/>
          </a:xfrm>
          <a:prstGeom prst="rect">
            <a:avLst/>
          </a:prstGeom>
          <a:noFill/>
        </p:spPr>
        <p:txBody>
          <a:bodyPr wrap="square" rtlCol="0">
            <a:spAutoFit/>
          </a:bodyPr>
          <a:lstStyle/>
          <a:p>
            <a:pPr marL="285750" indent="-285750">
              <a:buFont typeface="Arial" panose="020B0604020202090204" pitchFamily="34" charset="0"/>
              <a:buChar char="•"/>
            </a:pPr>
            <a:r>
              <a:rPr lang="en-US" sz="2200" b="1" dirty="0" err="1">
                <a:solidFill>
                  <a:srgbClr val="A24A0E"/>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rPr>
              <a:t>Sự</a:t>
            </a:r>
            <a:r>
              <a:rPr lang="en-US" sz="2200" b="1" dirty="0">
                <a:solidFill>
                  <a:srgbClr val="A24A0E"/>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rPr>
              <a:t> </a:t>
            </a:r>
            <a:r>
              <a:rPr lang="en-US" sz="2200" b="1" dirty="0" err="1">
                <a:solidFill>
                  <a:srgbClr val="A24A0E"/>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rPr>
              <a:t>vật</a:t>
            </a:r>
            <a:r>
              <a:rPr lang="en-US" sz="2200" b="1" dirty="0">
                <a:solidFill>
                  <a:srgbClr val="A24A0E"/>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rPr>
              <a:t> so </a:t>
            </a:r>
            <a:r>
              <a:rPr lang="en-US" sz="2200" b="1" dirty="0" err="1">
                <a:solidFill>
                  <a:srgbClr val="A24A0E"/>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rPr>
              <a:t>sánh</a:t>
            </a:r>
            <a:r>
              <a:rPr lang="en-US" sz="2200" b="1" dirty="0">
                <a:solidFill>
                  <a:srgbClr val="A24A0E"/>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rPr>
              <a:t> 1</a:t>
            </a:r>
          </a:p>
        </p:txBody>
      </p:sp>
      <p:grpSp>
        <p:nvGrpSpPr>
          <p:cNvPr id="48" name="Google Shape;945;p33"/>
          <p:cNvGrpSpPr/>
          <p:nvPr/>
        </p:nvGrpSpPr>
        <p:grpSpPr>
          <a:xfrm>
            <a:off x="6543697" y="1371600"/>
            <a:ext cx="2143103" cy="1103925"/>
            <a:chOff x="2954473" y="3458158"/>
            <a:chExt cx="1089157" cy="357231"/>
          </a:xfrm>
        </p:grpSpPr>
        <p:sp>
          <p:nvSpPr>
            <p:cNvPr id="49" name="Google Shape;946;p33"/>
            <p:cNvSpPr/>
            <p:nvPr/>
          </p:nvSpPr>
          <p:spPr>
            <a:xfrm>
              <a:off x="2954473" y="3480815"/>
              <a:ext cx="1089156" cy="334573"/>
            </a:xfrm>
            <a:custGeom>
              <a:avLst/>
              <a:gdLst/>
              <a:ahLst/>
              <a:cxnLst/>
              <a:rect l="l" t="t" r="r" b="b"/>
              <a:pathLst>
                <a:path w="45372" h="18584" extrusionOk="0">
                  <a:moveTo>
                    <a:pt x="27344" y="23"/>
                  </a:moveTo>
                  <a:cubicBezTo>
                    <a:pt x="26604" y="23"/>
                    <a:pt x="25865" y="37"/>
                    <a:pt x="25130" y="49"/>
                  </a:cubicBezTo>
                  <a:cubicBezTo>
                    <a:pt x="24837" y="53"/>
                    <a:pt x="24544" y="55"/>
                    <a:pt x="24251" y="55"/>
                  </a:cubicBezTo>
                  <a:cubicBezTo>
                    <a:pt x="23558" y="55"/>
                    <a:pt x="22864" y="46"/>
                    <a:pt x="22171" y="46"/>
                  </a:cubicBezTo>
                  <a:cubicBezTo>
                    <a:pt x="21462" y="46"/>
                    <a:pt x="20752" y="55"/>
                    <a:pt x="20043" y="91"/>
                  </a:cubicBezTo>
                  <a:cubicBezTo>
                    <a:pt x="19329" y="126"/>
                    <a:pt x="18614" y="138"/>
                    <a:pt x="17899" y="138"/>
                  </a:cubicBezTo>
                  <a:cubicBezTo>
                    <a:pt x="16530" y="138"/>
                    <a:pt x="15159" y="95"/>
                    <a:pt x="13791" y="95"/>
                  </a:cubicBezTo>
                  <a:cubicBezTo>
                    <a:pt x="13446" y="95"/>
                    <a:pt x="13101" y="98"/>
                    <a:pt x="12757" y="105"/>
                  </a:cubicBezTo>
                  <a:cubicBezTo>
                    <a:pt x="11073" y="137"/>
                    <a:pt x="9389" y="559"/>
                    <a:pt x="7695" y="579"/>
                  </a:cubicBezTo>
                  <a:cubicBezTo>
                    <a:pt x="6747" y="590"/>
                    <a:pt x="5818" y="808"/>
                    <a:pt x="4873" y="845"/>
                  </a:cubicBezTo>
                  <a:cubicBezTo>
                    <a:pt x="3983" y="879"/>
                    <a:pt x="3043" y="1016"/>
                    <a:pt x="2155" y="1581"/>
                  </a:cubicBezTo>
                  <a:cubicBezTo>
                    <a:pt x="1466" y="2018"/>
                    <a:pt x="1155" y="2654"/>
                    <a:pt x="724" y="3316"/>
                  </a:cubicBezTo>
                  <a:cubicBezTo>
                    <a:pt x="240" y="4059"/>
                    <a:pt x="206" y="4854"/>
                    <a:pt x="193" y="5683"/>
                  </a:cubicBezTo>
                  <a:cubicBezTo>
                    <a:pt x="170" y="7285"/>
                    <a:pt x="0" y="8896"/>
                    <a:pt x="282" y="10408"/>
                  </a:cubicBezTo>
                  <a:cubicBezTo>
                    <a:pt x="200" y="11949"/>
                    <a:pt x="730" y="13214"/>
                    <a:pt x="1197" y="14472"/>
                  </a:cubicBezTo>
                  <a:cubicBezTo>
                    <a:pt x="1348" y="14878"/>
                    <a:pt x="1604" y="15362"/>
                    <a:pt x="1906" y="15645"/>
                  </a:cubicBezTo>
                  <a:cubicBezTo>
                    <a:pt x="2395" y="16101"/>
                    <a:pt x="2710" y="16980"/>
                    <a:pt x="3339" y="17024"/>
                  </a:cubicBezTo>
                  <a:cubicBezTo>
                    <a:pt x="4828" y="17126"/>
                    <a:pt x="6196" y="17864"/>
                    <a:pt x="7695" y="18019"/>
                  </a:cubicBezTo>
                  <a:cubicBezTo>
                    <a:pt x="9434" y="18200"/>
                    <a:pt x="11184" y="18382"/>
                    <a:pt x="12921" y="18459"/>
                  </a:cubicBezTo>
                  <a:cubicBezTo>
                    <a:pt x="14344" y="18523"/>
                    <a:pt x="15771" y="18584"/>
                    <a:pt x="17199" y="18584"/>
                  </a:cubicBezTo>
                  <a:cubicBezTo>
                    <a:pt x="17895" y="18584"/>
                    <a:pt x="18591" y="18569"/>
                    <a:pt x="19287" y="18534"/>
                  </a:cubicBezTo>
                  <a:cubicBezTo>
                    <a:pt x="20699" y="18464"/>
                    <a:pt x="22123" y="18478"/>
                    <a:pt x="23539" y="18458"/>
                  </a:cubicBezTo>
                  <a:cubicBezTo>
                    <a:pt x="24474" y="18445"/>
                    <a:pt x="25435" y="18274"/>
                    <a:pt x="26368" y="18274"/>
                  </a:cubicBezTo>
                  <a:cubicBezTo>
                    <a:pt x="26641" y="18274"/>
                    <a:pt x="26911" y="18288"/>
                    <a:pt x="27177" y="18326"/>
                  </a:cubicBezTo>
                  <a:cubicBezTo>
                    <a:pt x="27679" y="18396"/>
                    <a:pt x="28179" y="18420"/>
                    <a:pt x="28678" y="18420"/>
                  </a:cubicBezTo>
                  <a:cubicBezTo>
                    <a:pt x="29780" y="18420"/>
                    <a:pt x="30876" y="18302"/>
                    <a:pt x="31975" y="18302"/>
                  </a:cubicBezTo>
                  <a:cubicBezTo>
                    <a:pt x="32302" y="18302"/>
                    <a:pt x="32629" y="18313"/>
                    <a:pt x="32956" y="18340"/>
                  </a:cubicBezTo>
                  <a:cubicBezTo>
                    <a:pt x="33116" y="18353"/>
                    <a:pt x="33276" y="18358"/>
                    <a:pt x="33437" y="18358"/>
                  </a:cubicBezTo>
                  <a:cubicBezTo>
                    <a:pt x="34248" y="18358"/>
                    <a:pt x="35075" y="18218"/>
                    <a:pt x="35875" y="18211"/>
                  </a:cubicBezTo>
                  <a:cubicBezTo>
                    <a:pt x="36876" y="18201"/>
                    <a:pt x="37883" y="18049"/>
                    <a:pt x="38868" y="17976"/>
                  </a:cubicBezTo>
                  <a:cubicBezTo>
                    <a:pt x="39960" y="17896"/>
                    <a:pt x="41086" y="17840"/>
                    <a:pt x="42206" y="17464"/>
                  </a:cubicBezTo>
                  <a:cubicBezTo>
                    <a:pt x="43309" y="17094"/>
                    <a:pt x="43939" y="16372"/>
                    <a:pt x="44298" y="15291"/>
                  </a:cubicBezTo>
                  <a:cubicBezTo>
                    <a:pt x="44866" y="13584"/>
                    <a:pt x="45076" y="11739"/>
                    <a:pt x="45250" y="9907"/>
                  </a:cubicBezTo>
                  <a:cubicBezTo>
                    <a:pt x="45372" y="8645"/>
                    <a:pt x="45213" y="7379"/>
                    <a:pt x="45272" y="6103"/>
                  </a:cubicBezTo>
                  <a:cubicBezTo>
                    <a:pt x="45330" y="4792"/>
                    <a:pt x="44623" y="3782"/>
                    <a:pt x="43600" y="3109"/>
                  </a:cubicBezTo>
                  <a:cubicBezTo>
                    <a:pt x="42453" y="2354"/>
                    <a:pt x="41184" y="2105"/>
                    <a:pt x="40011" y="1534"/>
                  </a:cubicBezTo>
                  <a:cubicBezTo>
                    <a:pt x="38524" y="811"/>
                    <a:pt x="36963" y="841"/>
                    <a:pt x="35453" y="478"/>
                  </a:cubicBezTo>
                  <a:cubicBezTo>
                    <a:pt x="33457" y="1"/>
                    <a:pt x="31376" y="173"/>
                    <a:pt x="29332" y="69"/>
                  </a:cubicBezTo>
                  <a:cubicBezTo>
                    <a:pt x="28670" y="34"/>
                    <a:pt x="28006" y="23"/>
                    <a:pt x="27344" y="23"/>
                  </a:cubicBezTo>
                  <a:close/>
                </a:path>
              </a:pathLst>
            </a:custGeom>
            <a:solidFill>
              <a:srgbClr val="A6DFDA"/>
            </a:solidFill>
            <a:ln>
              <a:noFill/>
            </a:ln>
          </p:spPr>
          <p:txBody>
            <a:bodyPr spcFirstLastPara="1" wrap="square" lIns="0" tIns="0" rIns="0" bIns="0" anchor="ctr" anchorCtr="0">
              <a:noAutofit/>
            </a:bodyPr>
            <a:lstStyle/>
            <a:p>
              <a:pPr algn="ctr"/>
              <a:r>
                <a:rPr lang="en-US" sz="2800" dirty="0" err="1">
                  <a:solidFill>
                    <a:prstClr val="black"/>
                  </a:solidFill>
                  <a:latin typeface="Arial Rounded MT Bold" panose="020F0704030504030204" pitchFamily="34" charset="0"/>
                </a:rPr>
                <a:t>Kiểu</a:t>
              </a:r>
              <a:r>
                <a:rPr lang="en-US" sz="2800" dirty="0">
                  <a:solidFill>
                    <a:prstClr val="black"/>
                  </a:solidFill>
                  <a:latin typeface="Arial Rounded MT Bold" panose="020F0704030504030204" pitchFamily="34" charset="0"/>
                </a:rPr>
                <a:t> so </a:t>
              </a:r>
              <a:r>
                <a:rPr lang="en-US" sz="2800" dirty="0" err="1">
                  <a:solidFill>
                    <a:prstClr val="black"/>
                  </a:solidFill>
                  <a:latin typeface="Arial Rounded MT Bold" panose="020F0704030504030204" pitchFamily="34" charset="0"/>
                </a:rPr>
                <a:t>sánh</a:t>
              </a:r>
              <a:endParaRPr sz="2800" dirty="0">
                <a:solidFill>
                  <a:prstClr val="black"/>
                </a:solidFill>
                <a:latin typeface="Arial Rounded MT Bold" panose="020F0704030504030204" pitchFamily="34" charset="0"/>
              </a:endParaRPr>
            </a:p>
          </p:txBody>
        </p:sp>
        <p:sp>
          <p:nvSpPr>
            <p:cNvPr id="50" name="Google Shape;947;p33"/>
            <p:cNvSpPr/>
            <p:nvPr/>
          </p:nvSpPr>
          <p:spPr>
            <a:xfrm>
              <a:off x="2954475" y="3458158"/>
              <a:ext cx="1089155" cy="357231"/>
            </a:xfrm>
            <a:custGeom>
              <a:avLst/>
              <a:gdLst/>
              <a:ahLst/>
              <a:cxnLst/>
              <a:rect l="l" t="t" r="r" b="b"/>
              <a:pathLst>
                <a:path w="45372" h="18584" extrusionOk="0">
                  <a:moveTo>
                    <a:pt x="27834" y="1293"/>
                  </a:moveTo>
                  <a:cubicBezTo>
                    <a:pt x="28087" y="1495"/>
                    <a:pt x="28350" y="1558"/>
                    <a:pt x="28614" y="1558"/>
                  </a:cubicBezTo>
                  <a:cubicBezTo>
                    <a:pt x="29000" y="1558"/>
                    <a:pt x="29389" y="1426"/>
                    <a:pt x="29763" y="1402"/>
                  </a:cubicBezTo>
                  <a:cubicBezTo>
                    <a:pt x="29985" y="1388"/>
                    <a:pt x="30207" y="1382"/>
                    <a:pt x="30429" y="1382"/>
                  </a:cubicBezTo>
                  <a:cubicBezTo>
                    <a:pt x="32271" y="1382"/>
                    <a:pt x="34088" y="1821"/>
                    <a:pt x="35931" y="1852"/>
                  </a:cubicBezTo>
                  <a:cubicBezTo>
                    <a:pt x="36743" y="1866"/>
                    <a:pt x="37628" y="2248"/>
                    <a:pt x="38446" y="2354"/>
                  </a:cubicBezTo>
                  <a:cubicBezTo>
                    <a:pt x="39423" y="2480"/>
                    <a:pt x="40350" y="2891"/>
                    <a:pt x="41255" y="3162"/>
                  </a:cubicBezTo>
                  <a:cubicBezTo>
                    <a:pt x="42022" y="3390"/>
                    <a:pt x="43062" y="3625"/>
                    <a:pt x="43622" y="4593"/>
                  </a:cubicBezTo>
                  <a:cubicBezTo>
                    <a:pt x="44183" y="5565"/>
                    <a:pt x="44186" y="6711"/>
                    <a:pt x="44110" y="7648"/>
                  </a:cubicBezTo>
                  <a:cubicBezTo>
                    <a:pt x="44138" y="10204"/>
                    <a:pt x="43869" y="12515"/>
                    <a:pt x="43536" y="14827"/>
                  </a:cubicBezTo>
                  <a:cubicBezTo>
                    <a:pt x="43469" y="15283"/>
                    <a:pt x="43189" y="15051"/>
                    <a:pt x="43086" y="15222"/>
                  </a:cubicBezTo>
                  <a:cubicBezTo>
                    <a:pt x="42309" y="16516"/>
                    <a:pt x="41136" y="16372"/>
                    <a:pt x="40047" y="16474"/>
                  </a:cubicBezTo>
                  <a:cubicBezTo>
                    <a:pt x="38998" y="16573"/>
                    <a:pt x="37945" y="16698"/>
                    <a:pt x="36896" y="16698"/>
                  </a:cubicBezTo>
                  <a:cubicBezTo>
                    <a:pt x="36691" y="16698"/>
                    <a:pt x="36487" y="16694"/>
                    <a:pt x="36282" y="16683"/>
                  </a:cubicBezTo>
                  <a:cubicBezTo>
                    <a:pt x="36143" y="16675"/>
                    <a:pt x="36003" y="16672"/>
                    <a:pt x="35864" y="16672"/>
                  </a:cubicBezTo>
                  <a:cubicBezTo>
                    <a:pt x="35019" y="16672"/>
                    <a:pt x="34180" y="16794"/>
                    <a:pt x="33351" y="16848"/>
                  </a:cubicBezTo>
                  <a:cubicBezTo>
                    <a:pt x="33044" y="16868"/>
                    <a:pt x="32736" y="16875"/>
                    <a:pt x="32429" y="16875"/>
                  </a:cubicBezTo>
                  <a:cubicBezTo>
                    <a:pt x="31559" y="16875"/>
                    <a:pt x="30691" y="16816"/>
                    <a:pt x="29822" y="16816"/>
                  </a:cubicBezTo>
                  <a:cubicBezTo>
                    <a:pt x="29434" y="16816"/>
                    <a:pt x="29045" y="16828"/>
                    <a:pt x="28656" y="16862"/>
                  </a:cubicBezTo>
                  <a:cubicBezTo>
                    <a:pt x="28378" y="16886"/>
                    <a:pt x="28098" y="16896"/>
                    <a:pt x="27817" y="16896"/>
                  </a:cubicBezTo>
                  <a:cubicBezTo>
                    <a:pt x="26867" y="16896"/>
                    <a:pt x="25910" y="16787"/>
                    <a:pt x="24957" y="16787"/>
                  </a:cubicBezTo>
                  <a:cubicBezTo>
                    <a:pt x="24941" y="16787"/>
                    <a:pt x="24926" y="16787"/>
                    <a:pt x="24911" y="16787"/>
                  </a:cubicBezTo>
                  <a:cubicBezTo>
                    <a:pt x="24053" y="16792"/>
                    <a:pt x="23193" y="16934"/>
                    <a:pt x="22339" y="16934"/>
                  </a:cubicBezTo>
                  <a:cubicBezTo>
                    <a:pt x="22189" y="16934"/>
                    <a:pt x="22039" y="16930"/>
                    <a:pt x="21890" y="16919"/>
                  </a:cubicBezTo>
                  <a:cubicBezTo>
                    <a:pt x="21782" y="16912"/>
                    <a:pt x="21676" y="16909"/>
                    <a:pt x="21569" y="16909"/>
                  </a:cubicBezTo>
                  <a:cubicBezTo>
                    <a:pt x="20875" y="16909"/>
                    <a:pt x="20189" y="17042"/>
                    <a:pt x="19492" y="17042"/>
                  </a:cubicBezTo>
                  <a:cubicBezTo>
                    <a:pt x="19263" y="17042"/>
                    <a:pt x="19032" y="17028"/>
                    <a:pt x="18800" y="16989"/>
                  </a:cubicBezTo>
                  <a:cubicBezTo>
                    <a:pt x="18681" y="16970"/>
                    <a:pt x="18561" y="16962"/>
                    <a:pt x="18440" y="16962"/>
                  </a:cubicBezTo>
                  <a:cubicBezTo>
                    <a:pt x="17939" y="16962"/>
                    <a:pt x="17423" y="17098"/>
                    <a:pt x="16910" y="17098"/>
                  </a:cubicBezTo>
                  <a:cubicBezTo>
                    <a:pt x="16741" y="17098"/>
                    <a:pt x="16572" y="17083"/>
                    <a:pt x="16404" y="17044"/>
                  </a:cubicBezTo>
                  <a:cubicBezTo>
                    <a:pt x="16275" y="17014"/>
                    <a:pt x="16142" y="17003"/>
                    <a:pt x="16009" y="17003"/>
                  </a:cubicBezTo>
                  <a:cubicBezTo>
                    <a:pt x="15722" y="17003"/>
                    <a:pt x="15436" y="17052"/>
                    <a:pt x="15187" y="17052"/>
                  </a:cubicBezTo>
                  <a:cubicBezTo>
                    <a:pt x="15100" y="17052"/>
                    <a:pt x="15017" y="17046"/>
                    <a:pt x="14941" y="17030"/>
                  </a:cubicBezTo>
                  <a:cubicBezTo>
                    <a:pt x="14771" y="16994"/>
                    <a:pt x="14601" y="16982"/>
                    <a:pt x="14432" y="16982"/>
                  </a:cubicBezTo>
                  <a:cubicBezTo>
                    <a:pt x="14032" y="16982"/>
                    <a:pt x="13635" y="17052"/>
                    <a:pt x="13247" y="17052"/>
                  </a:cubicBezTo>
                  <a:cubicBezTo>
                    <a:pt x="12983" y="17052"/>
                    <a:pt x="12723" y="17019"/>
                    <a:pt x="12469" y="16910"/>
                  </a:cubicBezTo>
                  <a:cubicBezTo>
                    <a:pt x="12311" y="16842"/>
                    <a:pt x="12171" y="16812"/>
                    <a:pt x="12038" y="16812"/>
                  </a:cubicBezTo>
                  <a:cubicBezTo>
                    <a:pt x="11868" y="16812"/>
                    <a:pt x="11708" y="16860"/>
                    <a:pt x="11534" y="16940"/>
                  </a:cubicBezTo>
                  <a:cubicBezTo>
                    <a:pt x="11404" y="16999"/>
                    <a:pt x="11279" y="17022"/>
                    <a:pt x="11156" y="17022"/>
                  </a:cubicBezTo>
                  <a:cubicBezTo>
                    <a:pt x="10630" y="17022"/>
                    <a:pt x="10155" y="16582"/>
                    <a:pt x="9602" y="16582"/>
                  </a:cubicBezTo>
                  <a:cubicBezTo>
                    <a:pt x="9570" y="16582"/>
                    <a:pt x="9538" y="16583"/>
                    <a:pt x="9505" y="16586"/>
                  </a:cubicBezTo>
                  <a:cubicBezTo>
                    <a:pt x="9350" y="16601"/>
                    <a:pt x="9195" y="16607"/>
                    <a:pt x="9039" y="16607"/>
                  </a:cubicBezTo>
                  <a:cubicBezTo>
                    <a:pt x="8323" y="16607"/>
                    <a:pt x="7597" y="16479"/>
                    <a:pt x="6873" y="16471"/>
                  </a:cubicBezTo>
                  <a:cubicBezTo>
                    <a:pt x="6179" y="16462"/>
                    <a:pt x="5487" y="16145"/>
                    <a:pt x="4845" y="15732"/>
                  </a:cubicBezTo>
                  <a:cubicBezTo>
                    <a:pt x="4583" y="15564"/>
                    <a:pt x="4257" y="15549"/>
                    <a:pt x="3975" y="15446"/>
                  </a:cubicBezTo>
                  <a:cubicBezTo>
                    <a:pt x="2713" y="14986"/>
                    <a:pt x="2143" y="13842"/>
                    <a:pt x="1867" y="12478"/>
                  </a:cubicBezTo>
                  <a:cubicBezTo>
                    <a:pt x="1569" y="10994"/>
                    <a:pt x="1439" y="9456"/>
                    <a:pt x="1271" y="7936"/>
                  </a:cubicBezTo>
                  <a:cubicBezTo>
                    <a:pt x="1178" y="7094"/>
                    <a:pt x="1108" y="6240"/>
                    <a:pt x="1113" y="5392"/>
                  </a:cubicBezTo>
                  <a:cubicBezTo>
                    <a:pt x="1119" y="4342"/>
                    <a:pt x="2195" y="3090"/>
                    <a:pt x="3037" y="2927"/>
                  </a:cubicBezTo>
                  <a:cubicBezTo>
                    <a:pt x="3884" y="2762"/>
                    <a:pt x="4721" y="2441"/>
                    <a:pt x="5577" y="2441"/>
                  </a:cubicBezTo>
                  <a:cubicBezTo>
                    <a:pt x="5635" y="2441"/>
                    <a:pt x="5692" y="2443"/>
                    <a:pt x="5750" y="2446"/>
                  </a:cubicBezTo>
                  <a:cubicBezTo>
                    <a:pt x="5843" y="2451"/>
                    <a:pt x="5936" y="2453"/>
                    <a:pt x="6028" y="2453"/>
                  </a:cubicBezTo>
                  <a:cubicBezTo>
                    <a:pt x="7170" y="2453"/>
                    <a:pt x="8259" y="2092"/>
                    <a:pt x="9375" y="1902"/>
                  </a:cubicBezTo>
                  <a:cubicBezTo>
                    <a:pt x="9924" y="1807"/>
                    <a:pt x="10521" y="1789"/>
                    <a:pt x="11112" y="1789"/>
                  </a:cubicBezTo>
                  <a:cubicBezTo>
                    <a:pt x="11294" y="1789"/>
                    <a:pt x="11476" y="1791"/>
                    <a:pt x="11655" y="1793"/>
                  </a:cubicBezTo>
                  <a:cubicBezTo>
                    <a:pt x="11687" y="1793"/>
                    <a:pt x="11719" y="1793"/>
                    <a:pt x="11751" y="1793"/>
                  </a:cubicBezTo>
                  <a:cubicBezTo>
                    <a:pt x="12841" y="1793"/>
                    <a:pt x="13943" y="1598"/>
                    <a:pt x="15027" y="1598"/>
                  </a:cubicBezTo>
                  <a:cubicBezTo>
                    <a:pt x="15346" y="1598"/>
                    <a:pt x="15663" y="1615"/>
                    <a:pt x="15978" y="1659"/>
                  </a:cubicBezTo>
                  <a:cubicBezTo>
                    <a:pt x="16233" y="1694"/>
                    <a:pt x="16486" y="1708"/>
                    <a:pt x="16739" y="1708"/>
                  </a:cubicBezTo>
                  <a:cubicBezTo>
                    <a:pt x="17677" y="1708"/>
                    <a:pt x="18601" y="1517"/>
                    <a:pt x="19540" y="1517"/>
                  </a:cubicBezTo>
                  <a:cubicBezTo>
                    <a:pt x="19793" y="1517"/>
                    <a:pt x="20046" y="1530"/>
                    <a:pt x="20301" y="1565"/>
                  </a:cubicBezTo>
                  <a:cubicBezTo>
                    <a:pt x="20467" y="1588"/>
                    <a:pt x="20643" y="1596"/>
                    <a:pt x="20826" y="1596"/>
                  </a:cubicBezTo>
                  <a:cubicBezTo>
                    <a:pt x="21255" y="1596"/>
                    <a:pt x="21716" y="1552"/>
                    <a:pt x="22139" y="1552"/>
                  </a:cubicBezTo>
                  <a:cubicBezTo>
                    <a:pt x="22281" y="1552"/>
                    <a:pt x="22418" y="1557"/>
                    <a:pt x="22549" y="1570"/>
                  </a:cubicBezTo>
                  <a:cubicBezTo>
                    <a:pt x="22721" y="1588"/>
                    <a:pt x="22893" y="1594"/>
                    <a:pt x="23065" y="1594"/>
                  </a:cubicBezTo>
                  <a:cubicBezTo>
                    <a:pt x="23641" y="1594"/>
                    <a:pt x="24215" y="1519"/>
                    <a:pt x="24795" y="1519"/>
                  </a:cubicBezTo>
                  <a:cubicBezTo>
                    <a:pt x="25039" y="1519"/>
                    <a:pt x="25284" y="1532"/>
                    <a:pt x="25530" y="1570"/>
                  </a:cubicBezTo>
                  <a:cubicBezTo>
                    <a:pt x="25876" y="1624"/>
                    <a:pt x="26315" y="1770"/>
                    <a:pt x="26754" y="1770"/>
                  </a:cubicBezTo>
                  <a:cubicBezTo>
                    <a:pt x="27133" y="1770"/>
                    <a:pt x="27512" y="1662"/>
                    <a:pt x="27834" y="1293"/>
                  </a:cubicBezTo>
                  <a:close/>
                  <a:moveTo>
                    <a:pt x="27344" y="23"/>
                  </a:moveTo>
                  <a:cubicBezTo>
                    <a:pt x="26604" y="23"/>
                    <a:pt x="25865" y="37"/>
                    <a:pt x="25130" y="49"/>
                  </a:cubicBezTo>
                  <a:cubicBezTo>
                    <a:pt x="24837" y="53"/>
                    <a:pt x="24544" y="55"/>
                    <a:pt x="24251" y="55"/>
                  </a:cubicBezTo>
                  <a:cubicBezTo>
                    <a:pt x="23558" y="55"/>
                    <a:pt x="22864" y="46"/>
                    <a:pt x="22171" y="46"/>
                  </a:cubicBezTo>
                  <a:cubicBezTo>
                    <a:pt x="21462" y="46"/>
                    <a:pt x="20752" y="55"/>
                    <a:pt x="20043" y="91"/>
                  </a:cubicBezTo>
                  <a:cubicBezTo>
                    <a:pt x="19329" y="126"/>
                    <a:pt x="18614" y="138"/>
                    <a:pt x="17899" y="138"/>
                  </a:cubicBezTo>
                  <a:cubicBezTo>
                    <a:pt x="16530" y="138"/>
                    <a:pt x="15159" y="95"/>
                    <a:pt x="13791" y="95"/>
                  </a:cubicBezTo>
                  <a:cubicBezTo>
                    <a:pt x="13446" y="95"/>
                    <a:pt x="13101" y="98"/>
                    <a:pt x="12757" y="105"/>
                  </a:cubicBezTo>
                  <a:cubicBezTo>
                    <a:pt x="11073" y="137"/>
                    <a:pt x="9389" y="559"/>
                    <a:pt x="7695" y="579"/>
                  </a:cubicBezTo>
                  <a:cubicBezTo>
                    <a:pt x="6747" y="590"/>
                    <a:pt x="5818" y="808"/>
                    <a:pt x="4873" y="845"/>
                  </a:cubicBezTo>
                  <a:cubicBezTo>
                    <a:pt x="3983" y="879"/>
                    <a:pt x="3043" y="1016"/>
                    <a:pt x="2155" y="1581"/>
                  </a:cubicBezTo>
                  <a:cubicBezTo>
                    <a:pt x="1466" y="2018"/>
                    <a:pt x="1155" y="2654"/>
                    <a:pt x="724" y="3316"/>
                  </a:cubicBezTo>
                  <a:cubicBezTo>
                    <a:pt x="240" y="4059"/>
                    <a:pt x="206" y="4854"/>
                    <a:pt x="193" y="5683"/>
                  </a:cubicBezTo>
                  <a:cubicBezTo>
                    <a:pt x="170" y="7285"/>
                    <a:pt x="0" y="8896"/>
                    <a:pt x="282" y="10408"/>
                  </a:cubicBezTo>
                  <a:cubicBezTo>
                    <a:pt x="200" y="11949"/>
                    <a:pt x="730" y="13214"/>
                    <a:pt x="1197" y="14472"/>
                  </a:cubicBezTo>
                  <a:cubicBezTo>
                    <a:pt x="1348" y="14878"/>
                    <a:pt x="1604" y="15362"/>
                    <a:pt x="1906" y="15645"/>
                  </a:cubicBezTo>
                  <a:cubicBezTo>
                    <a:pt x="2395" y="16101"/>
                    <a:pt x="2710" y="16980"/>
                    <a:pt x="3339" y="17024"/>
                  </a:cubicBezTo>
                  <a:cubicBezTo>
                    <a:pt x="4828" y="17126"/>
                    <a:pt x="6196" y="17864"/>
                    <a:pt x="7695" y="18019"/>
                  </a:cubicBezTo>
                  <a:cubicBezTo>
                    <a:pt x="9434" y="18200"/>
                    <a:pt x="11184" y="18382"/>
                    <a:pt x="12921" y="18459"/>
                  </a:cubicBezTo>
                  <a:cubicBezTo>
                    <a:pt x="14344" y="18523"/>
                    <a:pt x="15771" y="18584"/>
                    <a:pt x="17199" y="18584"/>
                  </a:cubicBezTo>
                  <a:cubicBezTo>
                    <a:pt x="17895" y="18584"/>
                    <a:pt x="18591" y="18569"/>
                    <a:pt x="19287" y="18534"/>
                  </a:cubicBezTo>
                  <a:cubicBezTo>
                    <a:pt x="20699" y="18464"/>
                    <a:pt x="22123" y="18478"/>
                    <a:pt x="23539" y="18458"/>
                  </a:cubicBezTo>
                  <a:cubicBezTo>
                    <a:pt x="24474" y="18445"/>
                    <a:pt x="25435" y="18274"/>
                    <a:pt x="26368" y="18274"/>
                  </a:cubicBezTo>
                  <a:cubicBezTo>
                    <a:pt x="26641" y="18274"/>
                    <a:pt x="26911" y="18288"/>
                    <a:pt x="27177" y="18326"/>
                  </a:cubicBezTo>
                  <a:cubicBezTo>
                    <a:pt x="27679" y="18396"/>
                    <a:pt x="28179" y="18420"/>
                    <a:pt x="28678" y="18420"/>
                  </a:cubicBezTo>
                  <a:cubicBezTo>
                    <a:pt x="29780" y="18420"/>
                    <a:pt x="30876" y="18302"/>
                    <a:pt x="31975" y="18302"/>
                  </a:cubicBezTo>
                  <a:cubicBezTo>
                    <a:pt x="32302" y="18302"/>
                    <a:pt x="32629" y="18313"/>
                    <a:pt x="32956" y="18340"/>
                  </a:cubicBezTo>
                  <a:cubicBezTo>
                    <a:pt x="33116" y="18353"/>
                    <a:pt x="33276" y="18358"/>
                    <a:pt x="33437" y="18358"/>
                  </a:cubicBezTo>
                  <a:cubicBezTo>
                    <a:pt x="34248" y="18358"/>
                    <a:pt x="35075" y="18218"/>
                    <a:pt x="35875" y="18211"/>
                  </a:cubicBezTo>
                  <a:cubicBezTo>
                    <a:pt x="36876" y="18201"/>
                    <a:pt x="37883" y="18049"/>
                    <a:pt x="38868" y="17976"/>
                  </a:cubicBezTo>
                  <a:cubicBezTo>
                    <a:pt x="39960" y="17896"/>
                    <a:pt x="41086" y="17840"/>
                    <a:pt x="42206" y="17464"/>
                  </a:cubicBezTo>
                  <a:cubicBezTo>
                    <a:pt x="43309" y="17094"/>
                    <a:pt x="43939" y="16372"/>
                    <a:pt x="44298" y="15291"/>
                  </a:cubicBezTo>
                  <a:cubicBezTo>
                    <a:pt x="44866" y="13584"/>
                    <a:pt x="45076" y="11739"/>
                    <a:pt x="45250" y="9907"/>
                  </a:cubicBezTo>
                  <a:cubicBezTo>
                    <a:pt x="45372" y="8645"/>
                    <a:pt x="45213" y="7379"/>
                    <a:pt x="45272" y="6103"/>
                  </a:cubicBezTo>
                  <a:cubicBezTo>
                    <a:pt x="45330" y="4792"/>
                    <a:pt x="44623" y="3782"/>
                    <a:pt x="43600" y="3109"/>
                  </a:cubicBezTo>
                  <a:cubicBezTo>
                    <a:pt x="42453" y="2354"/>
                    <a:pt x="41184" y="2105"/>
                    <a:pt x="40011" y="1534"/>
                  </a:cubicBezTo>
                  <a:cubicBezTo>
                    <a:pt x="38524" y="811"/>
                    <a:pt x="36963" y="841"/>
                    <a:pt x="35453" y="478"/>
                  </a:cubicBezTo>
                  <a:cubicBezTo>
                    <a:pt x="33457" y="1"/>
                    <a:pt x="31376" y="173"/>
                    <a:pt x="29332" y="69"/>
                  </a:cubicBezTo>
                  <a:cubicBezTo>
                    <a:pt x="28670" y="34"/>
                    <a:pt x="28006" y="23"/>
                    <a:pt x="27344" y="23"/>
                  </a:cubicBezTo>
                  <a:close/>
                </a:path>
              </a:pathLst>
            </a:custGeom>
            <a:solidFill>
              <a:schemeClr val="dk1"/>
            </a:solidFill>
            <a:ln>
              <a:noFill/>
            </a:ln>
          </p:spPr>
          <p:txBody>
            <a:bodyPr spcFirstLastPara="1" wrap="square" lIns="91425" tIns="91425" rIns="91425" bIns="91425" anchor="ctr" anchorCtr="0">
              <a:noAutofit/>
            </a:bodyPr>
            <a:lstStyle/>
            <a:p>
              <a:pPr algn="ctr"/>
              <a:endParaRPr sz="2800">
                <a:solidFill>
                  <a:prstClr val="black"/>
                </a:solidFill>
                <a:latin typeface="Arial Rounded MT Bold" panose="020F0704030504030204" pitchFamily="34" charset="0"/>
              </a:endParaRPr>
            </a:p>
          </p:txBody>
        </p:sp>
      </p:grpSp>
      <p:grpSp>
        <p:nvGrpSpPr>
          <p:cNvPr id="51" name="Google Shape;948;p33"/>
          <p:cNvGrpSpPr/>
          <p:nvPr/>
        </p:nvGrpSpPr>
        <p:grpSpPr>
          <a:xfrm rot="18808607" flipH="1">
            <a:off x="6450368" y="398813"/>
            <a:ext cx="571178" cy="1087804"/>
            <a:chOff x="3497766" y="2048168"/>
            <a:chExt cx="246101" cy="388799"/>
          </a:xfrm>
        </p:grpSpPr>
        <p:sp>
          <p:nvSpPr>
            <p:cNvPr id="52" name="Google Shape;949;p33"/>
            <p:cNvSpPr/>
            <p:nvPr/>
          </p:nvSpPr>
          <p:spPr>
            <a:xfrm>
              <a:off x="3511003" y="2062499"/>
              <a:ext cx="218646" cy="357255"/>
            </a:xfrm>
            <a:custGeom>
              <a:avLst/>
              <a:gdLst/>
              <a:ahLst/>
              <a:cxnLst/>
              <a:rect l="l" t="t" r="r" b="b"/>
              <a:pathLst>
                <a:path w="17377" h="28393" extrusionOk="0">
                  <a:moveTo>
                    <a:pt x="13572" y="0"/>
                  </a:moveTo>
                  <a:cubicBezTo>
                    <a:pt x="13074" y="0"/>
                    <a:pt x="12546" y="262"/>
                    <a:pt x="12228" y="646"/>
                  </a:cubicBezTo>
                  <a:cubicBezTo>
                    <a:pt x="11377" y="1676"/>
                    <a:pt x="10457" y="2667"/>
                    <a:pt x="9854" y="3861"/>
                  </a:cubicBezTo>
                  <a:cubicBezTo>
                    <a:pt x="9344" y="4874"/>
                    <a:pt x="8650" y="5775"/>
                    <a:pt x="8119" y="6780"/>
                  </a:cubicBezTo>
                  <a:cubicBezTo>
                    <a:pt x="7687" y="7599"/>
                    <a:pt x="7541" y="8639"/>
                    <a:pt x="6744" y="9275"/>
                  </a:cubicBezTo>
                  <a:cubicBezTo>
                    <a:pt x="6445" y="9514"/>
                    <a:pt x="6427" y="9944"/>
                    <a:pt x="6324" y="10250"/>
                  </a:cubicBezTo>
                  <a:cubicBezTo>
                    <a:pt x="5649" y="12269"/>
                    <a:pt x="4684" y="14191"/>
                    <a:pt x="4380" y="16337"/>
                  </a:cubicBezTo>
                  <a:cubicBezTo>
                    <a:pt x="4235" y="17348"/>
                    <a:pt x="3928" y="18343"/>
                    <a:pt x="3760" y="19358"/>
                  </a:cubicBezTo>
                  <a:cubicBezTo>
                    <a:pt x="3732" y="19534"/>
                    <a:pt x="3712" y="19652"/>
                    <a:pt x="3591" y="19652"/>
                  </a:cubicBezTo>
                  <a:cubicBezTo>
                    <a:pt x="3521" y="19652"/>
                    <a:pt x="3418" y="19613"/>
                    <a:pt x="3259" y="19525"/>
                  </a:cubicBezTo>
                  <a:cubicBezTo>
                    <a:pt x="2586" y="19151"/>
                    <a:pt x="1869" y="18744"/>
                    <a:pt x="1051" y="18744"/>
                  </a:cubicBezTo>
                  <a:cubicBezTo>
                    <a:pt x="888" y="18744"/>
                    <a:pt x="722" y="18760"/>
                    <a:pt x="551" y="18795"/>
                  </a:cubicBezTo>
                  <a:cubicBezTo>
                    <a:pt x="0" y="18909"/>
                    <a:pt x="385" y="19235"/>
                    <a:pt x="358" y="19483"/>
                  </a:cubicBezTo>
                  <a:cubicBezTo>
                    <a:pt x="153" y="19774"/>
                    <a:pt x="235" y="19996"/>
                    <a:pt x="520" y="20211"/>
                  </a:cubicBezTo>
                  <a:cubicBezTo>
                    <a:pt x="682" y="20332"/>
                    <a:pt x="746" y="20514"/>
                    <a:pt x="452" y="20617"/>
                  </a:cubicBezTo>
                  <a:cubicBezTo>
                    <a:pt x="276" y="20679"/>
                    <a:pt x="424" y="20859"/>
                    <a:pt x="450" y="20870"/>
                  </a:cubicBezTo>
                  <a:cubicBezTo>
                    <a:pt x="1100" y="21124"/>
                    <a:pt x="1002" y="21827"/>
                    <a:pt x="1164" y="22288"/>
                  </a:cubicBezTo>
                  <a:cubicBezTo>
                    <a:pt x="1340" y="22788"/>
                    <a:pt x="1802" y="23310"/>
                    <a:pt x="1533" y="23935"/>
                  </a:cubicBezTo>
                  <a:cubicBezTo>
                    <a:pt x="1517" y="23980"/>
                    <a:pt x="1505" y="24025"/>
                    <a:pt x="1495" y="24072"/>
                  </a:cubicBezTo>
                  <a:cubicBezTo>
                    <a:pt x="2286" y="24182"/>
                    <a:pt x="1805" y="25106"/>
                    <a:pt x="2351" y="25410"/>
                  </a:cubicBezTo>
                  <a:cubicBezTo>
                    <a:pt x="2547" y="25519"/>
                    <a:pt x="2682" y="25777"/>
                    <a:pt x="2704" y="26086"/>
                  </a:cubicBezTo>
                  <a:cubicBezTo>
                    <a:pt x="2726" y="26396"/>
                    <a:pt x="2900" y="26693"/>
                    <a:pt x="3133" y="26961"/>
                  </a:cubicBezTo>
                  <a:cubicBezTo>
                    <a:pt x="3417" y="27284"/>
                    <a:pt x="3966" y="27452"/>
                    <a:pt x="3818" y="28099"/>
                  </a:cubicBezTo>
                  <a:cubicBezTo>
                    <a:pt x="3781" y="28262"/>
                    <a:pt x="4223" y="28393"/>
                    <a:pt x="4628" y="28393"/>
                  </a:cubicBezTo>
                  <a:cubicBezTo>
                    <a:pt x="4859" y="28393"/>
                    <a:pt x="5077" y="28350"/>
                    <a:pt x="5188" y="28247"/>
                  </a:cubicBezTo>
                  <a:cubicBezTo>
                    <a:pt x="5515" y="27945"/>
                    <a:pt x="5856" y="27625"/>
                    <a:pt x="6186" y="27359"/>
                  </a:cubicBezTo>
                  <a:cubicBezTo>
                    <a:pt x="7318" y="26438"/>
                    <a:pt x="8261" y="25326"/>
                    <a:pt x="9049" y="24156"/>
                  </a:cubicBezTo>
                  <a:cubicBezTo>
                    <a:pt x="9554" y="23409"/>
                    <a:pt x="10185" y="22650"/>
                    <a:pt x="10418" y="21715"/>
                  </a:cubicBezTo>
                  <a:cubicBezTo>
                    <a:pt x="10436" y="21639"/>
                    <a:pt x="10459" y="21563"/>
                    <a:pt x="10490" y="21490"/>
                  </a:cubicBezTo>
                  <a:cubicBezTo>
                    <a:pt x="11053" y="20239"/>
                    <a:pt x="10956" y="19872"/>
                    <a:pt x="9816" y="19872"/>
                  </a:cubicBezTo>
                  <a:cubicBezTo>
                    <a:pt x="9665" y="19872"/>
                    <a:pt x="9496" y="19879"/>
                    <a:pt x="9308" y="19890"/>
                  </a:cubicBezTo>
                  <a:cubicBezTo>
                    <a:pt x="9256" y="19894"/>
                    <a:pt x="9204" y="19895"/>
                    <a:pt x="9152" y="19895"/>
                  </a:cubicBezTo>
                  <a:cubicBezTo>
                    <a:pt x="9018" y="19895"/>
                    <a:pt x="8882" y="19887"/>
                    <a:pt x="8748" y="19887"/>
                  </a:cubicBezTo>
                  <a:cubicBezTo>
                    <a:pt x="8475" y="19887"/>
                    <a:pt x="8207" y="19920"/>
                    <a:pt x="7965" y="20121"/>
                  </a:cubicBezTo>
                  <a:cubicBezTo>
                    <a:pt x="7918" y="20160"/>
                    <a:pt x="7874" y="20177"/>
                    <a:pt x="7834" y="20177"/>
                  </a:cubicBezTo>
                  <a:cubicBezTo>
                    <a:pt x="7755" y="20177"/>
                    <a:pt x="7690" y="20112"/>
                    <a:pt x="7648" y="20023"/>
                  </a:cubicBezTo>
                  <a:cubicBezTo>
                    <a:pt x="7503" y="19721"/>
                    <a:pt x="7337" y="19416"/>
                    <a:pt x="7466" y="19066"/>
                  </a:cubicBezTo>
                  <a:cubicBezTo>
                    <a:pt x="8060" y="17471"/>
                    <a:pt x="8689" y="15885"/>
                    <a:pt x="9477" y="14379"/>
                  </a:cubicBezTo>
                  <a:cubicBezTo>
                    <a:pt x="9860" y="13648"/>
                    <a:pt x="10327" y="12929"/>
                    <a:pt x="10700" y="12207"/>
                  </a:cubicBezTo>
                  <a:cubicBezTo>
                    <a:pt x="11423" y="10813"/>
                    <a:pt x="12416" y="9650"/>
                    <a:pt x="13335" y="8415"/>
                  </a:cubicBezTo>
                  <a:cubicBezTo>
                    <a:pt x="14080" y="7416"/>
                    <a:pt x="14928" y="6509"/>
                    <a:pt x="15774" y="5597"/>
                  </a:cubicBezTo>
                  <a:cubicBezTo>
                    <a:pt x="16154" y="5187"/>
                    <a:pt x="16384" y="4673"/>
                    <a:pt x="16913" y="4353"/>
                  </a:cubicBezTo>
                  <a:cubicBezTo>
                    <a:pt x="17198" y="4179"/>
                    <a:pt x="17377" y="3659"/>
                    <a:pt x="17165" y="3202"/>
                  </a:cubicBezTo>
                  <a:cubicBezTo>
                    <a:pt x="16524" y="1809"/>
                    <a:pt x="15474" y="820"/>
                    <a:pt x="14132" y="129"/>
                  </a:cubicBezTo>
                  <a:cubicBezTo>
                    <a:pt x="13959" y="40"/>
                    <a:pt x="13768" y="0"/>
                    <a:pt x="13572" y="0"/>
                  </a:cubicBezTo>
                  <a:close/>
                </a:path>
              </a:pathLst>
            </a:custGeom>
            <a:solidFill>
              <a:srgbClr val="A6DFDA"/>
            </a:solidFill>
            <a:ln>
              <a:noFill/>
            </a:ln>
          </p:spPr>
          <p:txBody>
            <a:bodyPr spcFirstLastPara="1" wrap="square" lIns="91425" tIns="91425" rIns="91425" bIns="91425" anchor="ctr" anchorCtr="0">
              <a:noAutofit/>
            </a:bodyPr>
            <a:lstStyle/>
            <a:p>
              <a:endParaRPr>
                <a:solidFill>
                  <a:prstClr val="black"/>
                </a:solidFill>
                <a:latin typeface="Arial Rounded MT Bold" panose="020F0704030504030204" pitchFamily="34" charset="0"/>
              </a:endParaRPr>
            </a:p>
          </p:txBody>
        </p:sp>
        <p:sp>
          <p:nvSpPr>
            <p:cNvPr id="53" name="Google Shape;950;p33"/>
            <p:cNvSpPr/>
            <p:nvPr/>
          </p:nvSpPr>
          <p:spPr>
            <a:xfrm>
              <a:off x="3497766" y="2048168"/>
              <a:ext cx="246101" cy="388799"/>
            </a:xfrm>
            <a:custGeom>
              <a:avLst/>
              <a:gdLst/>
              <a:ahLst/>
              <a:cxnLst/>
              <a:rect l="l" t="t" r="r" b="b"/>
              <a:pathLst>
                <a:path w="19559" h="30900" extrusionOk="0">
                  <a:moveTo>
                    <a:pt x="14624" y="1139"/>
                  </a:moveTo>
                  <a:cubicBezTo>
                    <a:pt x="14820" y="1139"/>
                    <a:pt x="15011" y="1179"/>
                    <a:pt x="15184" y="1268"/>
                  </a:cubicBezTo>
                  <a:cubicBezTo>
                    <a:pt x="16526" y="1959"/>
                    <a:pt x="17576" y="2948"/>
                    <a:pt x="18217" y="4341"/>
                  </a:cubicBezTo>
                  <a:cubicBezTo>
                    <a:pt x="18429" y="4798"/>
                    <a:pt x="18250" y="5318"/>
                    <a:pt x="17965" y="5492"/>
                  </a:cubicBezTo>
                  <a:cubicBezTo>
                    <a:pt x="17436" y="5812"/>
                    <a:pt x="17206" y="6326"/>
                    <a:pt x="16826" y="6736"/>
                  </a:cubicBezTo>
                  <a:cubicBezTo>
                    <a:pt x="15980" y="7648"/>
                    <a:pt x="15132" y="8555"/>
                    <a:pt x="14387" y="9554"/>
                  </a:cubicBezTo>
                  <a:cubicBezTo>
                    <a:pt x="13468" y="10789"/>
                    <a:pt x="12475" y="11952"/>
                    <a:pt x="11752" y="13346"/>
                  </a:cubicBezTo>
                  <a:cubicBezTo>
                    <a:pt x="11379" y="14068"/>
                    <a:pt x="10912" y="14787"/>
                    <a:pt x="10529" y="15518"/>
                  </a:cubicBezTo>
                  <a:cubicBezTo>
                    <a:pt x="9741" y="17024"/>
                    <a:pt x="9112" y="18610"/>
                    <a:pt x="8518" y="20205"/>
                  </a:cubicBezTo>
                  <a:cubicBezTo>
                    <a:pt x="8389" y="20555"/>
                    <a:pt x="8555" y="20860"/>
                    <a:pt x="8700" y="21162"/>
                  </a:cubicBezTo>
                  <a:cubicBezTo>
                    <a:pt x="8742" y="21251"/>
                    <a:pt x="8807" y="21316"/>
                    <a:pt x="8886" y="21316"/>
                  </a:cubicBezTo>
                  <a:cubicBezTo>
                    <a:pt x="8926" y="21316"/>
                    <a:pt x="8970" y="21299"/>
                    <a:pt x="9017" y="21260"/>
                  </a:cubicBezTo>
                  <a:cubicBezTo>
                    <a:pt x="9259" y="21059"/>
                    <a:pt x="9527" y="21026"/>
                    <a:pt x="9800" y="21026"/>
                  </a:cubicBezTo>
                  <a:cubicBezTo>
                    <a:pt x="9934" y="21026"/>
                    <a:pt x="10070" y="21034"/>
                    <a:pt x="10204" y="21034"/>
                  </a:cubicBezTo>
                  <a:cubicBezTo>
                    <a:pt x="10256" y="21034"/>
                    <a:pt x="10308" y="21033"/>
                    <a:pt x="10360" y="21029"/>
                  </a:cubicBezTo>
                  <a:cubicBezTo>
                    <a:pt x="10548" y="21018"/>
                    <a:pt x="10717" y="21011"/>
                    <a:pt x="10868" y="21011"/>
                  </a:cubicBezTo>
                  <a:cubicBezTo>
                    <a:pt x="12008" y="21011"/>
                    <a:pt x="12105" y="21378"/>
                    <a:pt x="11542" y="22629"/>
                  </a:cubicBezTo>
                  <a:cubicBezTo>
                    <a:pt x="11511" y="22702"/>
                    <a:pt x="11488" y="22778"/>
                    <a:pt x="11470" y="22854"/>
                  </a:cubicBezTo>
                  <a:cubicBezTo>
                    <a:pt x="11237" y="23789"/>
                    <a:pt x="10606" y="24548"/>
                    <a:pt x="10101" y="25295"/>
                  </a:cubicBezTo>
                  <a:cubicBezTo>
                    <a:pt x="9313" y="26465"/>
                    <a:pt x="8370" y="27577"/>
                    <a:pt x="7238" y="28498"/>
                  </a:cubicBezTo>
                  <a:cubicBezTo>
                    <a:pt x="6908" y="28764"/>
                    <a:pt x="6567" y="29084"/>
                    <a:pt x="6240" y="29386"/>
                  </a:cubicBezTo>
                  <a:cubicBezTo>
                    <a:pt x="6129" y="29489"/>
                    <a:pt x="5911" y="29532"/>
                    <a:pt x="5680" y="29532"/>
                  </a:cubicBezTo>
                  <a:cubicBezTo>
                    <a:pt x="5275" y="29532"/>
                    <a:pt x="4833" y="29401"/>
                    <a:pt x="4870" y="29238"/>
                  </a:cubicBezTo>
                  <a:cubicBezTo>
                    <a:pt x="5018" y="28591"/>
                    <a:pt x="4469" y="28423"/>
                    <a:pt x="4185" y="28100"/>
                  </a:cubicBezTo>
                  <a:cubicBezTo>
                    <a:pt x="3952" y="27832"/>
                    <a:pt x="3778" y="27535"/>
                    <a:pt x="3756" y="27225"/>
                  </a:cubicBezTo>
                  <a:cubicBezTo>
                    <a:pt x="3734" y="26916"/>
                    <a:pt x="3599" y="26658"/>
                    <a:pt x="3403" y="26549"/>
                  </a:cubicBezTo>
                  <a:cubicBezTo>
                    <a:pt x="2857" y="26245"/>
                    <a:pt x="3338" y="25321"/>
                    <a:pt x="2547" y="25211"/>
                  </a:cubicBezTo>
                  <a:cubicBezTo>
                    <a:pt x="2557" y="25164"/>
                    <a:pt x="2569" y="25119"/>
                    <a:pt x="2585" y="25074"/>
                  </a:cubicBezTo>
                  <a:cubicBezTo>
                    <a:pt x="2854" y="24449"/>
                    <a:pt x="2392" y="23927"/>
                    <a:pt x="2216" y="23427"/>
                  </a:cubicBezTo>
                  <a:cubicBezTo>
                    <a:pt x="2054" y="22966"/>
                    <a:pt x="2152" y="22263"/>
                    <a:pt x="1502" y="22009"/>
                  </a:cubicBezTo>
                  <a:cubicBezTo>
                    <a:pt x="1476" y="21998"/>
                    <a:pt x="1328" y="21818"/>
                    <a:pt x="1504" y="21756"/>
                  </a:cubicBezTo>
                  <a:cubicBezTo>
                    <a:pt x="1798" y="21653"/>
                    <a:pt x="1734" y="21471"/>
                    <a:pt x="1572" y="21350"/>
                  </a:cubicBezTo>
                  <a:cubicBezTo>
                    <a:pt x="1287" y="21135"/>
                    <a:pt x="1205" y="20913"/>
                    <a:pt x="1410" y="20622"/>
                  </a:cubicBezTo>
                  <a:cubicBezTo>
                    <a:pt x="1437" y="20374"/>
                    <a:pt x="1052" y="20048"/>
                    <a:pt x="1603" y="19934"/>
                  </a:cubicBezTo>
                  <a:cubicBezTo>
                    <a:pt x="1774" y="19899"/>
                    <a:pt x="1940" y="19883"/>
                    <a:pt x="2103" y="19883"/>
                  </a:cubicBezTo>
                  <a:cubicBezTo>
                    <a:pt x="2921" y="19883"/>
                    <a:pt x="3638" y="20290"/>
                    <a:pt x="4311" y="20664"/>
                  </a:cubicBezTo>
                  <a:cubicBezTo>
                    <a:pt x="4470" y="20752"/>
                    <a:pt x="4573" y="20791"/>
                    <a:pt x="4643" y="20791"/>
                  </a:cubicBezTo>
                  <a:cubicBezTo>
                    <a:pt x="4764" y="20791"/>
                    <a:pt x="4784" y="20673"/>
                    <a:pt x="4812" y="20497"/>
                  </a:cubicBezTo>
                  <a:cubicBezTo>
                    <a:pt x="4980" y="19482"/>
                    <a:pt x="5287" y="18487"/>
                    <a:pt x="5432" y="17476"/>
                  </a:cubicBezTo>
                  <a:cubicBezTo>
                    <a:pt x="5736" y="15330"/>
                    <a:pt x="6701" y="13408"/>
                    <a:pt x="7376" y="11389"/>
                  </a:cubicBezTo>
                  <a:cubicBezTo>
                    <a:pt x="7479" y="11083"/>
                    <a:pt x="7497" y="10653"/>
                    <a:pt x="7796" y="10414"/>
                  </a:cubicBezTo>
                  <a:cubicBezTo>
                    <a:pt x="8593" y="9778"/>
                    <a:pt x="8739" y="8738"/>
                    <a:pt x="9171" y="7919"/>
                  </a:cubicBezTo>
                  <a:cubicBezTo>
                    <a:pt x="9702" y="6914"/>
                    <a:pt x="10396" y="6013"/>
                    <a:pt x="10906" y="5000"/>
                  </a:cubicBezTo>
                  <a:cubicBezTo>
                    <a:pt x="11509" y="3806"/>
                    <a:pt x="12429" y="2815"/>
                    <a:pt x="13280" y="1785"/>
                  </a:cubicBezTo>
                  <a:cubicBezTo>
                    <a:pt x="13598" y="1401"/>
                    <a:pt x="14126" y="1139"/>
                    <a:pt x="14624" y="1139"/>
                  </a:cubicBezTo>
                  <a:close/>
                  <a:moveTo>
                    <a:pt x="14269" y="0"/>
                  </a:moveTo>
                  <a:cubicBezTo>
                    <a:pt x="13583" y="0"/>
                    <a:pt x="13165" y="545"/>
                    <a:pt x="12757" y="978"/>
                  </a:cubicBezTo>
                  <a:cubicBezTo>
                    <a:pt x="10164" y="3729"/>
                    <a:pt x="8519" y="7100"/>
                    <a:pt x="6917" y="10464"/>
                  </a:cubicBezTo>
                  <a:cubicBezTo>
                    <a:pt x="6065" y="12253"/>
                    <a:pt x="5257" y="14096"/>
                    <a:pt x="4887" y="16075"/>
                  </a:cubicBezTo>
                  <a:cubicBezTo>
                    <a:pt x="4725" y="16946"/>
                    <a:pt x="4341" y="17759"/>
                    <a:pt x="4355" y="18679"/>
                  </a:cubicBezTo>
                  <a:cubicBezTo>
                    <a:pt x="4360" y="19079"/>
                    <a:pt x="4161" y="19295"/>
                    <a:pt x="3877" y="19295"/>
                  </a:cubicBezTo>
                  <a:cubicBezTo>
                    <a:pt x="3747" y="19295"/>
                    <a:pt x="3600" y="19250"/>
                    <a:pt x="3447" y="19156"/>
                  </a:cubicBezTo>
                  <a:cubicBezTo>
                    <a:pt x="3000" y="18885"/>
                    <a:pt x="2549" y="18777"/>
                    <a:pt x="2102" y="18777"/>
                  </a:cubicBezTo>
                  <a:cubicBezTo>
                    <a:pt x="1532" y="18777"/>
                    <a:pt x="969" y="18952"/>
                    <a:pt x="429" y="19184"/>
                  </a:cubicBezTo>
                  <a:cubicBezTo>
                    <a:pt x="1" y="19370"/>
                    <a:pt x="6" y="19995"/>
                    <a:pt x="82" y="20480"/>
                  </a:cubicBezTo>
                  <a:cubicBezTo>
                    <a:pt x="198" y="21211"/>
                    <a:pt x="430" y="21908"/>
                    <a:pt x="698" y="22601"/>
                  </a:cubicBezTo>
                  <a:cubicBezTo>
                    <a:pt x="1189" y="23870"/>
                    <a:pt x="1563" y="25194"/>
                    <a:pt x="2149" y="26416"/>
                  </a:cubicBezTo>
                  <a:cubicBezTo>
                    <a:pt x="2428" y="26997"/>
                    <a:pt x="2591" y="27638"/>
                    <a:pt x="2964" y="28174"/>
                  </a:cubicBezTo>
                  <a:cubicBezTo>
                    <a:pt x="3565" y="29038"/>
                    <a:pt x="4128" y="29929"/>
                    <a:pt x="4862" y="30690"/>
                  </a:cubicBezTo>
                  <a:cubicBezTo>
                    <a:pt x="5001" y="30833"/>
                    <a:pt x="5239" y="30900"/>
                    <a:pt x="5498" y="30900"/>
                  </a:cubicBezTo>
                  <a:cubicBezTo>
                    <a:pt x="5902" y="30900"/>
                    <a:pt x="6355" y="30736"/>
                    <a:pt x="6556" y="30447"/>
                  </a:cubicBezTo>
                  <a:cubicBezTo>
                    <a:pt x="6968" y="29857"/>
                    <a:pt x="7555" y="29487"/>
                    <a:pt x="8126" y="29089"/>
                  </a:cubicBezTo>
                  <a:cubicBezTo>
                    <a:pt x="8745" y="28657"/>
                    <a:pt x="9093" y="27972"/>
                    <a:pt x="9633" y="27449"/>
                  </a:cubicBezTo>
                  <a:cubicBezTo>
                    <a:pt x="10946" y="26182"/>
                    <a:pt x="11750" y="24533"/>
                    <a:pt x="12653" y="22972"/>
                  </a:cubicBezTo>
                  <a:cubicBezTo>
                    <a:pt x="12989" y="22391"/>
                    <a:pt x="13625" y="21093"/>
                    <a:pt x="13007" y="20511"/>
                  </a:cubicBezTo>
                  <a:cubicBezTo>
                    <a:pt x="12723" y="20243"/>
                    <a:pt x="12184" y="20055"/>
                    <a:pt x="11746" y="20055"/>
                  </a:cubicBezTo>
                  <a:cubicBezTo>
                    <a:pt x="11640" y="20055"/>
                    <a:pt x="11539" y="20066"/>
                    <a:pt x="11450" y="20090"/>
                  </a:cubicBezTo>
                  <a:cubicBezTo>
                    <a:pt x="11432" y="20094"/>
                    <a:pt x="11414" y="20096"/>
                    <a:pt x="11395" y="20096"/>
                  </a:cubicBezTo>
                  <a:cubicBezTo>
                    <a:pt x="11315" y="20096"/>
                    <a:pt x="11225" y="20061"/>
                    <a:pt x="11139" y="20060"/>
                  </a:cubicBezTo>
                  <a:cubicBezTo>
                    <a:pt x="10938" y="20040"/>
                    <a:pt x="10736" y="19999"/>
                    <a:pt x="10535" y="19999"/>
                  </a:cubicBezTo>
                  <a:cubicBezTo>
                    <a:pt x="10524" y="19999"/>
                    <a:pt x="10513" y="19999"/>
                    <a:pt x="10503" y="20000"/>
                  </a:cubicBezTo>
                  <a:cubicBezTo>
                    <a:pt x="10281" y="20004"/>
                    <a:pt x="10018" y="20142"/>
                    <a:pt x="9809" y="20142"/>
                  </a:cubicBezTo>
                  <a:cubicBezTo>
                    <a:pt x="9708" y="20142"/>
                    <a:pt x="9621" y="20110"/>
                    <a:pt x="9555" y="20017"/>
                  </a:cubicBezTo>
                  <a:cubicBezTo>
                    <a:pt x="9447" y="19861"/>
                    <a:pt x="9716" y="19405"/>
                    <a:pt x="9867" y="19113"/>
                  </a:cubicBezTo>
                  <a:cubicBezTo>
                    <a:pt x="10397" y="18080"/>
                    <a:pt x="10861" y="17014"/>
                    <a:pt x="11402" y="15983"/>
                  </a:cubicBezTo>
                  <a:cubicBezTo>
                    <a:pt x="11850" y="15129"/>
                    <a:pt x="12270" y="14267"/>
                    <a:pt x="12802" y="13455"/>
                  </a:cubicBezTo>
                  <a:cubicBezTo>
                    <a:pt x="13642" y="12175"/>
                    <a:pt x="14370" y="10840"/>
                    <a:pt x="15498" y="9742"/>
                  </a:cubicBezTo>
                  <a:cubicBezTo>
                    <a:pt x="16447" y="8818"/>
                    <a:pt x="17215" y="7701"/>
                    <a:pt x="18088" y="6690"/>
                  </a:cubicBezTo>
                  <a:cubicBezTo>
                    <a:pt x="18323" y="6418"/>
                    <a:pt x="18623" y="6207"/>
                    <a:pt x="18864" y="5963"/>
                  </a:cubicBezTo>
                  <a:cubicBezTo>
                    <a:pt x="19558" y="5263"/>
                    <a:pt x="19331" y="4604"/>
                    <a:pt x="19079" y="3865"/>
                  </a:cubicBezTo>
                  <a:cubicBezTo>
                    <a:pt x="18661" y="2636"/>
                    <a:pt x="17858" y="1814"/>
                    <a:pt x="16690" y="1233"/>
                  </a:cubicBezTo>
                  <a:cubicBezTo>
                    <a:pt x="16108" y="942"/>
                    <a:pt x="15636" y="475"/>
                    <a:pt x="14997" y="180"/>
                  </a:cubicBezTo>
                  <a:cubicBezTo>
                    <a:pt x="14723" y="53"/>
                    <a:pt x="14483" y="0"/>
                    <a:pt x="14269" y="0"/>
                  </a:cubicBezTo>
                  <a:close/>
                </a:path>
              </a:pathLst>
            </a:custGeom>
            <a:solidFill>
              <a:srgbClr val="000000"/>
            </a:solidFill>
            <a:ln>
              <a:noFill/>
            </a:ln>
          </p:spPr>
          <p:txBody>
            <a:bodyPr spcFirstLastPara="1" wrap="square" lIns="91425" tIns="91425" rIns="91425" bIns="91425" anchor="ctr" anchorCtr="0">
              <a:noAutofit/>
            </a:bodyPr>
            <a:lstStyle/>
            <a:p>
              <a:endParaRPr>
                <a:solidFill>
                  <a:prstClr val="black"/>
                </a:solidFill>
                <a:latin typeface="Arial Rounded MT Bold" panose="020F0704030504030204" pitchFamily="34" charset="0"/>
              </a:endParaRPr>
            </a:p>
          </p:txBody>
        </p:sp>
      </p:grpSp>
      <p:sp>
        <p:nvSpPr>
          <p:cNvPr id="94" name="TextBox 93"/>
          <p:cNvSpPr txBox="1"/>
          <p:nvPr/>
        </p:nvSpPr>
        <p:spPr>
          <a:xfrm>
            <a:off x="7014195" y="2743200"/>
            <a:ext cx="2178355" cy="430887"/>
          </a:xfrm>
          <a:prstGeom prst="rect">
            <a:avLst/>
          </a:prstGeom>
          <a:noFill/>
        </p:spPr>
        <p:txBody>
          <a:bodyPr wrap="square" rtlCol="0">
            <a:spAutoFit/>
          </a:bodyPr>
          <a:lstStyle/>
          <a:p>
            <a:pPr marL="285750" indent="-285750">
              <a:buFont typeface="Arial" panose="020B0604020202090204" pitchFamily="34" charset="0"/>
              <a:buChar char="•"/>
            </a:pPr>
            <a:r>
              <a:rPr lang="en-US" sz="2200" b="1" dirty="0" err="1">
                <a:solidFill>
                  <a:srgbClr val="5B9BD5">
                    <a:lumMod val="50000"/>
                  </a:srgbClr>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rPr>
              <a:t>Ngang</a:t>
            </a:r>
            <a:r>
              <a:rPr lang="en-US" sz="2200" b="1" dirty="0">
                <a:solidFill>
                  <a:srgbClr val="5B9BD5">
                    <a:lumMod val="50000"/>
                  </a:srgbClr>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rPr>
              <a:t> </a:t>
            </a:r>
            <a:r>
              <a:rPr lang="en-US" sz="2200" b="1" dirty="0" err="1">
                <a:solidFill>
                  <a:srgbClr val="5B9BD5">
                    <a:lumMod val="50000"/>
                  </a:srgbClr>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rPr>
              <a:t>bằng</a:t>
            </a:r>
            <a:endParaRPr lang="en-US" sz="2200" b="1" dirty="0">
              <a:solidFill>
                <a:srgbClr val="5B9BD5">
                  <a:lumMod val="50000"/>
                </a:srgbClr>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endParaRPr>
          </a:p>
        </p:txBody>
      </p:sp>
      <p:grpSp>
        <p:nvGrpSpPr>
          <p:cNvPr id="25" name="Google Shape;922;p33"/>
          <p:cNvGrpSpPr/>
          <p:nvPr/>
        </p:nvGrpSpPr>
        <p:grpSpPr>
          <a:xfrm>
            <a:off x="3558065" y="3280622"/>
            <a:ext cx="2842735" cy="1106080"/>
            <a:chOff x="5102934" y="3410600"/>
            <a:chExt cx="1181918" cy="401708"/>
          </a:xfrm>
        </p:grpSpPr>
        <p:sp>
          <p:nvSpPr>
            <p:cNvPr id="26" name="Google Shape;923;p33"/>
            <p:cNvSpPr/>
            <p:nvPr/>
          </p:nvSpPr>
          <p:spPr>
            <a:xfrm>
              <a:off x="5102934" y="3410601"/>
              <a:ext cx="1181918" cy="401707"/>
            </a:xfrm>
            <a:custGeom>
              <a:avLst/>
              <a:gdLst/>
              <a:ahLst/>
              <a:cxnLst/>
              <a:rect l="l" t="t" r="r" b="b"/>
              <a:pathLst>
                <a:path w="55174" h="18878" extrusionOk="0">
                  <a:moveTo>
                    <a:pt x="18263" y="1"/>
                  </a:moveTo>
                  <a:cubicBezTo>
                    <a:pt x="17272" y="1"/>
                    <a:pt x="16290" y="2"/>
                    <a:pt x="15334" y="2"/>
                  </a:cubicBezTo>
                  <a:cubicBezTo>
                    <a:pt x="13916" y="405"/>
                    <a:pt x="12540" y="284"/>
                    <a:pt x="11190" y="592"/>
                  </a:cubicBezTo>
                  <a:cubicBezTo>
                    <a:pt x="9924" y="881"/>
                    <a:pt x="8532" y="744"/>
                    <a:pt x="7343" y="1202"/>
                  </a:cubicBezTo>
                  <a:cubicBezTo>
                    <a:pt x="5660" y="1849"/>
                    <a:pt x="3851" y="2085"/>
                    <a:pt x="2261" y="3086"/>
                  </a:cubicBezTo>
                  <a:cubicBezTo>
                    <a:pt x="1069" y="3835"/>
                    <a:pt x="161" y="4783"/>
                    <a:pt x="200" y="6130"/>
                  </a:cubicBezTo>
                  <a:cubicBezTo>
                    <a:pt x="239" y="7496"/>
                    <a:pt x="1" y="8876"/>
                    <a:pt x="211" y="10204"/>
                  </a:cubicBezTo>
                  <a:cubicBezTo>
                    <a:pt x="523" y="12183"/>
                    <a:pt x="655" y="14230"/>
                    <a:pt x="1632" y="16044"/>
                  </a:cubicBezTo>
                  <a:cubicBezTo>
                    <a:pt x="1984" y="16697"/>
                    <a:pt x="2418" y="17474"/>
                    <a:pt x="3113" y="17533"/>
                  </a:cubicBezTo>
                  <a:cubicBezTo>
                    <a:pt x="4185" y="17621"/>
                    <a:pt x="5137" y="18280"/>
                    <a:pt x="6231" y="18280"/>
                  </a:cubicBezTo>
                  <a:cubicBezTo>
                    <a:pt x="6441" y="18280"/>
                    <a:pt x="6657" y="18256"/>
                    <a:pt x="6880" y="18198"/>
                  </a:cubicBezTo>
                  <a:cubicBezTo>
                    <a:pt x="7098" y="18142"/>
                    <a:pt x="7328" y="18120"/>
                    <a:pt x="7563" y="18120"/>
                  </a:cubicBezTo>
                  <a:cubicBezTo>
                    <a:pt x="8056" y="18120"/>
                    <a:pt x="8571" y="18219"/>
                    <a:pt x="9053" y="18314"/>
                  </a:cubicBezTo>
                  <a:cubicBezTo>
                    <a:pt x="10462" y="18585"/>
                    <a:pt x="11892" y="18721"/>
                    <a:pt x="13325" y="18721"/>
                  </a:cubicBezTo>
                  <a:cubicBezTo>
                    <a:pt x="13722" y="18721"/>
                    <a:pt x="14119" y="18711"/>
                    <a:pt x="14516" y="18690"/>
                  </a:cubicBezTo>
                  <a:cubicBezTo>
                    <a:pt x="15240" y="18652"/>
                    <a:pt x="15964" y="18640"/>
                    <a:pt x="16687" y="18640"/>
                  </a:cubicBezTo>
                  <a:cubicBezTo>
                    <a:pt x="18012" y="18640"/>
                    <a:pt x="19337" y="18681"/>
                    <a:pt x="20661" y="18681"/>
                  </a:cubicBezTo>
                  <a:cubicBezTo>
                    <a:pt x="21237" y="18681"/>
                    <a:pt x="21813" y="18673"/>
                    <a:pt x="22389" y="18651"/>
                  </a:cubicBezTo>
                  <a:cubicBezTo>
                    <a:pt x="23101" y="18624"/>
                    <a:pt x="23815" y="18612"/>
                    <a:pt x="24530" y="18612"/>
                  </a:cubicBezTo>
                  <a:cubicBezTo>
                    <a:pt x="26934" y="18612"/>
                    <a:pt x="29353" y="18743"/>
                    <a:pt x="31759" y="18842"/>
                  </a:cubicBezTo>
                  <a:cubicBezTo>
                    <a:pt x="32388" y="18869"/>
                    <a:pt x="33017" y="18878"/>
                    <a:pt x="33646" y="18878"/>
                  </a:cubicBezTo>
                  <a:cubicBezTo>
                    <a:pt x="34650" y="18878"/>
                    <a:pt x="35653" y="18855"/>
                    <a:pt x="36654" y="18846"/>
                  </a:cubicBezTo>
                  <a:cubicBezTo>
                    <a:pt x="38471" y="18828"/>
                    <a:pt x="40293" y="18740"/>
                    <a:pt x="42111" y="18615"/>
                  </a:cubicBezTo>
                  <a:cubicBezTo>
                    <a:pt x="44681" y="18440"/>
                    <a:pt x="47237" y="18303"/>
                    <a:pt x="49720" y="17519"/>
                  </a:cubicBezTo>
                  <a:cubicBezTo>
                    <a:pt x="50569" y="17250"/>
                    <a:pt x="51392" y="17248"/>
                    <a:pt x="52173" y="16459"/>
                  </a:cubicBezTo>
                  <a:cubicBezTo>
                    <a:pt x="53780" y="14837"/>
                    <a:pt x="54514" y="12937"/>
                    <a:pt x="54746" y="10738"/>
                  </a:cubicBezTo>
                  <a:cubicBezTo>
                    <a:pt x="54821" y="10049"/>
                    <a:pt x="54892" y="9361"/>
                    <a:pt x="54839" y="8652"/>
                  </a:cubicBezTo>
                  <a:cubicBezTo>
                    <a:pt x="54698" y="6777"/>
                    <a:pt x="55174" y="4910"/>
                    <a:pt x="54018" y="3064"/>
                  </a:cubicBezTo>
                  <a:cubicBezTo>
                    <a:pt x="53358" y="2009"/>
                    <a:pt x="52542" y="1426"/>
                    <a:pt x="51627" y="1191"/>
                  </a:cubicBezTo>
                  <a:cubicBezTo>
                    <a:pt x="50043" y="785"/>
                    <a:pt x="48369" y="601"/>
                    <a:pt x="46732" y="601"/>
                  </a:cubicBezTo>
                  <a:cubicBezTo>
                    <a:pt x="46712" y="601"/>
                    <a:pt x="46691" y="601"/>
                    <a:pt x="46671" y="601"/>
                  </a:cubicBezTo>
                  <a:cubicBezTo>
                    <a:pt x="46645" y="601"/>
                    <a:pt x="46619" y="602"/>
                    <a:pt x="46594" y="602"/>
                  </a:cubicBezTo>
                  <a:cubicBezTo>
                    <a:pt x="44033" y="602"/>
                    <a:pt x="41512" y="105"/>
                    <a:pt x="38953" y="105"/>
                  </a:cubicBezTo>
                  <a:cubicBezTo>
                    <a:pt x="38766" y="105"/>
                    <a:pt x="38580" y="107"/>
                    <a:pt x="38393" y="113"/>
                  </a:cubicBezTo>
                  <a:cubicBezTo>
                    <a:pt x="37733" y="133"/>
                    <a:pt x="37072" y="141"/>
                    <a:pt x="36411" y="141"/>
                  </a:cubicBezTo>
                  <a:cubicBezTo>
                    <a:pt x="34487" y="141"/>
                    <a:pt x="32560" y="75"/>
                    <a:pt x="30635" y="60"/>
                  </a:cubicBezTo>
                  <a:cubicBezTo>
                    <a:pt x="28738" y="48"/>
                    <a:pt x="26840" y="51"/>
                    <a:pt x="24942" y="41"/>
                  </a:cubicBezTo>
                  <a:cubicBezTo>
                    <a:pt x="23380" y="34"/>
                    <a:pt x="21818" y="10"/>
                    <a:pt x="20256" y="4"/>
                  </a:cubicBezTo>
                  <a:cubicBezTo>
                    <a:pt x="19590" y="2"/>
                    <a:pt x="18925" y="1"/>
                    <a:pt x="18263" y="1"/>
                  </a:cubicBezTo>
                  <a:close/>
                </a:path>
              </a:pathLst>
            </a:custGeom>
            <a:solidFill>
              <a:srgbClr val="FEB8B3"/>
            </a:solidFill>
            <a:ln>
              <a:noFill/>
            </a:ln>
          </p:spPr>
          <p:txBody>
            <a:bodyPr spcFirstLastPara="1" wrap="square" lIns="91425" tIns="91425" rIns="91425" bIns="91425" anchor="ctr" anchorCtr="0">
              <a:noAutofit/>
            </a:bodyPr>
            <a:lstStyle/>
            <a:p>
              <a:pPr algn="ctr"/>
              <a:r>
                <a:rPr lang="en-US" sz="2800" dirty="0" err="1">
                  <a:solidFill>
                    <a:prstClr val="black"/>
                  </a:solidFill>
                  <a:latin typeface="Arial Rounded MT Bold" panose="020F0704030504030204" pitchFamily="34" charset="0"/>
                </a:rPr>
                <a:t>Cách</a:t>
              </a:r>
              <a:r>
                <a:rPr lang="en-US" sz="2800" dirty="0">
                  <a:solidFill>
                    <a:prstClr val="black"/>
                  </a:solidFill>
                  <a:latin typeface="Arial Rounded MT Bold" panose="020F0704030504030204" pitchFamily="34" charset="0"/>
                </a:rPr>
                <a:t> so </a:t>
              </a:r>
              <a:r>
                <a:rPr lang="en-US" sz="2800" dirty="0" err="1">
                  <a:solidFill>
                    <a:prstClr val="black"/>
                  </a:solidFill>
                  <a:latin typeface="Arial Rounded MT Bold" panose="020F0704030504030204" pitchFamily="34" charset="0"/>
                </a:rPr>
                <a:t>sánh</a:t>
              </a:r>
              <a:endParaRPr sz="2800" dirty="0">
                <a:solidFill>
                  <a:prstClr val="black"/>
                </a:solidFill>
                <a:latin typeface="Arial Rounded MT Bold" panose="020F0704030504030204" pitchFamily="34" charset="0"/>
              </a:endParaRPr>
            </a:p>
          </p:txBody>
        </p:sp>
        <p:sp>
          <p:nvSpPr>
            <p:cNvPr id="27" name="Google Shape;924;p33"/>
            <p:cNvSpPr/>
            <p:nvPr/>
          </p:nvSpPr>
          <p:spPr>
            <a:xfrm>
              <a:off x="5102934" y="3410600"/>
              <a:ext cx="1181918" cy="401708"/>
            </a:xfrm>
            <a:custGeom>
              <a:avLst/>
              <a:gdLst/>
              <a:ahLst/>
              <a:cxnLst/>
              <a:rect l="l" t="t" r="r" b="b"/>
              <a:pathLst>
                <a:path w="55174" h="18878" extrusionOk="0">
                  <a:moveTo>
                    <a:pt x="7927" y="2515"/>
                  </a:moveTo>
                  <a:cubicBezTo>
                    <a:pt x="7927" y="2515"/>
                    <a:pt x="7927" y="2515"/>
                    <a:pt x="7926" y="2515"/>
                  </a:cubicBezTo>
                  <a:lnTo>
                    <a:pt x="7928" y="2515"/>
                  </a:lnTo>
                  <a:cubicBezTo>
                    <a:pt x="7928" y="2515"/>
                    <a:pt x="7927" y="2515"/>
                    <a:pt x="7927" y="2515"/>
                  </a:cubicBezTo>
                  <a:close/>
                  <a:moveTo>
                    <a:pt x="18679" y="1367"/>
                  </a:moveTo>
                  <a:cubicBezTo>
                    <a:pt x="19172" y="1367"/>
                    <a:pt x="19666" y="1384"/>
                    <a:pt x="20160" y="1424"/>
                  </a:cubicBezTo>
                  <a:cubicBezTo>
                    <a:pt x="21359" y="1522"/>
                    <a:pt x="22563" y="1491"/>
                    <a:pt x="23767" y="1625"/>
                  </a:cubicBezTo>
                  <a:cubicBezTo>
                    <a:pt x="23888" y="1639"/>
                    <a:pt x="24009" y="1644"/>
                    <a:pt x="24132" y="1644"/>
                  </a:cubicBezTo>
                  <a:cubicBezTo>
                    <a:pt x="24725" y="1644"/>
                    <a:pt x="25340" y="1512"/>
                    <a:pt x="25955" y="1512"/>
                  </a:cubicBezTo>
                  <a:cubicBezTo>
                    <a:pt x="26146" y="1512"/>
                    <a:pt x="26336" y="1525"/>
                    <a:pt x="26525" y="1558"/>
                  </a:cubicBezTo>
                  <a:cubicBezTo>
                    <a:pt x="26855" y="1615"/>
                    <a:pt x="27185" y="1634"/>
                    <a:pt x="27515" y="1634"/>
                  </a:cubicBezTo>
                  <a:cubicBezTo>
                    <a:pt x="28190" y="1634"/>
                    <a:pt x="28865" y="1554"/>
                    <a:pt x="29542" y="1554"/>
                  </a:cubicBezTo>
                  <a:cubicBezTo>
                    <a:pt x="29697" y="1554"/>
                    <a:pt x="29853" y="1559"/>
                    <a:pt x="30008" y="1569"/>
                  </a:cubicBezTo>
                  <a:cubicBezTo>
                    <a:pt x="30145" y="1578"/>
                    <a:pt x="30282" y="1582"/>
                    <a:pt x="30419" y="1582"/>
                  </a:cubicBezTo>
                  <a:cubicBezTo>
                    <a:pt x="30986" y="1582"/>
                    <a:pt x="31556" y="1519"/>
                    <a:pt x="32126" y="1519"/>
                  </a:cubicBezTo>
                  <a:cubicBezTo>
                    <a:pt x="32421" y="1519"/>
                    <a:pt x="32717" y="1536"/>
                    <a:pt x="33012" y="1588"/>
                  </a:cubicBezTo>
                  <a:cubicBezTo>
                    <a:pt x="33652" y="1699"/>
                    <a:pt x="34293" y="1731"/>
                    <a:pt x="34936" y="1731"/>
                  </a:cubicBezTo>
                  <a:cubicBezTo>
                    <a:pt x="35783" y="1731"/>
                    <a:pt x="36632" y="1676"/>
                    <a:pt x="37478" y="1676"/>
                  </a:cubicBezTo>
                  <a:cubicBezTo>
                    <a:pt x="37575" y="1676"/>
                    <a:pt x="37672" y="1676"/>
                    <a:pt x="37769" y="1678"/>
                  </a:cubicBezTo>
                  <a:cubicBezTo>
                    <a:pt x="38915" y="1698"/>
                    <a:pt x="40055" y="1832"/>
                    <a:pt x="41208" y="1832"/>
                  </a:cubicBezTo>
                  <a:cubicBezTo>
                    <a:pt x="41416" y="1832"/>
                    <a:pt x="41624" y="1828"/>
                    <a:pt x="41833" y="1818"/>
                  </a:cubicBezTo>
                  <a:cubicBezTo>
                    <a:pt x="41957" y="1812"/>
                    <a:pt x="42082" y="1809"/>
                    <a:pt x="42209" y="1809"/>
                  </a:cubicBezTo>
                  <a:cubicBezTo>
                    <a:pt x="43164" y="1809"/>
                    <a:pt x="44163" y="1978"/>
                    <a:pt x="45140" y="2204"/>
                  </a:cubicBezTo>
                  <a:cubicBezTo>
                    <a:pt x="45682" y="2328"/>
                    <a:pt x="46267" y="2537"/>
                    <a:pt x="46901" y="2537"/>
                  </a:cubicBezTo>
                  <a:cubicBezTo>
                    <a:pt x="47113" y="2537"/>
                    <a:pt x="47331" y="2513"/>
                    <a:pt x="47554" y="2456"/>
                  </a:cubicBezTo>
                  <a:cubicBezTo>
                    <a:pt x="47795" y="2393"/>
                    <a:pt x="48049" y="2367"/>
                    <a:pt x="48309" y="2367"/>
                  </a:cubicBezTo>
                  <a:cubicBezTo>
                    <a:pt x="48905" y="2367"/>
                    <a:pt x="49534" y="2503"/>
                    <a:pt x="50112" y="2644"/>
                  </a:cubicBezTo>
                  <a:cubicBezTo>
                    <a:pt x="50820" y="2817"/>
                    <a:pt x="51532" y="2901"/>
                    <a:pt x="52232" y="3048"/>
                  </a:cubicBezTo>
                  <a:cubicBezTo>
                    <a:pt x="52898" y="3188"/>
                    <a:pt x="53725" y="5119"/>
                    <a:pt x="53652" y="5887"/>
                  </a:cubicBezTo>
                  <a:cubicBezTo>
                    <a:pt x="53486" y="7653"/>
                    <a:pt x="53354" y="9425"/>
                    <a:pt x="53150" y="11187"/>
                  </a:cubicBezTo>
                  <a:cubicBezTo>
                    <a:pt x="52952" y="12894"/>
                    <a:pt x="52174" y="14344"/>
                    <a:pt x="51042" y="15571"/>
                  </a:cubicBezTo>
                  <a:cubicBezTo>
                    <a:pt x="50751" y="15888"/>
                    <a:pt x="50197" y="15821"/>
                    <a:pt x="49774" y="15975"/>
                  </a:cubicBezTo>
                  <a:cubicBezTo>
                    <a:pt x="47606" y="16767"/>
                    <a:pt x="45275" y="16647"/>
                    <a:pt x="43026" y="16982"/>
                  </a:cubicBezTo>
                  <a:cubicBezTo>
                    <a:pt x="41626" y="17189"/>
                    <a:pt x="40234" y="17116"/>
                    <a:pt x="38851" y="17222"/>
                  </a:cubicBezTo>
                  <a:cubicBezTo>
                    <a:pt x="38395" y="17255"/>
                    <a:pt x="37883" y="17422"/>
                    <a:pt x="37377" y="17422"/>
                  </a:cubicBezTo>
                  <a:cubicBezTo>
                    <a:pt x="37044" y="17422"/>
                    <a:pt x="36714" y="17350"/>
                    <a:pt x="36404" y="17120"/>
                  </a:cubicBezTo>
                  <a:cubicBezTo>
                    <a:pt x="36371" y="17096"/>
                    <a:pt x="36319" y="17082"/>
                    <a:pt x="36271" y="17082"/>
                  </a:cubicBezTo>
                  <a:cubicBezTo>
                    <a:pt x="36248" y="17082"/>
                    <a:pt x="36227" y="17085"/>
                    <a:pt x="36209" y="17092"/>
                  </a:cubicBezTo>
                  <a:cubicBezTo>
                    <a:pt x="35582" y="17352"/>
                    <a:pt x="34940" y="17416"/>
                    <a:pt x="34294" y="17416"/>
                  </a:cubicBezTo>
                  <a:cubicBezTo>
                    <a:pt x="33676" y="17416"/>
                    <a:pt x="33054" y="17358"/>
                    <a:pt x="32439" y="17358"/>
                  </a:cubicBezTo>
                  <a:cubicBezTo>
                    <a:pt x="32291" y="17358"/>
                    <a:pt x="32143" y="17361"/>
                    <a:pt x="31995" y="17369"/>
                  </a:cubicBezTo>
                  <a:cubicBezTo>
                    <a:pt x="31820" y="17379"/>
                    <a:pt x="31644" y="17384"/>
                    <a:pt x="31468" y="17384"/>
                  </a:cubicBezTo>
                  <a:cubicBezTo>
                    <a:pt x="30490" y="17384"/>
                    <a:pt x="29488" y="17251"/>
                    <a:pt x="28498" y="17217"/>
                  </a:cubicBezTo>
                  <a:cubicBezTo>
                    <a:pt x="27243" y="17173"/>
                    <a:pt x="25987" y="17138"/>
                    <a:pt x="24733" y="17078"/>
                  </a:cubicBezTo>
                  <a:cubicBezTo>
                    <a:pt x="24460" y="17066"/>
                    <a:pt x="24187" y="17060"/>
                    <a:pt x="23913" y="17060"/>
                  </a:cubicBezTo>
                  <a:cubicBezTo>
                    <a:pt x="23079" y="17060"/>
                    <a:pt x="22244" y="17109"/>
                    <a:pt x="21425" y="17147"/>
                  </a:cubicBezTo>
                  <a:cubicBezTo>
                    <a:pt x="21323" y="17151"/>
                    <a:pt x="21222" y="17153"/>
                    <a:pt x="21121" y="17153"/>
                  </a:cubicBezTo>
                  <a:cubicBezTo>
                    <a:pt x="20449" y="17153"/>
                    <a:pt x="19781" y="17068"/>
                    <a:pt x="19108" y="17068"/>
                  </a:cubicBezTo>
                  <a:cubicBezTo>
                    <a:pt x="18789" y="17068"/>
                    <a:pt x="18469" y="17087"/>
                    <a:pt x="18147" y="17144"/>
                  </a:cubicBezTo>
                  <a:cubicBezTo>
                    <a:pt x="17726" y="17218"/>
                    <a:pt x="17296" y="17240"/>
                    <a:pt x="16863" y="17240"/>
                  </a:cubicBezTo>
                  <a:cubicBezTo>
                    <a:pt x="16333" y="17240"/>
                    <a:pt x="15797" y="17207"/>
                    <a:pt x="15269" y="17192"/>
                  </a:cubicBezTo>
                  <a:cubicBezTo>
                    <a:pt x="14023" y="17158"/>
                    <a:pt x="12778" y="17078"/>
                    <a:pt x="11534" y="17013"/>
                  </a:cubicBezTo>
                  <a:cubicBezTo>
                    <a:pt x="10132" y="16940"/>
                    <a:pt x="8723" y="16941"/>
                    <a:pt x="7337" y="16750"/>
                  </a:cubicBezTo>
                  <a:cubicBezTo>
                    <a:pt x="6873" y="16685"/>
                    <a:pt x="6381" y="16634"/>
                    <a:pt x="5929" y="16634"/>
                  </a:cubicBezTo>
                  <a:cubicBezTo>
                    <a:pt x="5762" y="16634"/>
                    <a:pt x="5601" y="16641"/>
                    <a:pt x="5448" y="16657"/>
                  </a:cubicBezTo>
                  <a:cubicBezTo>
                    <a:pt x="5361" y="16666"/>
                    <a:pt x="5277" y="16670"/>
                    <a:pt x="5195" y="16670"/>
                  </a:cubicBezTo>
                  <a:cubicBezTo>
                    <a:pt x="4049" y="16670"/>
                    <a:pt x="3344" y="15825"/>
                    <a:pt x="2443" y="15373"/>
                  </a:cubicBezTo>
                  <a:cubicBezTo>
                    <a:pt x="2140" y="15223"/>
                    <a:pt x="2202" y="14661"/>
                    <a:pt x="2152" y="14344"/>
                  </a:cubicBezTo>
                  <a:cubicBezTo>
                    <a:pt x="1763" y="11855"/>
                    <a:pt x="1449" y="9345"/>
                    <a:pt x="1608" y="6819"/>
                  </a:cubicBezTo>
                  <a:cubicBezTo>
                    <a:pt x="1743" y="4634"/>
                    <a:pt x="2138" y="4469"/>
                    <a:pt x="3748" y="3694"/>
                  </a:cubicBezTo>
                  <a:cubicBezTo>
                    <a:pt x="4916" y="3131"/>
                    <a:pt x="6259" y="3212"/>
                    <a:pt x="7331" y="2437"/>
                  </a:cubicBezTo>
                  <a:cubicBezTo>
                    <a:pt x="7378" y="2403"/>
                    <a:pt x="7423" y="2390"/>
                    <a:pt x="7470" y="2390"/>
                  </a:cubicBezTo>
                  <a:cubicBezTo>
                    <a:pt x="7591" y="2390"/>
                    <a:pt x="7724" y="2476"/>
                    <a:pt x="7927" y="2515"/>
                  </a:cubicBezTo>
                  <a:lnTo>
                    <a:pt x="7927" y="2515"/>
                  </a:lnTo>
                  <a:cubicBezTo>
                    <a:pt x="8470" y="2253"/>
                    <a:pt x="9213" y="2067"/>
                    <a:pt x="9852" y="1997"/>
                  </a:cubicBezTo>
                  <a:cubicBezTo>
                    <a:pt x="10776" y="1893"/>
                    <a:pt x="11742" y="1824"/>
                    <a:pt x="12691" y="1767"/>
                  </a:cubicBezTo>
                  <a:cubicBezTo>
                    <a:pt x="14687" y="1644"/>
                    <a:pt x="16681" y="1367"/>
                    <a:pt x="18679" y="1367"/>
                  </a:cubicBezTo>
                  <a:close/>
                  <a:moveTo>
                    <a:pt x="18263" y="1"/>
                  </a:moveTo>
                  <a:cubicBezTo>
                    <a:pt x="17272" y="1"/>
                    <a:pt x="16290" y="2"/>
                    <a:pt x="15334" y="2"/>
                  </a:cubicBezTo>
                  <a:cubicBezTo>
                    <a:pt x="13916" y="405"/>
                    <a:pt x="12540" y="284"/>
                    <a:pt x="11190" y="592"/>
                  </a:cubicBezTo>
                  <a:cubicBezTo>
                    <a:pt x="9924" y="881"/>
                    <a:pt x="8532" y="744"/>
                    <a:pt x="7343" y="1202"/>
                  </a:cubicBezTo>
                  <a:cubicBezTo>
                    <a:pt x="5660" y="1849"/>
                    <a:pt x="3851" y="2085"/>
                    <a:pt x="2261" y="3086"/>
                  </a:cubicBezTo>
                  <a:cubicBezTo>
                    <a:pt x="1069" y="3835"/>
                    <a:pt x="161" y="4783"/>
                    <a:pt x="200" y="6130"/>
                  </a:cubicBezTo>
                  <a:cubicBezTo>
                    <a:pt x="239" y="7496"/>
                    <a:pt x="1" y="8876"/>
                    <a:pt x="211" y="10204"/>
                  </a:cubicBezTo>
                  <a:cubicBezTo>
                    <a:pt x="523" y="12183"/>
                    <a:pt x="655" y="14230"/>
                    <a:pt x="1632" y="16044"/>
                  </a:cubicBezTo>
                  <a:cubicBezTo>
                    <a:pt x="1984" y="16697"/>
                    <a:pt x="2418" y="17474"/>
                    <a:pt x="3113" y="17533"/>
                  </a:cubicBezTo>
                  <a:cubicBezTo>
                    <a:pt x="4185" y="17621"/>
                    <a:pt x="5137" y="18280"/>
                    <a:pt x="6231" y="18280"/>
                  </a:cubicBezTo>
                  <a:cubicBezTo>
                    <a:pt x="6441" y="18280"/>
                    <a:pt x="6657" y="18256"/>
                    <a:pt x="6880" y="18198"/>
                  </a:cubicBezTo>
                  <a:cubicBezTo>
                    <a:pt x="7098" y="18142"/>
                    <a:pt x="7328" y="18120"/>
                    <a:pt x="7563" y="18120"/>
                  </a:cubicBezTo>
                  <a:cubicBezTo>
                    <a:pt x="8056" y="18120"/>
                    <a:pt x="8571" y="18219"/>
                    <a:pt x="9053" y="18314"/>
                  </a:cubicBezTo>
                  <a:cubicBezTo>
                    <a:pt x="10462" y="18585"/>
                    <a:pt x="11892" y="18721"/>
                    <a:pt x="13325" y="18721"/>
                  </a:cubicBezTo>
                  <a:cubicBezTo>
                    <a:pt x="13722" y="18721"/>
                    <a:pt x="14119" y="18711"/>
                    <a:pt x="14516" y="18690"/>
                  </a:cubicBezTo>
                  <a:cubicBezTo>
                    <a:pt x="15240" y="18652"/>
                    <a:pt x="15964" y="18640"/>
                    <a:pt x="16687" y="18640"/>
                  </a:cubicBezTo>
                  <a:cubicBezTo>
                    <a:pt x="18012" y="18640"/>
                    <a:pt x="19337" y="18681"/>
                    <a:pt x="20661" y="18681"/>
                  </a:cubicBezTo>
                  <a:cubicBezTo>
                    <a:pt x="21237" y="18681"/>
                    <a:pt x="21813" y="18673"/>
                    <a:pt x="22389" y="18651"/>
                  </a:cubicBezTo>
                  <a:cubicBezTo>
                    <a:pt x="23101" y="18624"/>
                    <a:pt x="23815" y="18612"/>
                    <a:pt x="24530" y="18612"/>
                  </a:cubicBezTo>
                  <a:cubicBezTo>
                    <a:pt x="26934" y="18612"/>
                    <a:pt x="29353" y="18743"/>
                    <a:pt x="31759" y="18842"/>
                  </a:cubicBezTo>
                  <a:cubicBezTo>
                    <a:pt x="32388" y="18869"/>
                    <a:pt x="33017" y="18878"/>
                    <a:pt x="33646" y="18878"/>
                  </a:cubicBezTo>
                  <a:cubicBezTo>
                    <a:pt x="34650" y="18878"/>
                    <a:pt x="35653" y="18855"/>
                    <a:pt x="36654" y="18846"/>
                  </a:cubicBezTo>
                  <a:cubicBezTo>
                    <a:pt x="38471" y="18828"/>
                    <a:pt x="40293" y="18740"/>
                    <a:pt x="42111" y="18615"/>
                  </a:cubicBezTo>
                  <a:cubicBezTo>
                    <a:pt x="44681" y="18440"/>
                    <a:pt x="47237" y="18303"/>
                    <a:pt x="49720" y="17519"/>
                  </a:cubicBezTo>
                  <a:cubicBezTo>
                    <a:pt x="50569" y="17250"/>
                    <a:pt x="51392" y="17248"/>
                    <a:pt x="52173" y="16459"/>
                  </a:cubicBezTo>
                  <a:cubicBezTo>
                    <a:pt x="53780" y="14837"/>
                    <a:pt x="54514" y="12937"/>
                    <a:pt x="54746" y="10738"/>
                  </a:cubicBezTo>
                  <a:cubicBezTo>
                    <a:pt x="54821" y="10049"/>
                    <a:pt x="54892" y="9361"/>
                    <a:pt x="54839" y="8652"/>
                  </a:cubicBezTo>
                  <a:cubicBezTo>
                    <a:pt x="54698" y="6777"/>
                    <a:pt x="55174" y="4910"/>
                    <a:pt x="54018" y="3064"/>
                  </a:cubicBezTo>
                  <a:cubicBezTo>
                    <a:pt x="53358" y="2009"/>
                    <a:pt x="52542" y="1426"/>
                    <a:pt x="51627" y="1191"/>
                  </a:cubicBezTo>
                  <a:cubicBezTo>
                    <a:pt x="50043" y="785"/>
                    <a:pt x="48369" y="601"/>
                    <a:pt x="46732" y="601"/>
                  </a:cubicBezTo>
                  <a:cubicBezTo>
                    <a:pt x="46712" y="601"/>
                    <a:pt x="46691" y="601"/>
                    <a:pt x="46671" y="601"/>
                  </a:cubicBezTo>
                  <a:cubicBezTo>
                    <a:pt x="46645" y="601"/>
                    <a:pt x="46619" y="602"/>
                    <a:pt x="46594" y="602"/>
                  </a:cubicBezTo>
                  <a:cubicBezTo>
                    <a:pt x="44033" y="602"/>
                    <a:pt x="41512" y="105"/>
                    <a:pt x="38953" y="105"/>
                  </a:cubicBezTo>
                  <a:cubicBezTo>
                    <a:pt x="38766" y="105"/>
                    <a:pt x="38580" y="107"/>
                    <a:pt x="38393" y="113"/>
                  </a:cubicBezTo>
                  <a:cubicBezTo>
                    <a:pt x="37733" y="133"/>
                    <a:pt x="37072" y="141"/>
                    <a:pt x="36411" y="141"/>
                  </a:cubicBezTo>
                  <a:cubicBezTo>
                    <a:pt x="34487" y="141"/>
                    <a:pt x="32560" y="75"/>
                    <a:pt x="30635" y="60"/>
                  </a:cubicBezTo>
                  <a:cubicBezTo>
                    <a:pt x="28738" y="48"/>
                    <a:pt x="26840" y="51"/>
                    <a:pt x="24942" y="41"/>
                  </a:cubicBezTo>
                  <a:cubicBezTo>
                    <a:pt x="23380" y="34"/>
                    <a:pt x="21818" y="10"/>
                    <a:pt x="20256" y="4"/>
                  </a:cubicBezTo>
                  <a:cubicBezTo>
                    <a:pt x="19590" y="2"/>
                    <a:pt x="18925" y="1"/>
                    <a:pt x="18263" y="1"/>
                  </a:cubicBezTo>
                  <a:close/>
                </a:path>
              </a:pathLst>
            </a:custGeom>
            <a:solidFill>
              <a:srgbClr val="000000"/>
            </a:solidFill>
            <a:ln>
              <a:noFill/>
            </a:ln>
          </p:spPr>
          <p:txBody>
            <a:bodyPr spcFirstLastPara="1" wrap="square" lIns="0" tIns="0" rIns="0" bIns="0" anchor="ctr" anchorCtr="0">
              <a:noAutofit/>
            </a:bodyPr>
            <a:lstStyle/>
            <a:p>
              <a:pPr algn="ctr"/>
              <a:endParaRPr sz="2800">
                <a:solidFill>
                  <a:prstClr val="black"/>
                </a:solidFill>
                <a:latin typeface="Arial Rounded MT Bold" panose="020F0704030504030204" pitchFamily="34" charset="0"/>
              </a:endParaRPr>
            </a:p>
          </p:txBody>
        </p:sp>
      </p:grpSp>
      <p:grpSp>
        <p:nvGrpSpPr>
          <p:cNvPr id="28" name="Google Shape;925;p33"/>
          <p:cNvGrpSpPr/>
          <p:nvPr/>
        </p:nvGrpSpPr>
        <p:grpSpPr>
          <a:xfrm>
            <a:off x="4522308" y="2182695"/>
            <a:ext cx="663587" cy="1034278"/>
            <a:chOff x="5514330" y="2048097"/>
            <a:chExt cx="246678" cy="389728"/>
          </a:xfrm>
        </p:grpSpPr>
        <p:sp>
          <p:nvSpPr>
            <p:cNvPr id="29" name="Google Shape;926;p33"/>
            <p:cNvSpPr/>
            <p:nvPr/>
          </p:nvSpPr>
          <p:spPr>
            <a:xfrm>
              <a:off x="5514333" y="2048099"/>
              <a:ext cx="246675" cy="389726"/>
            </a:xfrm>
            <a:custGeom>
              <a:avLst/>
              <a:gdLst/>
              <a:ahLst/>
              <a:cxnLst/>
              <a:rect l="l" t="t" r="r" b="b"/>
              <a:pathLst>
                <a:path w="19558" h="30900" extrusionOk="0">
                  <a:moveTo>
                    <a:pt x="5289" y="0"/>
                  </a:moveTo>
                  <a:cubicBezTo>
                    <a:pt x="5075" y="0"/>
                    <a:pt x="4835" y="53"/>
                    <a:pt x="4561" y="180"/>
                  </a:cubicBezTo>
                  <a:cubicBezTo>
                    <a:pt x="3922" y="475"/>
                    <a:pt x="3450" y="942"/>
                    <a:pt x="2870" y="1233"/>
                  </a:cubicBezTo>
                  <a:cubicBezTo>
                    <a:pt x="1700" y="1814"/>
                    <a:pt x="898" y="2636"/>
                    <a:pt x="479" y="3865"/>
                  </a:cubicBezTo>
                  <a:cubicBezTo>
                    <a:pt x="226" y="4604"/>
                    <a:pt x="0" y="5263"/>
                    <a:pt x="692" y="5963"/>
                  </a:cubicBezTo>
                  <a:cubicBezTo>
                    <a:pt x="935" y="6207"/>
                    <a:pt x="1235" y="6418"/>
                    <a:pt x="1470" y="6690"/>
                  </a:cubicBezTo>
                  <a:cubicBezTo>
                    <a:pt x="2343" y="7701"/>
                    <a:pt x="3111" y="8818"/>
                    <a:pt x="4060" y="9742"/>
                  </a:cubicBezTo>
                  <a:cubicBezTo>
                    <a:pt x="5188" y="10840"/>
                    <a:pt x="5918" y="12175"/>
                    <a:pt x="6756" y="13455"/>
                  </a:cubicBezTo>
                  <a:cubicBezTo>
                    <a:pt x="7288" y="14267"/>
                    <a:pt x="7708" y="15129"/>
                    <a:pt x="8156" y="15983"/>
                  </a:cubicBezTo>
                  <a:cubicBezTo>
                    <a:pt x="8698" y="17014"/>
                    <a:pt x="9160" y="18080"/>
                    <a:pt x="9692" y="19113"/>
                  </a:cubicBezTo>
                  <a:cubicBezTo>
                    <a:pt x="9843" y="19405"/>
                    <a:pt x="10112" y="19861"/>
                    <a:pt x="10003" y="20017"/>
                  </a:cubicBezTo>
                  <a:cubicBezTo>
                    <a:pt x="9938" y="20110"/>
                    <a:pt x="9850" y="20142"/>
                    <a:pt x="9749" y="20142"/>
                  </a:cubicBezTo>
                  <a:cubicBezTo>
                    <a:pt x="9540" y="20142"/>
                    <a:pt x="9277" y="20004"/>
                    <a:pt x="9054" y="20000"/>
                  </a:cubicBezTo>
                  <a:cubicBezTo>
                    <a:pt x="9043" y="19999"/>
                    <a:pt x="9033" y="19999"/>
                    <a:pt x="9022" y="19999"/>
                  </a:cubicBezTo>
                  <a:cubicBezTo>
                    <a:pt x="8821" y="19999"/>
                    <a:pt x="8620" y="20040"/>
                    <a:pt x="8418" y="20060"/>
                  </a:cubicBezTo>
                  <a:cubicBezTo>
                    <a:pt x="8333" y="20061"/>
                    <a:pt x="8244" y="20096"/>
                    <a:pt x="8163" y="20096"/>
                  </a:cubicBezTo>
                  <a:cubicBezTo>
                    <a:pt x="8144" y="20096"/>
                    <a:pt x="8126" y="20094"/>
                    <a:pt x="8108" y="20090"/>
                  </a:cubicBezTo>
                  <a:cubicBezTo>
                    <a:pt x="8019" y="20066"/>
                    <a:pt x="7919" y="20055"/>
                    <a:pt x="7812" y="20055"/>
                  </a:cubicBezTo>
                  <a:cubicBezTo>
                    <a:pt x="7374" y="20055"/>
                    <a:pt x="6835" y="20243"/>
                    <a:pt x="6551" y="20511"/>
                  </a:cubicBezTo>
                  <a:cubicBezTo>
                    <a:pt x="5933" y="21093"/>
                    <a:pt x="6569" y="22391"/>
                    <a:pt x="6906" y="22972"/>
                  </a:cubicBezTo>
                  <a:cubicBezTo>
                    <a:pt x="7808" y="24533"/>
                    <a:pt x="8612" y="26182"/>
                    <a:pt x="9925" y="27449"/>
                  </a:cubicBezTo>
                  <a:cubicBezTo>
                    <a:pt x="10465" y="27972"/>
                    <a:pt x="10813" y="28657"/>
                    <a:pt x="11432" y="29089"/>
                  </a:cubicBezTo>
                  <a:cubicBezTo>
                    <a:pt x="12003" y="29487"/>
                    <a:pt x="12590" y="29857"/>
                    <a:pt x="13002" y="30447"/>
                  </a:cubicBezTo>
                  <a:cubicBezTo>
                    <a:pt x="13203" y="30736"/>
                    <a:pt x="13657" y="30900"/>
                    <a:pt x="14061" y="30900"/>
                  </a:cubicBezTo>
                  <a:cubicBezTo>
                    <a:pt x="14319" y="30900"/>
                    <a:pt x="14557" y="30833"/>
                    <a:pt x="14696" y="30690"/>
                  </a:cubicBezTo>
                  <a:cubicBezTo>
                    <a:pt x="15430" y="29929"/>
                    <a:pt x="15995" y="29038"/>
                    <a:pt x="16594" y="28174"/>
                  </a:cubicBezTo>
                  <a:cubicBezTo>
                    <a:pt x="16967" y="27638"/>
                    <a:pt x="17131" y="26997"/>
                    <a:pt x="17411" y="26416"/>
                  </a:cubicBezTo>
                  <a:cubicBezTo>
                    <a:pt x="17996" y="25194"/>
                    <a:pt x="18369" y="23870"/>
                    <a:pt x="18860" y="22601"/>
                  </a:cubicBezTo>
                  <a:cubicBezTo>
                    <a:pt x="19130" y="21908"/>
                    <a:pt x="19360" y="21211"/>
                    <a:pt x="19476" y="20480"/>
                  </a:cubicBezTo>
                  <a:cubicBezTo>
                    <a:pt x="19553" y="19995"/>
                    <a:pt x="19557" y="19370"/>
                    <a:pt x="19130" y="19184"/>
                  </a:cubicBezTo>
                  <a:cubicBezTo>
                    <a:pt x="18589" y="18952"/>
                    <a:pt x="18026" y="18777"/>
                    <a:pt x="17457" y="18777"/>
                  </a:cubicBezTo>
                  <a:cubicBezTo>
                    <a:pt x="17009" y="18777"/>
                    <a:pt x="16558" y="18885"/>
                    <a:pt x="16112" y="19156"/>
                  </a:cubicBezTo>
                  <a:cubicBezTo>
                    <a:pt x="15958" y="19250"/>
                    <a:pt x="15811" y="19295"/>
                    <a:pt x="15681" y="19295"/>
                  </a:cubicBezTo>
                  <a:cubicBezTo>
                    <a:pt x="15398" y="19295"/>
                    <a:pt x="15198" y="19079"/>
                    <a:pt x="15203" y="18679"/>
                  </a:cubicBezTo>
                  <a:cubicBezTo>
                    <a:pt x="15217" y="17759"/>
                    <a:pt x="14833" y="16946"/>
                    <a:pt x="14671" y="16075"/>
                  </a:cubicBezTo>
                  <a:cubicBezTo>
                    <a:pt x="14301" y="14096"/>
                    <a:pt x="13494" y="12253"/>
                    <a:pt x="12641" y="10464"/>
                  </a:cubicBezTo>
                  <a:cubicBezTo>
                    <a:pt x="11040" y="7100"/>
                    <a:pt x="9395" y="3729"/>
                    <a:pt x="6803" y="978"/>
                  </a:cubicBezTo>
                  <a:cubicBezTo>
                    <a:pt x="6394" y="545"/>
                    <a:pt x="5975" y="0"/>
                    <a:pt x="5289" y="0"/>
                  </a:cubicBezTo>
                  <a:close/>
                </a:path>
              </a:pathLst>
            </a:custGeom>
            <a:solidFill>
              <a:srgbClr val="FEB8B3"/>
            </a:solidFill>
            <a:ln>
              <a:noFill/>
            </a:ln>
          </p:spPr>
          <p:txBody>
            <a:bodyPr spcFirstLastPara="1" wrap="square" lIns="91425" tIns="91425" rIns="91425" bIns="91425" anchor="ctr" anchorCtr="0">
              <a:noAutofit/>
            </a:bodyPr>
            <a:lstStyle/>
            <a:p>
              <a:endParaRPr>
                <a:solidFill>
                  <a:prstClr val="black"/>
                </a:solidFill>
                <a:latin typeface="Arial Rounded MT Bold" panose="020F0704030504030204" pitchFamily="34" charset="0"/>
              </a:endParaRPr>
            </a:p>
          </p:txBody>
        </p:sp>
        <p:sp>
          <p:nvSpPr>
            <p:cNvPr id="30" name="Google Shape;927;p33"/>
            <p:cNvSpPr/>
            <p:nvPr/>
          </p:nvSpPr>
          <p:spPr>
            <a:xfrm>
              <a:off x="5514330" y="2048097"/>
              <a:ext cx="246675" cy="389726"/>
            </a:xfrm>
            <a:custGeom>
              <a:avLst/>
              <a:gdLst/>
              <a:ahLst/>
              <a:cxnLst/>
              <a:rect l="l" t="t" r="r" b="b"/>
              <a:pathLst>
                <a:path w="19558" h="30900" extrusionOk="0">
                  <a:moveTo>
                    <a:pt x="4932" y="1139"/>
                  </a:moveTo>
                  <a:cubicBezTo>
                    <a:pt x="5431" y="1139"/>
                    <a:pt x="5959" y="1401"/>
                    <a:pt x="6277" y="1785"/>
                  </a:cubicBezTo>
                  <a:cubicBezTo>
                    <a:pt x="7128" y="2815"/>
                    <a:pt x="8047" y="3806"/>
                    <a:pt x="8651" y="5000"/>
                  </a:cubicBezTo>
                  <a:cubicBezTo>
                    <a:pt x="9161" y="6013"/>
                    <a:pt x="9853" y="6914"/>
                    <a:pt x="10385" y="7919"/>
                  </a:cubicBezTo>
                  <a:cubicBezTo>
                    <a:pt x="10818" y="8738"/>
                    <a:pt x="10964" y="9778"/>
                    <a:pt x="11759" y="10414"/>
                  </a:cubicBezTo>
                  <a:cubicBezTo>
                    <a:pt x="12059" y="10653"/>
                    <a:pt x="12078" y="11083"/>
                    <a:pt x="12181" y="11389"/>
                  </a:cubicBezTo>
                  <a:cubicBezTo>
                    <a:pt x="12854" y="13408"/>
                    <a:pt x="13820" y="15330"/>
                    <a:pt x="14125" y="17476"/>
                  </a:cubicBezTo>
                  <a:cubicBezTo>
                    <a:pt x="14268" y="18487"/>
                    <a:pt x="14575" y="19482"/>
                    <a:pt x="14743" y="20497"/>
                  </a:cubicBezTo>
                  <a:cubicBezTo>
                    <a:pt x="14772" y="20673"/>
                    <a:pt x="14792" y="20791"/>
                    <a:pt x="14914" y="20791"/>
                  </a:cubicBezTo>
                  <a:cubicBezTo>
                    <a:pt x="14984" y="20791"/>
                    <a:pt x="15087" y="20752"/>
                    <a:pt x="15245" y="20664"/>
                  </a:cubicBezTo>
                  <a:cubicBezTo>
                    <a:pt x="15919" y="20290"/>
                    <a:pt x="16636" y="19883"/>
                    <a:pt x="17454" y="19883"/>
                  </a:cubicBezTo>
                  <a:cubicBezTo>
                    <a:pt x="17616" y="19883"/>
                    <a:pt x="17783" y="19899"/>
                    <a:pt x="17954" y="19934"/>
                  </a:cubicBezTo>
                  <a:cubicBezTo>
                    <a:pt x="18504" y="20048"/>
                    <a:pt x="18122" y="20374"/>
                    <a:pt x="18148" y="20622"/>
                  </a:cubicBezTo>
                  <a:cubicBezTo>
                    <a:pt x="18353" y="20913"/>
                    <a:pt x="18269" y="21135"/>
                    <a:pt x="17983" y="21350"/>
                  </a:cubicBezTo>
                  <a:cubicBezTo>
                    <a:pt x="17821" y="21471"/>
                    <a:pt x="17758" y="21653"/>
                    <a:pt x="18052" y="21756"/>
                  </a:cubicBezTo>
                  <a:cubicBezTo>
                    <a:pt x="18227" y="21818"/>
                    <a:pt x="18080" y="21998"/>
                    <a:pt x="18053" y="22009"/>
                  </a:cubicBezTo>
                  <a:cubicBezTo>
                    <a:pt x="17403" y="22263"/>
                    <a:pt x="17501" y="22966"/>
                    <a:pt x="17339" y="23427"/>
                  </a:cubicBezTo>
                  <a:cubicBezTo>
                    <a:pt x="17163" y="23927"/>
                    <a:pt x="16701" y="24449"/>
                    <a:pt x="16970" y="25074"/>
                  </a:cubicBezTo>
                  <a:cubicBezTo>
                    <a:pt x="16987" y="25119"/>
                    <a:pt x="17000" y="25164"/>
                    <a:pt x="17009" y="25211"/>
                  </a:cubicBezTo>
                  <a:cubicBezTo>
                    <a:pt x="16219" y="25321"/>
                    <a:pt x="16700" y="26245"/>
                    <a:pt x="16154" y="26549"/>
                  </a:cubicBezTo>
                  <a:cubicBezTo>
                    <a:pt x="15958" y="26658"/>
                    <a:pt x="15822" y="26916"/>
                    <a:pt x="15801" y="27225"/>
                  </a:cubicBezTo>
                  <a:cubicBezTo>
                    <a:pt x="15779" y="27535"/>
                    <a:pt x="15605" y="27832"/>
                    <a:pt x="15371" y="28100"/>
                  </a:cubicBezTo>
                  <a:cubicBezTo>
                    <a:pt x="15088" y="28423"/>
                    <a:pt x="14539" y="28591"/>
                    <a:pt x="14687" y="29238"/>
                  </a:cubicBezTo>
                  <a:cubicBezTo>
                    <a:pt x="14723" y="29401"/>
                    <a:pt x="14281" y="29532"/>
                    <a:pt x="13876" y="29532"/>
                  </a:cubicBezTo>
                  <a:cubicBezTo>
                    <a:pt x="13646" y="29532"/>
                    <a:pt x="13427" y="29489"/>
                    <a:pt x="13316" y="29386"/>
                  </a:cubicBezTo>
                  <a:cubicBezTo>
                    <a:pt x="12990" y="29084"/>
                    <a:pt x="12647" y="28764"/>
                    <a:pt x="12319" y="28498"/>
                  </a:cubicBezTo>
                  <a:cubicBezTo>
                    <a:pt x="11185" y="27577"/>
                    <a:pt x="10244" y="26465"/>
                    <a:pt x="9455" y="25295"/>
                  </a:cubicBezTo>
                  <a:cubicBezTo>
                    <a:pt x="8951" y="24548"/>
                    <a:pt x="8320" y="23789"/>
                    <a:pt x="8086" y="22854"/>
                  </a:cubicBezTo>
                  <a:cubicBezTo>
                    <a:pt x="8069" y="22778"/>
                    <a:pt x="8046" y="22702"/>
                    <a:pt x="8015" y="22629"/>
                  </a:cubicBezTo>
                  <a:cubicBezTo>
                    <a:pt x="7451" y="21378"/>
                    <a:pt x="7548" y="21011"/>
                    <a:pt x="8689" y="21011"/>
                  </a:cubicBezTo>
                  <a:cubicBezTo>
                    <a:pt x="8840" y="21011"/>
                    <a:pt x="9009" y="21018"/>
                    <a:pt x="9197" y="21029"/>
                  </a:cubicBezTo>
                  <a:cubicBezTo>
                    <a:pt x="9249" y="21033"/>
                    <a:pt x="9301" y="21034"/>
                    <a:pt x="9353" y="21034"/>
                  </a:cubicBezTo>
                  <a:cubicBezTo>
                    <a:pt x="9487" y="21034"/>
                    <a:pt x="9622" y="21026"/>
                    <a:pt x="9757" y="21026"/>
                  </a:cubicBezTo>
                  <a:cubicBezTo>
                    <a:pt x="10030" y="21026"/>
                    <a:pt x="10298" y="21059"/>
                    <a:pt x="10538" y="21260"/>
                  </a:cubicBezTo>
                  <a:cubicBezTo>
                    <a:pt x="10585" y="21299"/>
                    <a:pt x="10630" y="21316"/>
                    <a:pt x="10670" y="21316"/>
                  </a:cubicBezTo>
                  <a:cubicBezTo>
                    <a:pt x="10750" y="21316"/>
                    <a:pt x="10815" y="21251"/>
                    <a:pt x="10857" y="21162"/>
                  </a:cubicBezTo>
                  <a:cubicBezTo>
                    <a:pt x="11000" y="20860"/>
                    <a:pt x="11168" y="20555"/>
                    <a:pt x="11037" y="20205"/>
                  </a:cubicBezTo>
                  <a:cubicBezTo>
                    <a:pt x="10445" y="18610"/>
                    <a:pt x="9815" y="17024"/>
                    <a:pt x="9027" y="15518"/>
                  </a:cubicBezTo>
                  <a:cubicBezTo>
                    <a:pt x="8645" y="14787"/>
                    <a:pt x="8178" y="14068"/>
                    <a:pt x="7805" y="13346"/>
                  </a:cubicBezTo>
                  <a:cubicBezTo>
                    <a:pt x="7081" y="11952"/>
                    <a:pt x="6089" y="10789"/>
                    <a:pt x="5169" y="9554"/>
                  </a:cubicBezTo>
                  <a:cubicBezTo>
                    <a:pt x="4424" y="8555"/>
                    <a:pt x="3576" y="7648"/>
                    <a:pt x="2730" y="6736"/>
                  </a:cubicBezTo>
                  <a:cubicBezTo>
                    <a:pt x="2351" y="6326"/>
                    <a:pt x="2119" y="5812"/>
                    <a:pt x="1592" y="5492"/>
                  </a:cubicBezTo>
                  <a:cubicBezTo>
                    <a:pt x="1305" y="5318"/>
                    <a:pt x="1128" y="4798"/>
                    <a:pt x="1340" y="4341"/>
                  </a:cubicBezTo>
                  <a:cubicBezTo>
                    <a:pt x="1979" y="2948"/>
                    <a:pt x="3030" y="1959"/>
                    <a:pt x="4373" y="1268"/>
                  </a:cubicBezTo>
                  <a:cubicBezTo>
                    <a:pt x="4545" y="1179"/>
                    <a:pt x="4737" y="1139"/>
                    <a:pt x="4932" y="1139"/>
                  </a:cubicBezTo>
                  <a:close/>
                  <a:moveTo>
                    <a:pt x="5289" y="0"/>
                  </a:moveTo>
                  <a:cubicBezTo>
                    <a:pt x="5075" y="0"/>
                    <a:pt x="4835" y="53"/>
                    <a:pt x="4561" y="180"/>
                  </a:cubicBezTo>
                  <a:cubicBezTo>
                    <a:pt x="3922" y="475"/>
                    <a:pt x="3450" y="942"/>
                    <a:pt x="2870" y="1233"/>
                  </a:cubicBezTo>
                  <a:cubicBezTo>
                    <a:pt x="1700" y="1814"/>
                    <a:pt x="898" y="2636"/>
                    <a:pt x="479" y="3865"/>
                  </a:cubicBezTo>
                  <a:cubicBezTo>
                    <a:pt x="226" y="4604"/>
                    <a:pt x="0" y="5263"/>
                    <a:pt x="692" y="5963"/>
                  </a:cubicBezTo>
                  <a:cubicBezTo>
                    <a:pt x="935" y="6207"/>
                    <a:pt x="1235" y="6418"/>
                    <a:pt x="1470" y="6690"/>
                  </a:cubicBezTo>
                  <a:cubicBezTo>
                    <a:pt x="2343" y="7701"/>
                    <a:pt x="3111" y="8818"/>
                    <a:pt x="4060" y="9742"/>
                  </a:cubicBezTo>
                  <a:cubicBezTo>
                    <a:pt x="5188" y="10840"/>
                    <a:pt x="5918" y="12175"/>
                    <a:pt x="6756" y="13455"/>
                  </a:cubicBezTo>
                  <a:cubicBezTo>
                    <a:pt x="7288" y="14267"/>
                    <a:pt x="7708" y="15129"/>
                    <a:pt x="8156" y="15983"/>
                  </a:cubicBezTo>
                  <a:cubicBezTo>
                    <a:pt x="8698" y="17014"/>
                    <a:pt x="9160" y="18080"/>
                    <a:pt x="9692" y="19113"/>
                  </a:cubicBezTo>
                  <a:cubicBezTo>
                    <a:pt x="9843" y="19405"/>
                    <a:pt x="10112" y="19861"/>
                    <a:pt x="10003" y="20017"/>
                  </a:cubicBezTo>
                  <a:cubicBezTo>
                    <a:pt x="9938" y="20110"/>
                    <a:pt x="9850" y="20142"/>
                    <a:pt x="9749" y="20142"/>
                  </a:cubicBezTo>
                  <a:cubicBezTo>
                    <a:pt x="9540" y="20142"/>
                    <a:pt x="9277" y="20004"/>
                    <a:pt x="9054" y="20000"/>
                  </a:cubicBezTo>
                  <a:cubicBezTo>
                    <a:pt x="9043" y="19999"/>
                    <a:pt x="9033" y="19999"/>
                    <a:pt x="9022" y="19999"/>
                  </a:cubicBezTo>
                  <a:cubicBezTo>
                    <a:pt x="8821" y="19999"/>
                    <a:pt x="8620" y="20040"/>
                    <a:pt x="8418" y="20060"/>
                  </a:cubicBezTo>
                  <a:cubicBezTo>
                    <a:pt x="8333" y="20061"/>
                    <a:pt x="8244" y="20096"/>
                    <a:pt x="8163" y="20096"/>
                  </a:cubicBezTo>
                  <a:cubicBezTo>
                    <a:pt x="8144" y="20096"/>
                    <a:pt x="8126" y="20094"/>
                    <a:pt x="8108" y="20090"/>
                  </a:cubicBezTo>
                  <a:cubicBezTo>
                    <a:pt x="8019" y="20066"/>
                    <a:pt x="7919" y="20055"/>
                    <a:pt x="7812" y="20055"/>
                  </a:cubicBezTo>
                  <a:cubicBezTo>
                    <a:pt x="7374" y="20055"/>
                    <a:pt x="6835" y="20243"/>
                    <a:pt x="6551" y="20511"/>
                  </a:cubicBezTo>
                  <a:cubicBezTo>
                    <a:pt x="5933" y="21093"/>
                    <a:pt x="6569" y="22391"/>
                    <a:pt x="6906" y="22972"/>
                  </a:cubicBezTo>
                  <a:cubicBezTo>
                    <a:pt x="7808" y="24533"/>
                    <a:pt x="8612" y="26182"/>
                    <a:pt x="9925" y="27449"/>
                  </a:cubicBezTo>
                  <a:cubicBezTo>
                    <a:pt x="10465" y="27972"/>
                    <a:pt x="10813" y="28657"/>
                    <a:pt x="11432" y="29089"/>
                  </a:cubicBezTo>
                  <a:cubicBezTo>
                    <a:pt x="12003" y="29487"/>
                    <a:pt x="12590" y="29857"/>
                    <a:pt x="13002" y="30447"/>
                  </a:cubicBezTo>
                  <a:cubicBezTo>
                    <a:pt x="13203" y="30736"/>
                    <a:pt x="13657" y="30900"/>
                    <a:pt x="14061" y="30900"/>
                  </a:cubicBezTo>
                  <a:cubicBezTo>
                    <a:pt x="14319" y="30900"/>
                    <a:pt x="14557" y="30833"/>
                    <a:pt x="14696" y="30690"/>
                  </a:cubicBezTo>
                  <a:cubicBezTo>
                    <a:pt x="15430" y="29929"/>
                    <a:pt x="15995" y="29038"/>
                    <a:pt x="16594" y="28174"/>
                  </a:cubicBezTo>
                  <a:cubicBezTo>
                    <a:pt x="16967" y="27638"/>
                    <a:pt x="17131" y="26997"/>
                    <a:pt x="17411" y="26416"/>
                  </a:cubicBezTo>
                  <a:cubicBezTo>
                    <a:pt x="17996" y="25194"/>
                    <a:pt x="18369" y="23870"/>
                    <a:pt x="18860" y="22601"/>
                  </a:cubicBezTo>
                  <a:cubicBezTo>
                    <a:pt x="19130" y="21908"/>
                    <a:pt x="19360" y="21211"/>
                    <a:pt x="19476" y="20480"/>
                  </a:cubicBezTo>
                  <a:cubicBezTo>
                    <a:pt x="19553" y="19995"/>
                    <a:pt x="19557" y="19370"/>
                    <a:pt x="19130" y="19184"/>
                  </a:cubicBezTo>
                  <a:cubicBezTo>
                    <a:pt x="18589" y="18952"/>
                    <a:pt x="18026" y="18777"/>
                    <a:pt x="17457" y="18777"/>
                  </a:cubicBezTo>
                  <a:cubicBezTo>
                    <a:pt x="17009" y="18777"/>
                    <a:pt x="16558" y="18885"/>
                    <a:pt x="16112" y="19156"/>
                  </a:cubicBezTo>
                  <a:cubicBezTo>
                    <a:pt x="15958" y="19250"/>
                    <a:pt x="15811" y="19295"/>
                    <a:pt x="15681" y="19295"/>
                  </a:cubicBezTo>
                  <a:cubicBezTo>
                    <a:pt x="15398" y="19295"/>
                    <a:pt x="15198" y="19079"/>
                    <a:pt x="15203" y="18679"/>
                  </a:cubicBezTo>
                  <a:cubicBezTo>
                    <a:pt x="15217" y="17759"/>
                    <a:pt x="14833" y="16946"/>
                    <a:pt x="14671" y="16075"/>
                  </a:cubicBezTo>
                  <a:cubicBezTo>
                    <a:pt x="14301" y="14096"/>
                    <a:pt x="13494" y="12253"/>
                    <a:pt x="12641" y="10464"/>
                  </a:cubicBezTo>
                  <a:cubicBezTo>
                    <a:pt x="11040" y="7100"/>
                    <a:pt x="9395" y="3729"/>
                    <a:pt x="6803" y="978"/>
                  </a:cubicBezTo>
                  <a:cubicBezTo>
                    <a:pt x="6394" y="545"/>
                    <a:pt x="5975" y="0"/>
                    <a:pt x="5289" y="0"/>
                  </a:cubicBezTo>
                  <a:close/>
                </a:path>
              </a:pathLst>
            </a:custGeom>
            <a:solidFill>
              <a:srgbClr val="000000"/>
            </a:solidFill>
            <a:ln>
              <a:noFill/>
            </a:ln>
          </p:spPr>
          <p:txBody>
            <a:bodyPr spcFirstLastPara="1" wrap="square" lIns="91425" tIns="91425" rIns="91425" bIns="91425" anchor="ctr" anchorCtr="0">
              <a:noAutofit/>
            </a:bodyPr>
            <a:lstStyle/>
            <a:p>
              <a:endParaRPr>
                <a:solidFill>
                  <a:prstClr val="black"/>
                </a:solidFill>
                <a:latin typeface="Arial Rounded MT Bold" panose="020F0704030504030204" pitchFamily="34" charset="0"/>
              </a:endParaRPr>
            </a:p>
          </p:txBody>
        </p:sp>
      </p:grpSp>
      <p:sp>
        <p:nvSpPr>
          <p:cNvPr id="95" name="TextBox 94"/>
          <p:cNvSpPr txBox="1"/>
          <p:nvPr/>
        </p:nvSpPr>
        <p:spPr>
          <a:xfrm>
            <a:off x="3828106" y="4537131"/>
            <a:ext cx="2715595" cy="430887"/>
          </a:xfrm>
          <a:prstGeom prst="rect">
            <a:avLst/>
          </a:prstGeom>
          <a:noFill/>
        </p:spPr>
        <p:txBody>
          <a:bodyPr wrap="square" rtlCol="0">
            <a:spAutoFit/>
          </a:bodyPr>
          <a:lstStyle/>
          <a:p>
            <a:pPr marL="285750" indent="-285750">
              <a:buFont typeface="Arial" panose="020B0604020202090204" pitchFamily="34" charset="0"/>
              <a:buChar char="•"/>
            </a:pPr>
            <a:r>
              <a:rPr lang="en-US" sz="2200" b="1" dirty="0" err="1">
                <a:solidFill>
                  <a:srgbClr val="FF0066"/>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rPr>
              <a:t>Sự</a:t>
            </a:r>
            <a:r>
              <a:rPr lang="en-US" sz="2200" b="1" dirty="0">
                <a:solidFill>
                  <a:srgbClr val="FF0066"/>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rPr>
              <a:t> </a:t>
            </a:r>
            <a:r>
              <a:rPr lang="en-US" sz="2200" b="1" dirty="0" err="1">
                <a:solidFill>
                  <a:srgbClr val="FF0066"/>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rPr>
              <a:t>vật</a:t>
            </a:r>
            <a:r>
              <a:rPr lang="en-US" sz="2200" b="1" dirty="0">
                <a:solidFill>
                  <a:srgbClr val="FF0066"/>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rPr>
              <a:t> – </a:t>
            </a:r>
            <a:r>
              <a:rPr lang="en-US" sz="2200" b="1" dirty="0" err="1">
                <a:solidFill>
                  <a:srgbClr val="FF0066"/>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rPr>
              <a:t>Sự</a:t>
            </a:r>
            <a:r>
              <a:rPr lang="en-US" sz="2200" b="1" dirty="0">
                <a:solidFill>
                  <a:srgbClr val="FF0066"/>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rPr>
              <a:t> </a:t>
            </a:r>
            <a:r>
              <a:rPr lang="en-US" sz="2200" b="1" dirty="0" err="1">
                <a:solidFill>
                  <a:srgbClr val="FF0066"/>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rPr>
              <a:t>vật</a:t>
            </a:r>
            <a:endParaRPr lang="en-US" sz="2200" b="1" dirty="0">
              <a:solidFill>
                <a:srgbClr val="FF0066"/>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endParaRPr>
          </a:p>
        </p:txBody>
      </p:sp>
      <p:sp>
        <p:nvSpPr>
          <p:cNvPr id="98" name="Rectangle 97"/>
          <p:cNvSpPr/>
          <p:nvPr/>
        </p:nvSpPr>
        <p:spPr>
          <a:xfrm>
            <a:off x="228600" y="4764193"/>
            <a:ext cx="2739292" cy="430887"/>
          </a:xfrm>
          <a:prstGeom prst="rect">
            <a:avLst/>
          </a:prstGeom>
        </p:spPr>
        <p:txBody>
          <a:bodyPr wrap="square">
            <a:spAutoFit/>
          </a:bodyPr>
          <a:lstStyle/>
          <a:p>
            <a:pPr marL="285750" indent="-285750">
              <a:buFont typeface="Arial" panose="020B0604020202090204" pitchFamily="34" charset="0"/>
              <a:buChar char="•"/>
            </a:pPr>
            <a:r>
              <a:rPr lang="en-US" sz="2200" b="1" dirty="0" err="1">
                <a:solidFill>
                  <a:srgbClr val="A24A0E"/>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rPr>
              <a:t>Từ</a:t>
            </a:r>
            <a:r>
              <a:rPr lang="en-US" sz="2200" b="1" dirty="0">
                <a:solidFill>
                  <a:srgbClr val="A24A0E"/>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rPr>
              <a:t>  so </a:t>
            </a:r>
            <a:r>
              <a:rPr lang="en-US" sz="2200" b="1" dirty="0" err="1">
                <a:solidFill>
                  <a:srgbClr val="A24A0E"/>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rPr>
              <a:t>sánh</a:t>
            </a:r>
            <a:r>
              <a:rPr lang="en-US" sz="2200" b="1" dirty="0">
                <a:solidFill>
                  <a:srgbClr val="A24A0E"/>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rPr>
              <a:t> </a:t>
            </a:r>
          </a:p>
        </p:txBody>
      </p:sp>
      <p:sp>
        <p:nvSpPr>
          <p:cNvPr id="100" name="Rectangle 99"/>
          <p:cNvSpPr/>
          <p:nvPr/>
        </p:nvSpPr>
        <p:spPr>
          <a:xfrm>
            <a:off x="232848" y="5258626"/>
            <a:ext cx="2735044" cy="430887"/>
          </a:xfrm>
          <a:prstGeom prst="rect">
            <a:avLst/>
          </a:prstGeom>
        </p:spPr>
        <p:txBody>
          <a:bodyPr wrap="none">
            <a:spAutoFit/>
          </a:bodyPr>
          <a:lstStyle/>
          <a:p>
            <a:pPr marL="285750" indent="-285750">
              <a:buFont typeface="Arial" panose="020B0604020202090204" pitchFamily="34" charset="0"/>
              <a:buChar char="•"/>
            </a:pPr>
            <a:r>
              <a:rPr lang="en-US" sz="2200" b="1" dirty="0" err="1">
                <a:solidFill>
                  <a:srgbClr val="A24A0E"/>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rPr>
              <a:t>Sự</a:t>
            </a:r>
            <a:r>
              <a:rPr lang="en-US" sz="2200" b="1" dirty="0">
                <a:solidFill>
                  <a:srgbClr val="A24A0E"/>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rPr>
              <a:t> </a:t>
            </a:r>
            <a:r>
              <a:rPr lang="en-US" sz="2200" b="1" dirty="0" err="1">
                <a:solidFill>
                  <a:srgbClr val="A24A0E"/>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rPr>
              <a:t>vật</a:t>
            </a:r>
            <a:r>
              <a:rPr lang="en-US" sz="2200" b="1" dirty="0">
                <a:solidFill>
                  <a:srgbClr val="A24A0E"/>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rPr>
              <a:t> so </a:t>
            </a:r>
            <a:r>
              <a:rPr lang="en-US" sz="2200" b="1" dirty="0" err="1">
                <a:solidFill>
                  <a:srgbClr val="A24A0E"/>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rPr>
              <a:t>sánh</a:t>
            </a:r>
            <a:r>
              <a:rPr lang="en-US" sz="2200" b="1" dirty="0">
                <a:solidFill>
                  <a:srgbClr val="A24A0E"/>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rPr>
              <a:t> 2</a:t>
            </a:r>
          </a:p>
        </p:txBody>
      </p:sp>
      <p:sp>
        <p:nvSpPr>
          <p:cNvPr id="104" name="Rectangle 103"/>
          <p:cNvSpPr/>
          <p:nvPr/>
        </p:nvSpPr>
        <p:spPr>
          <a:xfrm>
            <a:off x="7073900" y="3280614"/>
            <a:ext cx="1693092" cy="430887"/>
          </a:xfrm>
          <a:prstGeom prst="rect">
            <a:avLst/>
          </a:prstGeom>
        </p:spPr>
        <p:txBody>
          <a:bodyPr wrap="none">
            <a:spAutoFit/>
          </a:bodyPr>
          <a:lstStyle/>
          <a:p>
            <a:pPr marL="285750" indent="-285750">
              <a:buFont typeface="Arial" panose="020B0604020202090204" pitchFamily="34" charset="0"/>
              <a:buChar char="•"/>
            </a:pPr>
            <a:r>
              <a:rPr lang="en-US" sz="2200" b="1" dirty="0" err="1">
                <a:solidFill>
                  <a:srgbClr val="5B9BD5">
                    <a:lumMod val="50000"/>
                  </a:srgbClr>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rPr>
              <a:t>Hơn</a:t>
            </a:r>
            <a:r>
              <a:rPr lang="en-US" sz="2200" b="1" dirty="0">
                <a:solidFill>
                  <a:srgbClr val="5B9BD5">
                    <a:lumMod val="50000"/>
                  </a:srgbClr>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rPr>
              <a:t> </a:t>
            </a:r>
            <a:r>
              <a:rPr lang="en-US" sz="2200" b="1" dirty="0" err="1">
                <a:solidFill>
                  <a:srgbClr val="5B9BD5">
                    <a:lumMod val="50000"/>
                  </a:srgbClr>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rPr>
              <a:t>kém</a:t>
            </a:r>
            <a:endParaRPr lang="en-US" sz="2200" b="1" dirty="0">
              <a:solidFill>
                <a:srgbClr val="5B9BD5">
                  <a:lumMod val="50000"/>
                </a:srgbClr>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endParaRPr>
          </a:p>
        </p:txBody>
      </p:sp>
      <p:sp>
        <p:nvSpPr>
          <p:cNvPr id="32" name="Rectangle 31"/>
          <p:cNvSpPr/>
          <p:nvPr/>
        </p:nvSpPr>
        <p:spPr>
          <a:xfrm>
            <a:off x="3810000" y="5016500"/>
            <a:ext cx="3122971" cy="430887"/>
          </a:xfrm>
          <a:prstGeom prst="rect">
            <a:avLst/>
          </a:prstGeom>
        </p:spPr>
        <p:txBody>
          <a:bodyPr wrap="none">
            <a:spAutoFit/>
          </a:bodyPr>
          <a:lstStyle/>
          <a:p>
            <a:pPr marL="285750" indent="-285750">
              <a:buFont typeface="Arial" panose="020B0604020202090204" pitchFamily="34" charset="0"/>
              <a:buChar char="•"/>
            </a:pPr>
            <a:r>
              <a:rPr lang="en-US" sz="2200" b="1" dirty="0">
                <a:solidFill>
                  <a:srgbClr val="FF0066"/>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rPr>
              <a:t>S</a:t>
            </a:r>
            <a:r>
              <a:rPr lang="vi-VN" sz="2200" b="1" dirty="0">
                <a:solidFill>
                  <a:srgbClr val="FF0066"/>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rPr>
              <a:t>ự</a:t>
            </a:r>
            <a:r>
              <a:rPr lang="en-US" sz="2200" b="1" dirty="0">
                <a:solidFill>
                  <a:srgbClr val="FF0066"/>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rPr>
              <a:t> </a:t>
            </a:r>
            <a:r>
              <a:rPr lang="en-US" sz="2200" b="1" dirty="0" err="1">
                <a:solidFill>
                  <a:srgbClr val="FF0066"/>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rPr>
              <a:t>vật</a:t>
            </a:r>
            <a:r>
              <a:rPr lang="en-US" sz="2200" b="1" dirty="0">
                <a:solidFill>
                  <a:srgbClr val="FF0066"/>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rPr>
              <a:t> – Con </a:t>
            </a:r>
            <a:r>
              <a:rPr lang="en-US" sz="2200" b="1" dirty="0" err="1">
                <a:solidFill>
                  <a:srgbClr val="FF0066"/>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rPr>
              <a:t>ng</a:t>
            </a:r>
            <a:r>
              <a:rPr lang="vi-VN" sz="2200" b="1" dirty="0">
                <a:solidFill>
                  <a:srgbClr val="FF0066"/>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rPr>
              <a:t>ười</a:t>
            </a:r>
            <a:endParaRPr lang="en-US" sz="2200" b="1" dirty="0">
              <a:solidFill>
                <a:srgbClr val="FF0066"/>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3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p:nvPr/>
        </p:nvSpPr>
        <p:spPr>
          <a:xfrm>
            <a:off x="0" y="-184150"/>
            <a:ext cx="184150" cy="368300"/>
          </a:xfrm>
          <a:prstGeom prst="rect">
            <a:avLst/>
          </a:prstGeom>
          <a:noFill/>
          <a:ln w="9525">
            <a:noFill/>
          </a:ln>
        </p:spPr>
        <p:txBody>
          <a:bodyPr wrap="none" anchor="ctr">
            <a:spAutoFit/>
          </a:bodyPr>
          <a:lstStyle/>
          <a:p>
            <a:pPr eaLnBrk="1" hangingPunct="1"/>
            <a:endParaRPr lang="en-US" altLang="vi-VN" dirty="0">
              <a:latin typeface="Arial" panose="020B0604020202090204" pitchFamily="34" charset="0"/>
            </a:endParaRPr>
          </a:p>
        </p:txBody>
      </p:sp>
      <p:sp>
        <p:nvSpPr>
          <p:cNvPr id="49155" name="Rectangle 3"/>
          <p:cNvSpPr/>
          <p:nvPr/>
        </p:nvSpPr>
        <p:spPr>
          <a:xfrm>
            <a:off x="0" y="-184150"/>
            <a:ext cx="184150" cy="368300"/>
          </a:xfrm>
          <a:prstGeom prst="rect">
            <a:avLst/>
          </a:prstGeom>
          <a:noFill/>
          <a:ln w="9525">
            <a:noFill/>
          </a:ln>
        </p:spPr>
        <p:txBody>
          <a:bodyPr wrap="none" anchor="ctr">
            <a:spAutoFit/>
          </a:bodyPr>
          <a:lstStyle/>
          <a:p>
            <a:pPr eaLnBrk="1" hangingPunct="1"/>
            <a:endParaRPr lang="en-US" altLang="vi-VN" dirty="0">
              <a:latin typeface="Arial" panose="020B0604020202090204" pitchFamily="34" charset="0"/>
            </a:endParaRPr>
          </a:p>
        </p:txBody>
      </p:sp>
      <p:sp>
        <p:nvSpPr>
          <p:cNvPr id="77828" name="Text Box 4"/>
          <p:cNvSpPr txBox="1"/>
          <p:nvPr/>
        </p:nvSpPr>
        <p:spPr>
          <a:xfrm>
            <a:off x="304800" y="685800"/>
            <a:ext cx="8534400" cy="779780"/>
          </a:xfrm>
          <a:prstGeom prst="rect">
            <a:avLst/>
          </a:prstGeom>
          <a:solidFill>
            <a:srgbClr val="CCFF33"/>
          </a:solidFill>
          <a:ln w="9525">
            <a:noFill/>
          </a:ln>
        </p:spPr>
        <p:txBody>
          <a:bodyPr wrap="square">
            <a:spAutoFit/>
          </a:bodyPr>
          <a:lstStyle/>
          <a:p>
            <a:pPr eaLnBrk="1" hangingPunct="1">
              <a:lnSpc>
                <a:spcPct val="80000"/>
              </a:lnSpc>
              <a:spcBef>
                <a:spcPct val="40000"/>
              </a:spcBef>
            </a:pPr>
            <a:r>
              <a:rPr lang="en-US" altLang="vi-VN" sz="2800" b="1" dirty="0">
                <a:solidFill>
                  <a:srgbClr val="0033CC"/>
                </a:solidFill>
                <a:latin typeface="Times New Roman" panose="02020503050405090304" pitchFamily="18" charset="0"/>
              </a:rPr>
              <a:t>Bài 2 : </a:t>
            </a:r>
            <a:r>
              <a:rPr lang="vi-VN" altLang="en-US" sz="2800" b="1" dirty="0">
                <a:solidFill>
                  <a:srgbClr val="0033CC"/>
                </a:solidFill>
                <a:latin typeface="Times New Roman" panose="02020503050405090304" pitchFamily="18" charset="0"/>
              </a:rPr>
              <a:t>Đọc lại bài tập đọc</a:t>
            </a:r>
            <a:r>
              <a:rPr lang="en-US" altLang="vi-VN" sz="2800" b="1" dirty="0">
                <a:solidFill>
                  <a:srgbClr val="0033CC"/>
                </a:solidFill>
                <a:latin typeface="Times New Roman" panose="02020503050405090304" pitchFamily="18" charset="0"/>
              </a:rPr>
              <a:t> </a:t>
            </a:r>
            <a:r>
              <a:rPr lang="vi-VN" altLang="en-US" sz="2800" b="1" i="1" dirty="0">
                <a:solidFill>
                  <a:srgbClr val="FF0000"/>
                </a:solidFill>
                <a:latin typeface="Times New Roman" panose="02020503050405090304" pitchFamily="18" charset="0"/>
              </a:rPr>
              <a:t>Trận bóng dưới lòng đường</a:t>
            </a:r>
            <a:r>
              <a:rPr lang="en-US" altLang="vi-VN" sz="2800" b="1" dirty="0">
                <a:solidFill>
                  <a:srgbClr val="0033CC"/>
                </a:solidFill>
                <a:latin typeface="Times New Roman" panose="02020503050405090304" pitchFamily="18" charset="0"/>
              </a:rPr>
              <a:t>. Tìm </a:t>
            </a:r>
            <a:r>
              <a:rPr lang="vi-VN" altLang="en-US" sz="2800" b="1" dirty="0">
                <a:solidFill>
                  <a:srgbClr val="0033CC"/>
                </a:solidFill>
                <a:latin typeface="Times New Roman" panose="02020503050405090304" pitchFamily="18" charset="0"/>
              </a:rPr>
              <a:t>các t</a:t>
            </a:r>
            <a:r>
              <a:rPr lang="en-US" altLang="vi-VN" sz="2800" b="1" dirty="0">
                <a:solidFill>
                  <a:srgbClr val="0033CC"/>
                </a:solidFill>
                <a:latin typeface="Times New Roman" panose="02020503050405090304" pitchFamily="18" charset="0"/>
              </a:rPr>
              <a:t>ừ </a:t>
            </a:r>
            <a:r>
              <a:rPr lang="vi-VN" altLang="en-US" sz="2800" b="1" dirty="0">
                <a:solidFill>
                  <a:srgbClr val="0033CC"/>
                </a:solidFill>
                <a:latin typeface="Times New Roman" panose="02020503050405090304" pitchFamily="18" charset="0"/>
              </a:rPr>
              <a:t>n</a:t>
            </a:r>
            <a:r>
              <a:rPr lang="en-US" altLang="vi-VN" sz="2800" b="1" dirty="0">
                <a:solidFill>
                  <a:srgbClr val="0033CC"/>
                </a:solidFill>
                <a:latin typeface="Times New Roman" panose="02020503050405090304" pitchFamily="18" charset="0"/>
              </a:rPr>
              <a:t>gữ : </a:t>
            </a:r>
          </a:p>
        </p:txBody>
      </p:sp>
      <p:graphicFrame>
        <p:nvGraphicFramePr>
          <p:cNvPr id="12307" name="Group 19"/>
          <p:cNvGraphicFramePr>
            <a:graphicFrameLocks noGrp="1"/>
          </p:cNvGraphicFramePr>
          <p:nvPr>
            <p:custDataLst>
              <p:tags r:id="rId1"/>
            </p:custDataLst>
          </p:nvPr>
        </p:nvGraphicFramePr>
        <p:xfrm>
          <a:off x="514350" y="2286000"/>
          <a:ext cx="8215313" cy="3462339"/>
        </p:xfrm>
        <a:graphic>
          <a:graphicData uri="http://schemas.openxmlformats.org/drawingml/2006/table">
            <a:tbl>
              <a:tblPr/>
              <a:tblGrid>
                <a:gridCol w="4330700">
                  <a:extLst>
                    <a:ext uri="{9D8B030D-6E8A-4147-A177-3AD203B41FA5}">
                      <a16:colId xmlns:a16="http://schemas.microsoft.com/office/drawing/2014/main" xmlns="" val="20000"/>
                    </a:ext>
                  </a:extLst>
                </a:gridCol>
                <a:gridCol w="3884613">
                  <a:extLst>
                    <a:ext uri="{9D8B030D-6E8A-4147-A177-3AD203B41FA5}">
                      <a16:colId xmlns:a16="http://schemas.microsoft.com/office/drawing/2014/main" xmlns="" val="20001"/>
                    </a:ext>
                  </a:extLst>
                </a:gridCol>
              </a:tblGrid>
              <a:tr h="1457104">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rgbClr val="006600"/>
                          </a:solidFill>
                          <a:effectLst/>
                          <a:latin typeface="Times New Roman" panose="02020503050405090304" pitchFamily="18" charset="0"/>
                        </a:rPr>
                        <a:t> a)  Chỉ </a:t>
                      </a:r>
                      <a:r>
                        <a:rPr kumimoji="0" lang="vi-VN" altLang="en-US" sz="2800" b="0" i="0" u="none" strike="noStrike" cap="none" normalizeH="0" baseline="0">
                          <a:ln>
                            <a:noFill/>
                          </a:ln>
                          <a:solidFill>
                            <a:srgbClr val="006600"/>
                          </a:solidFill>
                          <a:effectLst/>
                          <a:latin typeface="Times New Roman" panose="02020503050405090304" pitchFamily="18" charset="0"/>
                        </a:rPr>
                        <a:t>hoạt động</a:t>
                      </a:r>
                      <a:r>
                        <a:rPr kumimoji="0" lang="en-US" sz="2800" b="0" i="0" u="none" strike="noStrike" cap="none" normalizeH="0" baseline="0">
                          <a:ln>
                            <a:noFill/>
                          </a:ln>
                          <a:solidFill>
                            <a:srgbClr val="006600"/>
                          </a:solidFill>
                          <a:effectLst/>
                          <a:latin typeface="Times New Roman" panose="02020503050405090304" pitchFamily="18" charset="0"/>
                        </a:rPr>
                        <a:t> chơi </a:t>
                      </a:r>
                      <a:r>
                        <a:rPr kumimoji="0" lang="vi-VN" altLang="en-US" sz="2800" b="0" i="0" u="none" strike="noStrike" cap="none" normalizeH="0" baseline="0">
                          <a:ln>
                            <a:noFill/>
                          </a:ln>
                          <a:solidFill>
                            <a:srgbClr val="006600"/>
                          </a:solidFill>
                          <a:effectLst/>
                          <a:latin typeface="Times New Roman" panose="02020503050405090304" pitchFamily="18" charset="0"/>
                        </a:rPr>
                        <a:t>bóng</a:t>
                      </a:r>
                      <a:r>
                        <a:rPr kumimoji="0" lang="en-US" sz="2800" b="0" i="0" u="none" strike="noStrike" cap="none" normalizeH="0" baseline="0">
                          <a:ln>
                            <a:noFill/>
                          </a:ln>
                          <a:solidFill>
                            <a:srgbClr val="006600"/>
                          </a:solidFill>
                          <a:effectLst/>
                          <a:latin typeface="Times New Roman" panose="02020503050405090304" pitchFamily="18" charset="0"/>
                        </a:rPr>
                        <a:t> </a:t>
                      </a:r>
                      <a:r>
                        <a:rPr kumimoji="0" lang="vi-VN" altLang="en-US" sz="2800" b="0" i="0" u="none" strike="noStrike" cap="none" normalizeH="0" baseline="0">
                          <a:ln>
                            <a:noFill/>
                          </a:ln>
                          <a:solidFill>
                            <a:srgbClr val="006600"/>
                          </a:solidFill>
                          <a:effectLst/>
                          <a:latin typeface="Times New Roman" panose="02020503050405090304" pitchFamily="18" charset="0"/>
                        </a:rPr>
                        <a:t>của các</a:t>
                      </a:r>
                      <a:r>
                        <a:rPr kumimoji="0" lang="en-US" sz="2800" b="0" i="0" u="none" strike="noStrike" cap="none" normalizeH="0" baseline="0">
                          <a:ln>
                            <a:noFill/>
                          </a:ln>
                          <a:solidFill>
                            <a:srgbClr val="006600"/>
                          </a:solidFill>
                          <a:effectLst/>
                          <a:latin typeface="Times New Roman" panose="02020503050405090304" pitchFamily="18" charset="0"/>
                        </a:rPr>
                        <a:t> bạn nhỏ.</a:t>
                      </a:r>
                    </a:p>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rgbClr val="006600"/>
                        </a:solidFill>
                        <a:effectLst/>
                        <a:latin typeface="Times New Roman" panose="02020503050405090304" pitchFamily="18" charset="0"/>
                      </a:endParaRPr>
                    </a:p>
                  </a:txBody>
                  <a:tcPr marT="45725" marB="45725" anchor="ctr" horzOverflow="overflow">
                    <a:lnL w="38100" cap="flat" cmpd="sng" algn="ctr">
                      <a:solidFill>
                        <a:srgbClr val="0000CC"/>
                      </a:solidFill>
                      <a:prstDash val="solid"/>
                      <a:round/>
                      <a:headEnd type="none" w="med" len="med"/>
                      <a:tailEnd type="none" w="med" len="med"/>
                    </a:lnL>
                    <a:lnR w="12700" cap="flat" cmpd="sng" algn="ctr">
                      <a:solidFill>
                        <a:srgbClr val="0033CC"/>
                      </a:solidFill>
                      <a:prstDash val="solid"/>
                      <a:round/>
                      <a:headEnd type="none" w="med" len="med"/>
                      <a:tailEnd type="none" w="med" len="med"/>
                    </a:lnR>
                    <a:lnT w="38100"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lnTlToBr>
                      <a:noFill/>
                    </a:lnTlToBr>
                    <a:lnBlToTr>
                      <a:noFill/>
                    </a:lnBlToTr>
                    <a:solidFill>
                      <a:srgbClr val="FFFFB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rgbClr val="006600"/>
                          </a:solidFill>
                          <a:effectLst/>
                          <a:latin typeface="Times New Roman" panose="02020503050405090304" pitchFamily="18" charset="0"/>
                        </a:rPr>
                        <a:t>b)  </a:t>
                      </a:r>
                      <a:r>
                        <a:rPr kumimoji="0" lang="vi-VN" altLang="en-US" sz="2800" b="0" i="0" u="none" strike="noStrike" cap="none" normalizeH="0" baseline="0">
                          <a:ln>
                            <a:noFill/>
                          </a:ln>
                          <a:solidFill>
                            <a:srgbClr val="006600"/>
                          </a:solidFill>
                          <a:effectLst/>
                          <a:latin typeface="Times New Roman" panose="02020503050405090304" pitchFamily="18" charset="0"/>
                        </a:rPr>
                        <a:t>Chỉ thái độ của</a:t>
                      </a:r>
                      <a:r>
                        <a:rPr kumimoji="0" lang="en-US" sz="2800" b="0" i="0" u="none" strike="noStrike" cap="none" normalizeH="0" baseline="0">
                          <a:ln>
                            <a:noFill/>
                          </a:ln>
                          <a:solidFill>
                            <a:srgbClr val="006600"/>
                          </a:solidFill>
                          <a:effectLst/>
                          <a:latin typeface="Times New Roman" panose="02020503050405090304" pitchFamily="18" charset="0"/>
                        </a:rPr>
                        <a:t> Quang và các bạn khi vô tình gây ra tai nạn cho cụ già.</a:t>
                      </a:r>
                    </a:p>
                  </a:txBody>
                  <a:tcPr marT="45725" marB="45725" horzOverflow="overflow">
                    <a:lnL w="12700" cap="flat" cmpd="sng" algn="ctr">
                      <a:solidFill>
                        <a:srgbClr val="0033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lnTlToBr>
                      <a:noFill/>
                    </a:lnTlToBr>
                    <a:lnBlToTr>
                      <a:noFill/>
                    </a:lnBlToTr>
                    <a:solidFill>
                      <a:srgbClr val="FFFFBD"/>
                    </a:solidFill>
                  </a:tcPr>
                </a:tc>
                <a:extLst>
                  <a:ext uri="{0D108BD9-81ED-4DB2-BD59-A6C34878D82A}">
                    <a16:rowId xmlns:a16="http://schemas.microsoft.com/office/drawing/2014/main" xmlns="" val="10000"/>
                  </a:ext>
                </a:extLst>
              </a:tr>
              <a:tr h="200523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FF0000"/>
                          </a:solidFill>
                          <a:effectLst/>
                          <a:latin typeface="Times New Roman" panose="02020503050405090304" pitchFamily="18" charset="0"/>
                        </a:rPr>
                        <a:t>M: </a:t>
                      </a:r>
                      <a:r>
                        <a:rPr kumimoji="0" lang="vi-VN" altLang="en-US" sz="2800" b="1" i="0" u="none" strike="noStrike" cap="none" normalizeH="0" baseline="0">
                          <a:ln>
                            <a:noFill/>
                          </a:ln>
                          <a:solidFill>
                            <a:srgbClr val="0000CC"/>
                          </a:solidFill>
                          <a:effectLst/>
                          <a:latin typeface="Times New Roman" panose="02020503050405090304" pitchFamily="18" charset="0"/>
                        </a:rPr>
                        <a:t>bấm bóng</a:t>
                      </a:r>
                      <a:endParaRPr kumimoji="0" lang="en-US" sz="2800" b="1" i="0" u="none" strike="noStrike" cap="none" normalizeH="0" baseline="0">
                        <a:ln>
                          <a:noFill/>
                        </a:ln>
                        <a:solidFill>
                          <a:srgbClr val="0000CC"/>
                        </a:solidFill>
                        <a:effectLst/>
                        <a:latin typeface="Times New Roman" panose="0202050305040509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a:ln>
                          <a:noFill/>
                        </a:ln>
                        <a:solidFill>
                          <a:srgbClr val="0000CC"/>
                        </a:solidFill>
                        <a:effectLst/>
                        <a:latin typeface="Times New Roman" panose="02020503050405090304" pitchFamily="18" charset="0"/>
                      </a:endParaRPr>
                    </a:p>
                  </a:txBody>
                  <a:tcPr marT="45725" marB="45725" horzOverflow="overflow">
                    <a:lnL w="38100" cap="flat" cmpd="sng" algn="ctr">
                      <a:solidFill>
                        <a:srgbClr val="0000CC"/>
                      </a:solidFill>
                      <a:prstDash val="solid"/>
                      <a:round/>
                      <a:headEnd type="none" w="med" len="med"/>
                      <a:tailEnd type="none" w="med" len="med"/>
                    </a:lnL>
                    <a:lnR w="12700" cap="flat" cmpd="sng" algn="ctr">
                      <a:solidFill>
                        <a:srgbClr val="0033CC"/>
                      </a:solidFill>
                      <a:prstDash val="solid"/>
                      <a:round/>
                      <a:headEnd type="none" w="med" len="med"/>
                      <a:tailEnd type="none" w="med" len="med"/>
                    </a:lnR>
                    <a:lnT w="28575"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lnTlToBr>
                      <a:noFill/>
                    </a:lnTlToBr>
                    <a:lnBlToTr>
                      <a:noFill/>
                    </a:lnBlToTr>
                    <a:solidFill>
                      <a:srgbClr val="E6FF9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FF0000"/>
                          </a:solidFill>
                          <a:effectLst/>
                          <a:latin typeface="Times New Roman" panose="02020503050405090304" pitchFamily="18" charset="0"/>
                        </a:rPr>
                        <a:t>M: </a:t>
                      </a:r>
                      <a:r>
                        <a:rPr kumimoji="0" lang="vi-VN" altLang="en-US" sz="2800" b="1" i="0" u="none" strike="noStrike" cap="none" normalizeH="0" baseline="0">
                          <a:ln>
                            <a:noFill/>
                          </a:ln>
                          <a:solidFill>
                            <a:srgbClr val="0000CC"/>
                          </a:solidFill>
                          <a:effectLst/>
                          <a:latin typeface="Times New Roman" panose="02020503050405090304" pitchFamily="18" charset="0"/>
                        </a:rPr>
                        <a:t>hoảng sợ</a:t>
                      </a:r>
                      <a:endParaRPr kumimoji="0" lang="en-US" sz="2800" b="1" i="0" u="none" strike="noStrike" cap="none" normalizeH="0" baseline="0">
                        <a:ln>
                          <a:noFill/>
                        </a:ln>
                        <a:solidFill>
                          <a:srgbClr val="0000CC"/>
                        </a:solidFill>
                        <a:effectLst/>
                        <a:latin typeface="Times New Roman" panose="0202050305040509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VnVogue" pitchFamily="34" charset="0"/>
                      </a:endParaRPr>
                    </a:p>
                  </a:txBody>
                  <a:tcPr marT="45725" marB="45725" horzOverflow="overflow">
                    <a:lnL w="12700" cap="flat" cmpd="sng" algn="ctr">
                      <a:solidFill>
                        <a:srgbClr val="0033CC"/>
                      </a:solidFill>
                      <a:prstDash val="solid"/>
                      <a:round/>
                      <a:headEnd type="none" w="med" len="med"/>
                      <a:tailEnd type="none" w="med" len="med"/>
                    </a:lnL>
                    <a:lnR w="38100"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lnTlToBr>
                      <a:noFill/>
                    </a:lnTlToBr>
                    <a:lnBlToTr>
                      <a:noFill/>
                    </a:lnBlToTr>
                    <a:solidFill>
                      <a:srgbClr val="E6FF9F"/>
                    </a:solidFill>
                  </a:tcPr>
                </a:tc>
                <a:extLst>
                  <a:ext uri="{0D108BD9-81ED-4DB2-BD59-A6C34878D82A}">
                    <a16:rowId xmlns:a16="http://schemas.microsoft.com/office/drawing/2014/main" xmlns="" val="10001"/>
                  </a:ext>
                </a:extLst>
              </a:tr>
            </a:tbl>
          </a:graphicData>
        </a:graphic>
      </p:graphicFrame>
      <p:sp>
        <p:nvSpPr>
          <p:cNvPr id="77843" name="Line 19"/>
          <p:cNvSpPr/>
          <p:nvPr/>
        </p:nvSpPr>
        <p:spPr>
          <a:xfrm flipV="1">
            <a:off x="1752600" y="2717800"/>
            <a:ext cx="2832100" cy="25400"/>
          </a:xfrm>
          <a:prstGeom prst="line">
            <a:avLst/>
          </a:prstGeom>
          <a:ln w="28575" cap="flat" cmpd="sng">
            <a:solidFill>
              <a:srgbClr val="FF3300"/>
            </a:solidFill>
            <a:prstDash val="solid"/>
            <a:headEnd type="none" w="med" len="med"/>
            <a:tailEnd type="none" w="med" len="med"/>
          </a:ln>
        </p:spPr>
      </p:sp>
      <p:sp>
        <p:nvSpPr>
          <p:cNvPr id="77844" name="Line 20"/>
          <p:cNvSpPr/>
          <p:nvPr/>
        </p:nvSpPr>
        <p:spPr>
          <a:xfrm>
            <a:off x="6015038" y="2717800"/>
            <a:ext cx="957262" cy="0"/>
          </a:xfrm>
          <a:prstGeom prst="line">
            <a:avLst/>
          </a:prstGeom>
          <a:ln w="28575" cap="flat" cmpd="sng">
            <a:solidFill>
              <a:srgbClr val="FF3300"/>
            </a:solidFill>
            <a:prstDash val="solid"/>
            <a:headEnd type="none" w="med" len="med"/>
            <a:tailEnd type="none" w="med" len="med"/>
          </a:ln>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8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12307"/>
                                        </p:tgtEl>
                                        <p:attrNameLst>
                                          <p:attrName>style.visibility</p:attrName>
                                        </p:attrNameLst>
                                      </p:cBhvr>
                                      <p:to>
                                        <p:strVal val="visible"/>
                                      </p:to>
                                    </p:set>
                                    <p:anim calcmode="lin" valueType="num">
                                      <p:cBhvr>
                                        <p:cTn id="11" dur="500" fill="hold"/>
                                        <p:tgtEl>
                                          <p:spTgt spid="12307"/>
                                        </p:tgtEl>
                                        <p:attrNameLst>
                                          <p:attrName>ppt_w</p:attrName>
                                        </p:attrNameLst>
                                      </p:cBhvr>
                                      <p:tavLst>
                                        <p:tav tm="0">
                                          <p:val>
                                            <p:fltVal val="0"/>
                                          </p:val>
                                        </p:tav>
                                        <p:tav tm="100000">
                                          <p:val>
                                            <p:strVal val="#ppt_w"/>
                                          </p:val>
                                        </p:tav>
                                      </p:tavLst>
                                    </p:anim>
                                    <p:anim calcmode="lin" valueType="num">
                                      <p:cBhvr>
                                        <p:cTn id="12" dur="500" fill="hold"/>
                                        <p:tgtEl>
                                          <p:spTgt spid="1230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77843"/>
                                        </p:tgtEl>
                                        <p:attrNameLst>
                                          <p:attrName>style.visibility</p:attrName>
                                        </p:attrNameLst>
                                      </p:cBhvr>
                                      <p:to>
                                        <p:strVal val="visible"/>
                                      </p:to>
                                    </p:set>
                                    <p:animEffect transition="in" filter="box(out)">
                                      <p:cBhvr>
                                        <p:cTn id="17" dur="500"/>
                                        <p:tgtEl>
                                          <p:spTgt spid="7784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77844"/>
                                        </p:tgtEl>
                                        <p:attrNameLst>
                                          <p:attrName>style.visibility</p:attrName>
                                        </p:attrNameLst>
                                      </p:cBhvr>
                                      <p:to>
                                        <p:strVal val="visible"/>
                                      </p:to>
                                    </p:set>
                                    <p:animEffect transition="in" filter="box(out)">
                                      <p:cBhvr>
                                        <p:cTn id="22" dur="500"/>
                                        <p:tgtEl>
                                          <p:spTgt spid="77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3"/>
          <p:cNvSpPr txBox="1"/>
          <p:nvPr/>
        </p:nvSpPr>
        <p:spPr>
          <a:xfrm>
            <a:off x="0" y="152400"/>
            <a:ext cx="9144000" cy="6786563"/>
          </a:xfrm>
          <a:prstGeom prst="rect">
            <a:avLst/>
          </a:prstGeom>
          <a:noFill/>
          <a:ln w="9525">
            <a:noFill/>
          </a:ln>
        </p:spPr>
        <p:txBody>
          <a:bodyPr>
            <a:spAutoFit/>
          </a:bodyPr>
          <a:lstStyle/>
          <a:p>
            <a:pPr algn="ctr">
              <a:spcBef>
                <a:spcPct val="50000"/>
              </a:spcBef>
            </a:pPr>
            <a:r>
              <a:rPr lang="en-US" altLang="vi-VN" sz="2400" b="1" dirty="0">
                <a:latin typeface="Times New Roman" panose="02020503050405090304" pitchFamily="18" charset="0"/>
              </a:rPr>
              <a:t>Trận bóng dưới lòng đường</a:t>
            </a:r>
          </a:p>
          <a:p>
            <a:pPr algn="just">
              <a:spcBef>
                <a:spcPct val="50000"/>
              </a:spcBef>
            </a:pPr>
            <a:r>
              <a:rPr lang="en-US" altLang="vi-VN" sz="2400" dirty="0">
                <a:latin typeface="Times New Roman" panose="02020503050405090304" pitchFamily="18" charset="0"/>
              </a:rPr>
              <a:t>   </a:t>
            </a:r>
            <a:r>
              <a:rPr lang="en-US" altLang="vi-VN" sz="2400" dirty="0">
                <a:solidFill>
                  <a:srgbClr val="0000CC"/>
                </a:solidFill>
                <a:latin typeface="Times New Roman" panose="02020503050405090304" pitchFamily="18" charset="0"/>
              </a:rPr>
              <a:t>Trận bóng vừa bắt đầu thì Quang cướp được bóng. Quang bấm nhẹ bóng sang cánh phải cho Vũ. Vũ dẫn bóng lên. Bốn, năm cầu thủ đội bạn lao đến. Vũ ngần ngừ giây lát. Chợt nhận ra cánh trái trống hẳn đi, Vũ chuyền bóng cho Long. Long như chỉ đợi có vậy, dốc bóng nhanh về phía khung thành đối phương. Cái đầu húi cua của cậu bé chúi về phía trước. Bỗng một tiếng “kít…ít” làm cậu sững lại. Chỉ chút nữa thì cậu đã tông phải xe gắn máy. Bác đi xe nổi nóng làm cả bọn chạy tán loạn. </a:t>
            </a:r>
          </a:p>
          <a:p>
            <a:pPr algn="just">
              <a:spcBef>
                <a:spcPct val="50000"/>
              </a:spcBef>
            </a:pPr>
            <a:r>
              <a:rPr lang="en-US" altLang="vi-VN" sz="2400" dirty="0">
                <a:solidFill>
                  <a:srgbClr val="0000CC"/>
                </a:solidFill>
                <a:latin typeface="Times New Roman" panose="02020503050405090304" pitchFamily="18" charset="0"/>
              </a:rPr>
              <a:t>   Nhưng chỉ được một lát, bọn trẻ hết sợ, lại hò nhau xuống lòng đường. Lần này, Quang quyết định chơi bóng bổng. Còn cách khung thành chừng năm mét, em co chân sút rất mạnh. Quả bóng vút lên, nhưng lại đi chệch lên vỉa hè và đập vào đầu một cụ già. Cụ lảo đảo, ôm lấy đầu và khuỵu xuống. Một bác đứng tuổi vội đỡ lấy cụ. Bác quát to: </a:t>
            </a:r>
          </a:p>
          <a:p>
            <a:pPr algn="just">
              <a:spcBef>
                <a:spcPct val="50000"/>
              </a:spcBef>
            </a:pPr>
            <a:r>
              <a:rPr lang="en-US" altLang="vi-VN" sz="2400" dirty="0">
                <a:solidFill>
                  <a:srgbClr val="0000CC"/>
                </a:solidFill>
                <a:latin typeface="Times New Roman" panose="02020503050405090304" pitchFamily="18" charset="0"/>
              </a:rPr>
              <a:t>   -Chỗ này là chỗ chơi bóng à?</a:t>
            </a:r>
          </a:p>
          <a:p>
            <a:pPr algn="just">
              <a:spcBef>
                <a:spcPct val="50000"/>
              </a:spcBef>
            </a:pPr>
            <a:r>
              <a:rPr lang="en-US" altLang="vi-VN" sz="2400" dirty="0">
                <a:solidFill>
                  <a:srgbClr val="0000CC"/>
                </a:solidFill>
                <a:latin typeface="Times New Roman" panose="02020503050405090304" pitchFamily="18" charset="0"/>
              </a:rPr>
              <a:t>   Đám học trò hoảng sợ bỏ chạy. </a:t>
            </a:r>
          </a:p>
          <a:p>
            <a:pPr>
              <a:spcBef>
                <a:spcPct val="50000"/>
              </a:spcBef>
            </a:pPr>
            <a:r>
              <a:rPr lang="en-US" altLang="vi-VN" dirty="0">
                <a:solidFill>
                  <a:srgbClr val="0000CC"/>
                </a:solidFill>
                <a:latin typeface="Times New Roman" panose="02020503050405090304" pitchFamily="18" charset="0"/>
              </a:rPr>
              <a:t>   </a:t>
            </a:r>
          </a:p>
        </p:txBody>
      </p:sp>
      <p:sp>
        <p:nvSpPr>
          <p:cNvPr id="72721" name="Line 17"/>
          <p:cNvSpPr/>
          <p:nvPr/>
        </p:nvSpPr>
        <p:spPr>
          <a:xfrm>
            <a:off x="4800600" y="1066800"/>
            <a:ext cx="533400" cy="0"/>
          </a:xfrm>
          <a:prstGeom prst="line">
            <a:avLst/>
          </a:prstGeom>
          <a:ln w="28575" cap="flat" cmpd="sng">
            <a:solidFill>
              <a:srgbClr val="FF0000"/>
            </a:solidFill>
            <a:prstDash val="solid"/>
            <a:headEnd type="none" w="med" len="med"/>
            <a:tailEnd type="none" w="med" len="med"/>
          </a:ln>
        </p:spPr>
      </p:sp>
      <p:sp>
        <p:nvSpPr>
          <p:cNvPr id="72722" name="Line 18"/>
          <p:cNvSpPr/>
          <p:nvPr/>
        </p:nvSpPr>
        <p:spPr>
          <a:xfrm>
            <a:off x="6210300" y="1066800"/>
            <a:ext cx="685800" cy="0"/>
          </a:xfrm>
          <a:prstGeom prst="line">
            <a:avLst/>
          </a:prstGeom>
          <a:ln w="28575" cap="flat" cmpd="sng">
            <a:solidFill>
              <a:srgbClr val="FF0000"/>
            </a:solidFill>
            <a:prstDash val="solid"/>
            <a:headEnd type="none" w="med" len="med"/>
            <a:tailEnd type="none" w="med" len="med"/>
          </a:ln>
        </p:spPr>
      </p:sp>
      <p:sp>
        <p:nvSpPr>
          <p:cNvPr id="72723" name="Line 19"/>
          <p:cNvSpPr/>
          <p:nvPr/>
        </p:nvSpPr>
        <p:spPr>
          <a:xfrm>
            <a:off x="7950200" y="1079500"/>
            <a:ext cx="533400" cy="0"/>
          </a:xfrm>
          <a:prstGeom prst="line">
            <a:avLst/>
          </a:prstGeom>
          <a:ln w="28575" cap="flat" cmpd="sng">
            <a:solidFill>
              <a:srgbClr val="FF0000"/>
            </a:solidFill>
            <a:prstDash val="solid"/>
            <a:headEnd type="none" w="med" len="med"/>
            <a:tailEnd type="none" w="med" len="med"/>
          </a:ln>
        </p:spPr>
      </p:sp>
      <p:sp>
        <p:nvSpPr>
          <p:cNvPr id="72724" name="Line 20"/>
          <p:cNvSpPr/>
          <p:nvPr/>
        </p:nvSpPr>
        <p:spPr>
          <a:xfrm>
            <a:off x="0" y="1447800"/>
            <a:ext cx="685800" cy="0"/>
          </a:xfrm>
          <a:prstGeom prst="line">
            <a:avLst/>
          </a:prstGeom>
          <a:ln w="28575" cap="flat" cmpd="sng">
            <a:solidFill>
              <a:srgbClr val="FF0000"/>
            </a:solidFill>
            <a:prstDash val="solid"/>
            <a:headEnd type="none" w="med" len="med"/>
            <a:tailEnd type="none" w="med" len="med"/>
          </a:ln>
        </p:spPr>
      </p:sp>
      <p:sp>
        <p:nvSpPr>
          <p:cNvPr id="72725" name="Line 21"/>
          <p:cNvSpPr/>
          <p:nvPr/>
        </p:nvSpPr>
        <p:spPr>
          <a:xfrm>
            <a:off x="4191000" y="1447800"/>
            <a:ext cx="1066800" cy="0"/>
          </a:xfrm>
          <a:prstGeom prst="line">
            <a:avLst/>
          </a:prstGeom>
          <a:ln w="28575" cap="flat" cmpd="sng">
            <a:solidFill>
              <a:srgbClr val="FF0000"/>
            </a:solidFill>
            <a:prstDash val="solid"/>
            <a:headEnd type="none" w="med" len="med"/>
            <a:tailEnd type="none" w="med" len="med"/>
          </a:ln>
        </p:spPr>
      </p:sp>
      <p:sp>
        <p:nvSpPr>
          <p:cNvPr id="72726" name="Line 22"/>
          <p:cNvSpPr/>
          <p:nvPr/>
        </p:nvSpPr>
        <p:spPr>
          <a:xfrm>
            <a:off x="127000" y="2146300"/>
            <a:ext cx="1524000" cy="0"/>
          </a:xfrm>
          <a:prstGeom prst="line">
            <a:avLst/>
          </a:prstGeom>
          <a:ln w="28575" cap="flat" cmpd="sng">
            <a:solidFill>
              <a:srgbClr val="FF0000"/>
            </a:solidFill>
            <a:prstDash val="solid"/>
            <a:headEnd type="none" w="med" len="med"/>
            <a:tailEnd type="none" w="med" len="med"/>
          </a:ln>
        </p:spPr>
      </p:sp>
      <p:sp>
        <p:nvSpPr>
          <p:cNvPr id="72727" name="Line 23"/>
          <p:cNvSpPr/>
          <p:nvPr/>
        </p:nvSpPr>
        <p:spPr>
          <a:xfrm>
            <a:off x="6680200" y="2171700"/>
            <a:ext cx="1066800" cy="0"/>
          </a:xfrm>
          <a:prstGeom prst="line">
            <a:avLst/>
          </a:prstGeom>
          <a:ln w="28575" cap="flat" cmpd="sng">
            <a:solidFill>
              <a:srgbClr val="FF0000"/>
            </a:solidFill>
            <a:prstDash val="solid"/>
            <a:headEnd type="none" w="med" len="med"/>
            <a:tailEnd type="none" w="med" len="med"/>
          </a:ln>
        </p:spPr>
      </p:sp>
      <p:sp>
        <p:nvSpPr>
          <p:cNvPr id="72728" name="Line 24"/>
          <p:cNvSpPr/>
          <p:nvPr/>
        </p:nvSpPr>
        <p:spPr>
          <a:xfrm>
            <a:off x="3886200" y="4178300"/>
            <a:ext cx="1981200" cy="0"/>
          </a:xfrm>
          <a:prstGeom prst="line">
            <a:avLst/>
          </a:prstGeom>
          <a:ln w="28575" cap="flat" cmpd="sng">
            <a:solidFill>
              <a:srgbClr val="FF0000"/>
            </a:solidFill>
            <a:prstDash val="solid"/>
            <a:headEnd type="none" w="med" len="med"/>
            <a:tailEnd type="none" w="med" len="med"/>
          </a:ln>
        </p:spPr>
      </p:sp>
      <p:sp>
        <p:nvSpPr>
          <p:cNvPr id="72729" name="Line 25"/>
          <p:cNvSpPr/>
          <p:nvPr/>
        </p:nvSpPr>
        <p:spPr>
          <a:xfrm>
            <a:off x="3594100" y="4533900"/>
            <a:ext cx="381000" cy="0"/>
          </a:xfrm>
          <a:prstGeom prst="line">
            <a:avLst/>
          </a:prstGeom>
          <a:ln w="28575" cap="flat" cmpd="sng">
            <a:solidFill>
              <a:srgbClr val="FF0000"/>
            </a:solidFill>
            <a:prstDash val="solid"/>
            <a:headEnd type="none" w="med" len="med"/>
            <a:tailEnd type="none" w="med" len="med"/>
          </a:ln>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2721"/>
                                        </p:tgtEl>
                                        <p:attrNameLst>
                                          <p:attrName>style.visibility</p:attrName>
                                        </p:attrNameLst>
                                      </p:cBhvr>
                                      <p:to>
                                        <p:strVal val="visible"/>
                                      </p:to>
                                    </p:set>
                                    <p:animEffect transition="in" filter="checkerboard(across)">
                                      <p:cBhvr>
                                        <p:cTn id="7" dur="500"/>
                                        <p:tgtEl>
                                          <p:spTgt spid="72721"/>
                                        </p:tgtEl>
                                      </p:cBhvr>
                                    </p:animEffect>
                                  </p:childTnLst>
                                </p:cTn>
                              </p:par>
                              <p:par>
                                <p:cTn id="8" presetID="5" presetClass="entr" presetSubtype="10" fill="hold" nodeType="withEffect">
                                  <p:stCondLst>
                                    <p:cond delay="0"/>
                                  </p:stCondLst>
                                  <p:childTnLst>
                                    <p:set>
                                      <p:cBhvr>
                                        <p:cTn id="9" dur="1" fill="hold">
                                          <p:stCondLst>
                                            <p:cond delay="0"/>
                                          </p:stCondLst>
                                        </p:cTn>
                                        <p:tgtEl>
                                          <p:spTgt spid="72722"/>
                                        </p:tgtEl>
                                        <p:attrNameLst>
                                          <p:attrName>style.visibility</p:attrName>
                                        </p:attrNameLst>
                                      </p:cBhvr>
                                      <p:to>
                                        <p:strVal val="visible"/>
                                      </p:to>
                                    </p:set>
                                    <p:animEffect transition="in" filter="checkerboard(across)">
                                      <p:cBhvr>
                                        <p:cTn id="10" dur="500"/>
                                        <p:tgtEl>
                                          <p:spTgt spid="7272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72723"/>
                                        </p:tgtEl>
                                        <p:attrNameLst>
                                          <p:attrName>style.visibility</p:attrName>
                                        </p:attrNameLst>
                                      </p:cBhvr>
                                      <p:to>
                                        <p:strVal val="visible"/>
                                      </p:to>
                                    </p:set>
                                    <p:animEffect transition="in" filter="checkerboard(across)">
                                      <p:cBhvr>
                                        <p:cTn id="15" dur="500"/>
                                        <p:tgtEl>
                                          <p:spTgt spid="72723"/>
                                        </p:tgtEl>
                                      </p:cBhvr>
                                    </p:animEffect>
                                  </p:childTnLst>
                                </p:cTn>
                              </p:par>
                              <p:par>
                                <p:cTn id="16" presetID="5" presetClass="entr" presetSubtype="10" fill="hold" nodeType="withEffect">
                                  <p:stCondLst>
                                    <p:cond delay="0"/>
                                  </p:stCondLst>
                                  <p:childTnLst>
                                    <p:set>
                                      <p:cBhvr>
                                        <p:cTn id="17" dur="1" fill="hold">
                                          <p:stCondLst>
                                            <p:cond delay="0"/>
                                          </p:stCondLst>
                                        </p:cTn>
                                        <p:tgtEl>
                                          <p:spTgt spid="72724"/>
                                        </p:tgtEl>
                                        <p:attrNameLst>
                                          <p:attrName>style.visibility</p:attrName>
                                        </p:attrNameLst>
                                      </p:cBhvr>
                                      <p:to>
                                        <p:strVal val="visible"/>
                                      </p:to>
                                    </p:set>
                                    <p:animEffect transition="in" filter="checkerboard(across)">
                                      <p:cBhvr>
                                        <p:cTn id="18" dur="500"/>
                                        <p:tgtEl>
                                          <p:spTgt spid="7272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72725"/>
                                        </p:tgtEl>
                                        <p:attrNameLst>
                                          <p:attrName>style.visibility</p:attrName>
                                        </p:attrNameLst>
                                      </p:cBhvr>
                                      <p:to>
                                        <p:strVal val="visible"/>
                                      </p:to>
                                    </p:set>
                                    <p:animEffect transition="in" filter="checkerboard(across)">
                                      <p:cBhvr>
                                        <p:cTn id="23" dur="500"/>
                                        <p:tgtEl>
                                          <p:spTgt spid="72725"/>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72726"/>
                                        </p:tgtEl>
                                        <p:attrNameLst>
                                          <p:attrName>style.visibility</p:attrName>
                                        </p:attrNameLst>
                                      </p:cBhvr>
                                      <p:to>
                                        <p:strVal val="visible"/>
                                      </p:to>
                                    </p:set>
                                    <p:animEffect transition="in" filter="checkerboard(across)">
                                      <p:cBhvr>
                                        <p:cTn id="28" dur="500"/>
                                        <p:tgtEl>
                                          <p:spTgt spid="72726"/>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72727"/>
                                        </p:tgtEl>
                                        <p:attrNameLst>
                                          <p:attrName>style.visibility</p:attrName>
                                        </p:attrNameLst>
                                      </p:cBhvr>
                                      <p:to>
                                        <p:strVal val="visible"/>
                                      </p:to>
                                    </p:set>
                                    <p:animEffect transition="in" filter="checkerboard(across)">
                                      <p:cBhvr>
                                        <p:cTn id="33" dur="500"/>
                                        <p:tgtEl>
                                          <p:spTgt spid="72727"/>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72728"/>
                                        </p:tgtEl>
                                        <p:attrNameLst>
                                          <p:attrName>style.visibility</p:attrName>
                                        </p:attrNameLst>
                                      </p:cBhvr>
                                      <p:to>
                                        <p:strVal val="visible"/>
                                      </p:to>
                                    </p:set>
                                    <p:animEffect transition="in" filter="checkerboard(across)">
                                      <p:cBhvr>
                                        <p:cTn id="38" dur="500"/>
                                        <p:tgtEl>
                                          <p:spTgt spid="72728"/>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72729"/>
                                        </p:tgtEl>
                                        <p:attrNameLst>
                                          <p:attrName>style.visibility</p:attrName>
                                        </p:attrNameLst>
                                      </p:cBhvr>
                                      <p:to>
                                        <p:strVal val="visible"/>
                                      </p:to>
                                    </p:set>
                                    <p:animEffect transition="in" filter="checkerboard(across)">
                                      <p:cBhvr>
                                        <p:cTn id="43" dur="500"/>
                                        <p:tgtEl>
                                          <p:spTgt spid="72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3"/>
          <p:cNvSpPr txBox="1"/>
          <p:nvPr/>
        </p:nvSpPr>
        <p:spPr>
          <a:xfrm>
            <a:off x="0" y="228600"/>
            <a:ext cx="9144000" cy="6124575"/>
          </a:xfrm>
          <a:prstGeom prst="rect">
            <a:avLst/>
          </a:prstGeom>
          <a:noFill/>
          <a:ln w="9525">
            <a:noFill/>
          </a:ln>
        </p:spPr>
        <p:txBody>
          <a:bodyPr>
            <a:spAutoFit/>
          </a:bodyPr>
          <a:lstStyle/>
          <a:p>
            <a:pPr algn="ctr">
              <a:spcBef>
                <a:spcPct val="50000"/>
              </a:spcBef>
            </a:pPr>
            <a:r>
              <a:rPr lang="en-US" altLang="vi-VN" sz="2800" b="1" dirty="0">
                <a:latin typeface="Times New Roman" panose="02020503050405090304" pitchFamily="18" charset="0"/>
              </a:rPr>
              <a:t>Trận bóng dưới lòng đường</a:t>
            </a:r>
          </a:p>
          <a:p>
            <a:pPr algn="just">
              <a:spcBef>
                <a:spcPct val="50000"/>
              </a:spcBef>
            </a:pPr>
            <a:r>
              <a:rPr lang="en-US" altLang="vi-VN" sz="2800" dirty="0">
                <a:solidFill>
                  <a:srgbClr val="0000CC"/>
                </a:solidFill>
                <a:latin typeface="Times New Roman" panose="02020503050405090304" pitchFamily="18" charset="0"/>
              </a:rPr>
              <a:t>Đám học trò hoảng sợ bỏ chạy. </a:t>
            </a:r>
          </a:p>
          <a:p>
            <a:pPr algn="just">
              <a:spcBef>
                <a:spcPct val="50000"/>
              </a:spcBef>
            </a:pPr>
            <a:r>
              <a:rPr lang="en-US" altLang="vi-VN" sz="2800" dirty="0">
                <a:solidFill>
                  <a:srgbClr val="0000CC"/>
                </a:solidFill>
                <a:latin typeface="Times New Roman" panose="02020503050405090304" pitchFamily="18" charset="0"/>
              </a:rPr>
              <a:t>   Từ một gốc cây, Quang lén nhìn sang. Bác đứng tuổi xuýt xoa, hỏi han ông cụ. Một chiếc xích lô xịch tới. Bác đứng tuổi vừa dìu ông cụ lên xe, vừa bực bội:</a:t>
            </a:r>
          </a:p>
          <a:p>
            <a:pPr algn="just">
              <a:spcBef>
                <a:spcPct val="50000"/>
              </a:spcBef>
              <a:buChar char="-"/>
            </a:pPr>
            <a:r>
              <a:rPr lang="en-US" altLang="vi-VN" sz="2800" dirty="0">
                <a:solidFill>
                  <a:srgbClr val="0000CC"/>
                </a:solidFill>
                <a:latin typeface="Times New Roman" panose="02020503050405090304" pitchFamily="18" charset="0"/>
              </a:rPr>
              <a:t> Thật là quá quắt!</a:t>
            </a:r>
          </a:p>
          <a:p>
            <a:pPr algn="just">
              <a:spcBef>
                <a:spcPct val="50000"/>
              </a:spcBef>
            </a:pPr>
            <a:r>
              <a:rPr lang="en-US" altLang="vi-VN" sz="2800" dirty="0">
                <a:solidFill>
                  <a:srgbClr val="0000CC"/>
                </a:solidFill>
                <a:latin typeface="Times New Roman" panose="02020503050405090304" pitchFamily="18" charset="0"/>
              </a:rPr>
              <a:t>   Quang sợ tái cả người. Bỗng cậu thấy cái lưng còng của ông cụ sao giống lưng ông nội thế. Cậu bé vừa chạy theo chiếc xích lô, vừa mếu máo:</a:t>
            </a:r>
          </a:p>
          <a:p>
            <a:pPr algn="just">
              <a:spcBef>
                <a:spcPct val="50000"/>
              </a:spcBef>
              <a:buChar char="-"/>
            </a:pPr>
            <a:r>
              <a:rPr lang="en-US" altLang="vi-VN" sz="2800" dirty="0">
                <a:solidFill>
                  <a:srgbClr val="0000CC"/>
                </a:solidFill>
                <a:latin typeface="Times New Roman" panose="02020503050405090304" pitchFamily="18" charset="0"/>
              </a:rPr>
              <a:t> Ông ơi … cụ ơi… ! Cháu xin lỗi cụ.</a:t>
            </a:r>
          </a:p>
          <a:p>
            <a:pPr>
              <a:spcBef>
                <a:spcPct val="50000"/>
              </a:spcBef>
            </a:pPr>
            <a:endParaRPr lang="en-US" altLang="vi-VN" sz="2800" dirty="0">
              <a:solidFill>
                <a:srgbClr val="0000CC"/>
              </a:solidFill>
              <a:latin typeface="Times New Roman" panose="02020503050405090304" pitchFamily="18" charset="0"/>
            </a:endParaRPr>
          </a:p>
        </p:txBody>
      </p:sp>
      <p:sp>
        <p:nvSpPr>
          <p:cNvPr id="124943" name="Line 15"/>
          <p:cNvSpPr/>
          <p:nvPr/>
        </p:nvSpPr>
        <p:spPr>
          <a:xfrm>
            <a:off x="1917700" y="1333500"/>
            <a:ext cx="1295400" cy="0"/>
          </a:xfrm>
          <a:prstGeom prst="line">
            <a:avLst/>
          </a:prstGeom>
          <a:ln w="38100" cap="flat" cmpd="sng">
            <a:solidFill>
              <a:srgbClr val="006600"/>
            </a:solidFill>
            <a:prstDash val="solid"/>
            <a:headEnd type="none" w="med" len="med"/>
            <a:tailEnd type="none" w="med" len="med"/>
          </a:ln>
        </p:spPr>
      </p:sp>
      <p:sp>
        <p:nvSpPr>
          <p:cNvPr id="124944" name="Line 16"/>
          <p:cNvSpPr/>
          <p:nvPr/>
        </p:nvSpPr>
        <p:spPr>
          <a:xfrm>
            <a:off x="1397000" y="4114800"/>
            <a:ext cx="2133600" cy="0"/>
          </a:xfrm>
          <a:prstGeom prst="line">
            <a:avLst/>
          </a:prstGeom>
          <a:ln w="38100" cap="flat" cmpd="sng">
            <a:solidFill>
              <a:srgbClr val="006600"/>
            </a:solidFill>
            <a:prstDash val="solid"/>
            <a:headEnd type="none" w="med" len="med"/>
            <a:tailEnd type="none" w="med" len="med"/>
          </a:ln>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4943"/>
                                        </p:tgtEl>
                                        <p:attrNameLst>
                                          <p:attrName>style.visibility</p:attrName>
                                        </p:attrNameLst>
                                      </p:cBhvr>
                                      <p:to>
                                        <p:strVal val="visible"/>
                                      </p:to>
                                    </p:set>
                                    <p:animEffect transition="in" filter="slide(fromBottom)">
                                      <p:cBhvr>
                                        <p:cTn id="7" dur="500"/>
                                        <p:tgtEl>
                                          <p:spTgt spid="124943"/>
                                        </p:tgtEl>
                                      </p:cBhvr>
                                    </p:animEffect>
                                  </p:childTnLst>
                                </p:cTn>
                              </p:par>
                              <p:par>
                                <p:cTn id="8" presetID="12" presetClass="entr" presetSubtype="4" fill="hold" nodeType="withEffect">
                                  <p:stCondLst>
                                    <p:cond delay="0"/>
                                  </p:stCondLst>
                                  <p:childTnLst>
                                    <p:set>
                                      <p:cBhvr>
                                        <p:cTn id="9" dur="1" fill="hold">
                                          <p:stCondLst>
                                            <p:cond delay="0"/>
                                          </p:stCondLst>
                                        </p:cTn>
                                        <p:tgtEl>
                                          <p:spTgt spid="124944"/>
                                        </p:tgtEl>
                                        <p:attrNameLst>
                                          <p:attrName>style.visibility</p:attrName>
                                        </p:attrNameLst>
                                      </p:cBhvr>
                                      <p:to>
                                        <p:strVal val="visible"/>
                                      </p:to>
                                    </p:set>
                                    <p:animEffect transition="in" filter="slide(fromBottom)">
                                      <p:cBhvr>
                                        <p:cTn id="10" dur="500"/>
                                        <p:tgtEl>
                                          <p:spTgt spid="124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p:nvPr/>
        </p:nvSpPr>
        <p:spPr>
          <a:xfrm>
            <a:off x="0" y="-184150"/>
            <a:ext cx="184150" cy="368300"/>
          </a:xfrm>
          <a:prstGeom prst="rect">
            <a:avLst/>
          </a:prstGeom>
          <a:noFill/>
          <a:ln w="9525">
            <a:noFill/>
          </a:ln>
        </p:spPr>
        <p:txBody>
          <a:bodyPr wrap="none" anchor="ctr">
            <a:spAutoFit/>
          </a:bodyPr>
          <a:lstStyle/>
          <a:p>
            <a:pPr eaLnBrk="1" hangingPunct="1"/>
            <a:endParaRPr lang="en-US" altLang="vi-VN" dirty="0">
              <a:latin typeface="Arial" panose="020B0604020202090204" pitchFamily="34" charset="0"/>
            </a:endParaRPr>
          </a:p>
        </p:txBody>
      </p:sp>
      <p:sp>
        <p:nvSpPr>
          <p:cNvPr id="52227" name="Rectangle 4"/>
          <p:cNvSpPr/>
          <p:nvPr/>
        </p:nvSpPr>
        <p:spPr>
          <a:xfrm>
            <a:off x="0" y="-184150"/>
            <a:ext cx="184150" cy="368300"/>
          </a:xfrm>
          <a:prstGeom prst="rect">
            <a:avLst/>
          </a:prstGeom>
          <a:noFill/>
          <a:ln w="9525">
            <a:noFill/>
          </a:ln>
        </p:spPr>
        <p:txBody>
          <a:bodyPr wrap="none" anchor="ctr">
            <a:spAutoFit/>
          </a:bodyPr>
          <a:lstStyle/>
          <a:p>
            <a:pPr eaLnBrk="1" hangingPunct="1"/>
            <a:endParaRPr lang="en-US" altLang="vi-VN" dirty="0">
              <a:latin typeface="Arial" panose="020B0604020202090204" pitchFamily="34" charset="0"/>
            </a:endParaRPr>
          </a:p>
        </p:txBody>
      </p:sp>
      <p:graphicFrame>
        <p:nvGraphicFramePr>
          <p:cNvPr id="15389" name="Group 29"/>
          <p:cNvGraphicFramePr>
            <a:graphicFrameLocks noGrp="1"/>
          </p:cNvGraphicFramePr>
          <p:nvPr>
            <p:ph idx="1"/>
            <p:custDataLst>
              <p:tags r:id="rId1"/>
            </p:custDataLst>
          </p:nvPr>
        </p:nvGraphicFramePr>
        <p:xfrm>
          <a:off x="0" y="2514600"/>
          <a:ext cx="9067800" cy="3292476"/>
        </p:xfrm>
        <a:graphic>
          <a:graphicData uri="http://schemas.openxmlformats.org/drawingml/2006/table">
            <a:tbl>
              <a:tblPr/>
              <a:tblGrid>
                <a:gridCol w="4800600">
                  <a:extLst>
                    <a:ext uri="{9D8B030D-6E8A-4147-A177-3AD203B41FA5}">
                      <a16:colId xmlns:a16="http://schemas.microsoft.com/office/drawing/2014/main" xmlns="" val="20000"/>
                    </a:ext>
                  </a:extLst>
                </a:gridCol>
                <a:gridCol w="4267200">
                  <a:extLst>
                    <a:ext uri="{9D8B030D-6E8A-4147-A177-3AD203B41FA5}">
                      <a16:colId xmlns:a16="http://schemas.microsoft.com/office/drawing/2014/main" xmlns="" val="20001"/>
                    </a:ext>
                  </a:extLst>
                </a:gridCol>
              </a:tblGrid>
              <a:tr h="145711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rgbClr val="006600"/>
                          </a:solidFill>
                          <a:effectLst/>
                          <a:latin typeface=".VnVogue" pitchFamily="34" charset="0"/>
                        </a:rPr>
                        <a:t> </a:t>
                      </a:r>
                      <a:r>
                        <a:rPr kumimoji="0" lang="en-US" sz="2800" b="0" i="0" u="none" strike="noStrike" cap="none" normalizeH="0" baseline="0">
                          <a:ln>
                            <a:noFill/>
                          </a:ln>
                          <a:solidFill>
                            <a:srgbClr val="006600"/>
                          </a:solidFill>
                          <a:effectLst/>
                          <a:latin typeface="Times New Roman" panose="02020503050405090304" pitchFamily="18" charset="0"/>
                        </a:rPr>
                        <a:t>a) </a:t>
                      </a:r>
                      <a:r>
                        <a:rPr kumimoji="0" lang="vi-VN" altLang="en-US" sz="2800" b="0" i="0" u="none" strike="noStrike" cap="none" normalizeH="0" baseline="0">
                          <a:ln>
                            <a:noFill/>
                          </a:ln>
                          <a:solidFill>
                            <a:srgbClr val="006600"/>
                          </a:solidFill>
                          <a:effectLst/>
                          <a:latin typeface="Times New Roman" panose="02020503050405090304" pitchFamily="18" charset="0"/>
                        </a:rPr>
                        <a:t>Chỉ hoạt động chơi bóng</a:t>
                      </a:r>
                      <a:r>
                        <a:rPr kumimoji="0" lang="en-US" sz="2800" b="0" i="0" u="none" strike="noStrike" cap="none" normalizeH="0" baseline="0">
                          <a:ln>
                            <a:noFill/>
                          </a:ln>
                          <a:solidFill>
                            <a:srgbClr val="006600"/>
                          </a:solidFill>
                          <a:effectLst/>
                          <a:latin typeface="Times New Roman" panose="02020503050405090304" pitchFamily="18" charset="0"/>
                        </a:rPr>
                        <a:t> </a:t>
                      </a:r>
                      <a:r>
                        <a:rPr kumimoji="0" lang="vi-VN" altLang="en-US" sz="2800" b="0" i="0" u="none" strike="noStrike" cap="none" normalizeH="0" baseline="0">
                          <a:ln>
                            <a:noFill/>
                          </a:ln>
                          <a:solidFill>
                            <a:srgbClr val="006600"/>
                          </a:solidFill>
                          <a:effectLst/>
                          <a:latin typeface="Times New Roman" panose="02020503050405090304" pitchFamily="18" charset="0"/>
                        </a:rPr>
                        <a:t>của</a:t>
                      </a:r>
                      <a:r>
                        <a:rPr kumimoji="0" lang="en-US" sz="2800" b="0" i="0" u="none" strike="noStrike" cap="none" normalizeH="0" baseline="0">
                          <a:ln>
                            <a:noFill/>
                          </a:ln>
                          <a:solidFill>
                            <a:srgbClr val="006600"/>
                          </a:solidFill>
                          <a:effectLst/>
                          <a:latin typeface="Times New Roman" panose="02020503050405090304" pitchFamily="18" charset="0"/>
                        </a:rPr>
                        <a:t> </a:t>
                      </a:r>
                      <a:r>
                        <a:rPr kumimoji="0" lang="vi-VN" altLang="en-US" sz="2800" b="0" i="0" u="none" strike="noStrike" cap="none" normalizeH="0" baseline="0">
                          <a:ln>
                            <a:noFill/>
                          </a:ln>
                          <a:solidFill>
                            <a:srgbClr val="006600"/>
                          </a:solidFill>
                          <a:effectLst/>
                          <a:latin typeface="Times New Roman" panose="02020503050405090304" pitchFamily="18" charset="0"/>
                        </a:rPr>
                        <a:t>các bạn nhỏ?</a:t>
                      </a:r>
                      <a:endParaRPr kumimoji="0" lang="en-US" sz="2800" b="0" i="0" u="none" strike="noStrike" cap="none" normalizeH="0" baseline="0">
                        <a:ln>
                          <a:noFill/>
                        </a:ln>
                        <a:solidFill>
                          <a:srgbClr val="006600"/>
                        </a:solidFill>
                        <a:effectLst/>
                        <a:latin typeface="Times New Roman" panose="0202050305040509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rgbClr val="006600"/>
                        </a:solidFill>
                        <a:effectLst/>
                        <a:latin typeface="Times New Roman" panose="02020503050405090304" pitchFamily="18" charset="0"/>
                      </a:endParaRPr>
                    </a:p>
                  </a:txBody>
                  <a:tcPr marT="45725" marB="45725"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FFFFBD"/>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rgbClr val="006600"/>
                          </a:solidFill>
                          <a:effectLst/>
                          <a:latin typeface=".VnVogue" pitchFamily="34" charset="0"/>
                        </a:rPr>
                        <a:t> </a:t>
                      </a:r>
                      <a:r>
                        <a:rPr kumimoji="0" lang="en-US" sz="2800" b="0" i="0" u="none" strike="noStrike" cap="none" normalizeH="0" baseline="0">
                          <a:ln>
                            <a:noFill/>
                          </a:ln>
                          <a:solidFill>
                            <a:srgbClr val="006600"/>
                          </a:solidFill>
                          <a:effectLst/>
                          <a:latin typeface="Times New Roman" panose="02020503050405090304" pitchFamily="18" charset="0"/>
                        </a:rPr>
                        <a:t>b) </a:t>
                      </a:r>
                      <a:r>
                        <a:rPr kumimoji="0" lang="vi-VN" altLang="en-US" sz="2800" b="0" i="0" u="none" strike="noStrike" cap="none" normalizeH="0" baseline="0">
                          <a:ln>
                            <a:noFill/>
                          </a:ln>
                          <a:solidFill>
                            <a:srgbClr val="006600"/>
                          </a:solidFill>
                          <a:effectLst/>
                          <a:latin typeface="Times New Roman" panose="02020503050405090304" pitchFamily="18" charset="0"/>
                        </a:rPr>
                        <a:t>Chỉ thái độ</a:t>
                      </a:r>
                      <a:r>
                        <a:rPr kumimoji="0" lang="en-US" sz="2800" b="0" i="0" u="none" strike="noStrike" cap="none" normalizeH="0" baseline="0">
                          <a:ln>
                            <a:noFill/>
                          </a:ln>
                          <a:solidFill>
                            <a:srgbClr val="006600"/>
                          </a:solidFill>
                          <a:effectLst/>
                          <a:latin typeface="Times New Roman" panose="02020503050405090304" pitchFamily="18" charset="0"/>
                        </a:rPr>
                        <a:t>̣ </a:t>
                      </a:r>
                      <a:r>
                        <a:rPr kumimoji="0" lang="vi-VN" altLang="en-US" sz="2800" b="0" i="0" u="none" strike="noStrike" cap="none" normalizeH="0" baseline="0">
                          <a:ln>
                            <a:noFill/>
                          </a:ln>
                          <a:solidFill>
                            <a:srgbClr val="006600"/>
                          </a:solidFill>
                          <a:effectLst/>
                          <a:latin typeface="Times New Roman" panose="02020503050405090304" pitchFamily="18" charset="0"/>
                        </a:rPr>
                        <a:t>của</a:t>
                      </a:r>
                      <a:r>
                        <a:rPr kumimoji="0" lang="en-US" sz="2800" b="0" i="0" u="none" strike="noStrike" cap="none" normalizeH="0" baseline="0">
                          <a:ln>
                            <a:noFill/>
                          </a:ln>
                          <a:solidFill>
                            <a:srgbClr val="006600"/>
                          </a:solidFill>
                          <a:effectLst/>
                          <a:latin typeface="Times New Roman" panose="02020503050405090304" pitchFamily="18" charset="0"/>
                        </a:rPr>
                        <a:t> Quang và các bạn khi vô </a:t>
                      </a:r>
                      <a:r>
                        <a:rPr kumimoji="0" lang="vi-VN" altLang="en-US" sz="2800" b="0" i="0" u="none" strike="noStrike" cap="none" normalizeH="0" baseline="0">
                          <a:ln>
                            <a:noFill/>
                          </a:ln>
                          <a:solidFill>
                            <a:srgbClr val="006600"/>
                          </a:solidFill>
                          <a:effectLst/>
                          <a:latin typeface="Times New Roman" panose="02020503050405090304" pitchFamily="18" charset="0"/>
                        </a:rPr>
                        <a:t>tình</a:t>
                      </a:r>
                      <a:r>
                        <a:rPr kumimoji="0" lang="en-US" sz="2800" b="0" i="0" u="none" strike="noStrike" cap="none" normalizeH="0" baseline="0">
                          <a:ln>
                            <a:noFill/>
                          </a:ln>
                          <a:solidFill>
                            <a:srgbClr val="006600"/>
                          </a:solidFill>
                          <a:effectLst/>
                          <a:latin typeface="Times New Roman" panose="02020503050405090304" pitchFamily="18" charset="0"/>
                        </a:rPr>
                        <a:t> gây ra tai nạn cho cụ già.</a:t>
                      </a:r>
                    </a:p>
                  </a:txBody>
                  <a:tcPr marT="45725" marB="45725"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FFFFBD"/>
                    </a:solidFill>
                  </a:tcPr>
                </a:tc>
                <a:extLst>
                  <a:ext uri="{0D108BD9-81ED-4DB2-BD59-A6C34878D82A}">
                    <a16:rowId xmlns:a16="http://schemas.microsoft.com/office/drawing/2014/main" xmlns="" val="10000"/>
                  </a:ext>
                </a:extLst>
              </a:tr>
              <a:tr h="1835363">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rgbClr val="003399"/>
                        </a:solidFill>
                        <a:effectLst/>
                        <a:latin typeface=".Vn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rgbClr val="003399"/>
                        </a:solidFill>
                        <a:effectLst/>
                        <a:latin typeface=".Vn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rgbClr val="003399"/>
                        </a:solidFill>
                        <a:effectLst/>
                        <a:latin typeface="Tahoma" panose="020B0604030504040204" pitchFamily="34" charset="0"/>
                      </a:endParaRPr>
                    </a:p>
                  </a:txBody>
                  <a:tcPr marT="45725" marB="45725"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E6FF9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rgbClr val="003399"/>
                        </a:solidFill>
                        <a:effectLst/>
                        <a:latin typeface=".VnArial" pitchFamily="34" charset="0"/>
                      </a:endParaRPr>
                    </a:p>
                  </a:txBody>
                  <a:tcPr marT="45725" marB="45725"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E6FF9F"/>
                    </a:solidFill>
                  </a:tcPr>
                </a:tc>
                <a:extLst>
                  <a:ext uri="{0D108BD9-81ED-4DB2-BD59-A6C34878D82A}">
                    <a16:rowId xmlns:a16="http://schemas.microsoft.com/office/drawing/2014/main" xmlns="" val="10001"/>
                  </a:ext>
                </a:extLst>
              </a:tr>
            </a:tbl>
          </a:graphicData>
        </a:graphic>
      </p:graphicFrame>
      <p:sp>
        <p:nvSpPr>
          <p:cNvPr id="52240" name="Text Box 18"/>
          <p:cNvSpPr txBox="1"/>
          <p:nvPr/>
        </p:nvSpPr>
        <p:spPr>
          <a:xfrm>
            <a:off x="5334000" y="4572000"/>
            <a:ext cx="2895600" cy="521970"/>
          </a:xfrm>
          <a:prstGeom prst="rect">
            <a:avLst/>
          </a:prstGeom>
          <a:noFill/>
          <a:ln w="9525">
            <a:noFill/>
          </a:ln>
        </p:spPr>
        <p:txBody>
          <a:bodyPr>
            <a:spAutoFit/>
          </a:bodyPr>
          <a:lstStyle/>
          <a:p>
            <a:pPr eaLnBrk="1" hangingPunct="1">
              <a:spcBef>
                <a:spcPct val="20000"/>
              </a:spcBef>
            </a:pPr>
            <a:r>
              <a:rPr lang="en-US" altLang="vi-VN" sz="2800" dirty="0">
                <a:solidFill>
                  <a:srgbClr val="0033CC"/>
                </a:solidFill>
                <a:latin typeface=".VnArial" pitchFamily="34" charset="0"/>
              </a:rPr>
              <a:t> </a:t>
            </a:r>
            <a:r>
              <a:rPr lang="en-US" altLang="vi-VN" sz="2800" dirty="0">
                <a:solidFill>
                  <a:srgbClr val="0033CC"/>
                </a:solidFill>
                <a:latin typeface="Times New Roman" panose="02020503050405090304" pitchFamily="18" charset="0"/>
              </a:rPr>
              <a:t>- </a:t>
            </a:r>
            <a:r>
              <a:rPr lang="vi-VN" altLang="en-US" sz="2800" dirty="0">
                <a:solidFill>
                  <a:srgbClr val="0033CC"/>
                </a:solidFill>
                <a:latin typeface="Times New Roman" panose="02020503050405090304" pitchFamily="18" charset="0"/>
              </a:rPr>
              <a:t>sợ tái cả người.</a:t>
            </a:r>
          </a:p>
        </p:txBody>
      </p:sp>
      <p:sp>
        <p:nvSpPr>
          <p:cNvPr id="52241" name="Text Box 19"/>
          <p:cNvSpPr txBox="1"/>
          <p:nvPr/>
        </p:nvSpPr>
        <p:spPr>
          <a:xfrm>
            <a:off x="5791200" y="4038600"/>
            <a:ext cx="2419350" cy="521970"/>
          </a:xfrm>
          <a:prstGeom prst="rect">
            <a:avLst/>
          </a:prstGeom>
          <a:noFill/>
          <a:ln w="9525">
            <a:noFill/>
          </a:ln>
        </p:spPr>
        <p:txBody>
          <a:bodyPr>
            <a:spAutoFit/>
          </a:bodyPr>
          <a:lstStyle/>
          <a:p>
            <a:pPr eaLnBrk="1" hangingPunct="1">
              <a:spcBef>
                <a:spcPct val="20000"/>
              </a:spcBef>
            </a:pPr>
            <a:r>
              <a:rPr lang="en-US" altLang="vi-VN" sz="2800" b="1" dirty="0">
                <a:solidFill>
                  <a:srgbClr val="FF0000"/>
                </a:solidFill>
                <a:latin typeface="Times New Roman" panose="02020503050405090304" pitchFamily="18" charset="0"/>
              </a:rPr>
              <a:t>M</a:t>
            </a:r>
            <a:r>
              <a:rPr lang="en-US" altLang="vi-VN" sz="2800" b="1" dirty="0">
                <a:solidFill>
                  <a:srgbClr val="0000CC"/>
                </a:solidFill>
                <a:latin typeface="Times New Roman" panose="02020503050405090304" pitchFamily="18" charset="0"/>
              </a:rPr>
              <a:t>:  </a:t>
            </a:r>
            <a:r>
              <a:rPr lang="vi-VN" altLang="en-US" sz="2800" b="1" dirty="0">
                <a:solidFill>
                  <a:srgbClr val="0000CC"/>
                </a:solidFill>
                <a:latin typeface="Times New Roman" panose="02020503050405090304" pitchFamily="18" charset="0"/>
              </a:rPr>
              <a:t>hoảng sợ</a:t>
            </a:r>
            <a:r>
              <a:rPr lang="en-US" altLang="vi-VN" sz="2800" b="1" dirty="0">
                <a:solidFill>
                  <a:srgbClr val="0000CC"/>
                </a:solidFill>
                <a:latin typeface=".VnArial" pitchFamily="34" charset="0"/>
              </a:rPr>
              <a:t> </a:t>
            </a:r>
            <a:endParaRPr lang="en-US" altLang="vi-VN" sz="2800" dirty="0">
              <a:latin typeface=".VnArial" pitchFamily="34" charset="0"/>
            </a:endParaRPr>
          </a:p>
        </p:txBody>
      </p:sp>
      <p:sp>
        <p:nvSpPr>
          <p:cNvPr id="52242" name="Text Box 20">
            <a:hlinkClick r:id="" action="ppaction://noaction"/>
          </p:cNvPr>
          <p:cNvSpPr txBox="1"/>
          <p:nvPr/>
        </p:nvSpPr>
        <p:spPr>
          <a:xfrm>
            <a:off x="1310640" y="3898900"/>
            <a:ext cx="2438400" cy="521970"/>
          </a:xfrm>
          <a:prstGeom prst="rect">
            <a:avLst/>
          </a:prstGeom>
          <a:noFill/>
          <a:ln w="9525">
            <a:noFill/>
          </a:ln>
        </p:spPr>
        <p:txBody>
          <a:bodyPr>
            <a:spAutoFit/>
          </a:bodyPr>
          <a:lstStyle/>
          <a:p>
            <a:pPr eaLnBrk="1" hangingPunct="1">
              <a:spcBef>
                <a:spcPct val="50000"/>
              </a:spcBef>
            </a:pPr>
            <a:r>
              <a:rPr lang="en-US" altLang="vi-VN" sz="2800" b="1" dirty="0">
                <a:solidFill>
                  <a:srgbClr val="FF0000"/>
                </a:solidFill>
                <a:latin typeface="Times New Roman" panose="02020503050405090304" pitchFamily="18" charset="0"/>
              </a:rPr>
              <a:t>M</a:t>
            </a:r>
            <a:r>
              <a:rPr lang="en-US" altLang="vi-VN" sz="2800" b="1" dirty="0">
                <a:solidFill>
                  <a:srgbClr val="0000CC"/>
                </a:solidFill>
                <a:latin typeface="Times New Roman" panose="02020503050405090304" pitchFamily="18" charset="0"/>
              </a:rPr>
              <a:t>:  bấm b</a:t>
            </a:r>
            <a:r>
              <a:rPr lang="vi-VN" altLang="en-US" sz="2800" b="1" dirty="0">
                <a:solidFill>
                  <a:srgbClr val="0000CC"/>
                </a:solidFill>
                <a:latin typeface="Times New Roman" panose="02020503050405090304" pitchFamily="18" charset="0"/>
              </a:rPr>
              <a:t>óng</a:t>
            </a:r>
          </a:p>
        </p:txBody>
      </p:sp>
      <p:sp>
        <p:nvSpPr>
          <p:cNvPr id="52243" name="Text Box 23">
            <a:hlinkClick r:id="" action="ppaction://noaction"/>
          </p:cNvPr>
          <p:cNvSpPr txBox="1"/>
          <p:nvPr/>
        </p:nvSpPr>
        <p:spPr>
          <a:xfrm>
            <a:off x="0" y="4419600"/>
            <a:ext cx="2000250" cy="523875"/>
          </a:xfrm>
          <a:prstGeom prst="rect">
            <a:avLst/>
          </a:prstGeom>
          <a:noFill/>
          <a:ln w="9525">
            <a:noFill/>
          </a:ln>
        </p:spPr>
        <p:txBody>
          <a:bodyPr>
            <a:spAutoFit/>
          </a:bodyPr>
          <a:lstStyle/>
          <a:p>
            <a:pPr>
              <a:spcBef>
                <a:spcPct val="50000"/>
              </a:spcBef>
            </a:pPr>
            <a:r>
              <a:rPr lang="en-US" altLang="vi-VN" sz="2800" dirty="0">
                <a:solidFill>
                  <a:srgbClr val="0033CC"/>
                </a:solidFill>
                <a:latin typeface="Times New Roman" panose="02020503050405090304" pitchFamily="18" charset="0"/>
              </a:rPr>
              <a:t>- cướp bóng</a:t>
            </a:r>
          </a:p>
        </p:txBody>
      </p:sp>
      <p:sp>
        <p:nvSpPr>
          <p:cNvPr id="52244" name="Text Box 24">
            <a:hlinkClick r:id="" action="ppaction://noaction"/>
          </p:cNvPr>
          <p:cNvSpPr txBox="1"/>
          <p:nvPr/>
        </p:nvSpPr>
        <p:spPr>
          <a:xfrm>
            <a:off x="0" y="4876800"/>
            <a:ext cx="1752600" cy="523875"/>
          </a:xfrm>
          <a:prstGeom prst="rect">
            <a:avLst/>
          </a:prstGeom>
          <a:noFill/>
          <a:ln w="9525">
            <a:noFill/>
          </a:ln>
        </p:spPr>
        <p:txBody>
          <a:bodyPr>
            <a:spAutoFit/>
          </a:bodyPr>
          <a:lstStyle/>
          <a:p>
            <a:pPr>
              <a:spcBef>
                <a:spcPct val="50000"/>
              </a:spcBef>
            </a:pPr>
            <a:r>
              <a:rPr lang="en-US" altLang="vi-VN" sz="2800" dirty="0">
                <a:solidFill>
                  <a:srgbClr val="0033CC"/>
                </a:solidFill>
                <a:latin typeface="Times New Roman" panose="02020503050405090304" pitchFamily="18" charset="0"/>
              </a:rPr>
              <a:t>- dẫn bóng</a:t>
            </a:r>
          </a:p>
        </p:txBody>
      </p:sp>
      <p:sp>
        <p:nvSpPr>
          <p:cNvPr id="52245" name="Text Box 25">
            <a:hlinkClick r:id="" action="ppaction://noaction"/>
          </p:cNvPr>
          <p:cNvSpPr txBox="1"/>
          <p:nvPr/>
        </p:nvSpPr>
        <p:spPr>
          <a:xfrm>
            <a:off x="2152650" y="5334000"/>
            <a:ext cx="3048000" cy="523875"/>
          </a:xfrm>
          <a:prstGeom prst="rect">
            <a:avLst/>
          </a:prstGeom>
          <a:noFill/>
          <a:ln w="9525">
            <a:noFill/>
          </a:ln>
        </p:spPr>
        <p:txBody>
          <a:bodyPr>
            <a:spAutoFit/>
          </a:bodyPr>
          <a:lstStyle/>
          <a:p>
            <a:pPr>
              <a:spcBef>
                <a:spcPct val="50000"/>
              </a:spcBef>
            </a:pPr>
            <a:r>
              <a:rPr lang="en-US" altLang="vi-VN" sz="2800" dirty="0">
                <a:solidFill>
                  <a:srgbClr val="0033CC"/>
                </a:solidFill>
                <a:latin typeface="Times New Roman" panose="02020503050405090304" pitchFamily="18" charset="0"/>
              </a:rPr>
              <a:t>- chơi bóng bổng</a:t>
            </a:r>
          </a:p>
        </p:txBody>
      </p:sp>
      <p:sp>
        <p:nvSpPr>
          <p:cNvPr id="52246" name="Text Box 26">
            <a:hlinkClick r:id="" action="ppaction://noaction"/>
          </p:cNvPr>
          <p:cNvSpPr txBox="1"/>
          <p:nvPr/>
        </p:nvSpPr>
        <p:spPr>
          <a:xfrm>
            <a:off x="38100" y="5334000"/>
            <a:ext cx="1752600" cy="523875"/>
          </a:xfrm>
          <a:prstGeom prst="rect">
            <a:avLst/>
          </a:prstGeom>
          <a:noFill/>
          <a:ln w="9525">
            <a:noFill/>
          </a:ln>
        </p:spPr>
        <p:txBody>
          <a:bodyPr>
            <a:spAutoFit/>
          </a:bodyPr>
          <a:lstStyle/>
          <a:p>
            <a:pPr>
              <a:spcBef>
                <a:spcPct val="50000"/>
              </a:spcBef>
            </a:pPr>
            <a:r>
              <a:rPr lang="en-US" altLang="vi-VN" sz="2800" dirty="0">
                <a:solidFill>
                  <a:srgbClr val="0033CC"/>
                </a:solidFill>
                <a:latin typeface="Times New Roman" panose="02020503050405090304" pitchFamily="18" charset="0"/>
              </a:rPr>
              <a:t>- dốc bóng</a:t>
            </a:r>
          </a:p>
        </p:txBody>
      </p:sp>
      <p:sp>
        <p:nvSpPr>
          <p:cNvPr id="52247" name="Text Box 27">
            <a:hlinkClick r:id="" action="ppaction://noaction"/>
          </p:cNvPr>
          <p:cNvSpPr txBox="1"/>
          <p:nvPr/>
        </p:nvSpPr>
        <p:spPr>
          <a:xfrm>
            <a:off x="2159000" y="4419600"/>
            <a:ext cx="1752600" cy="523875"/>
          </a:xfrm>
          <a:prstGeom prst="rect">
            <a:avLst/>
          </a:prstGeom>
          <a:noFill/>
          <a:ln w="9525">
            <a:noFill/>
          </a:ln>
        </p:spPr>
        <p:txBody>
          <a:bodyPr>
            <a:spAutoFit/>
          </a:bodyPr>
          <a:lstStyle/>
          <a:p>
            <a:pPr>
              <a:spcBef>
                <a:spcPct val="50000"/>
              </a:spcBef>
            </a:pPr>
            <a:r>
              <a:rPr lang="en-US" altLang="vi-VN" sz="2800" dirty="0">
                <a:solidFill>
                  <a:srgbClr val="0033CC"/>
                </a:solidFill>
                <a:latin typeface="Times New Roman" panose="02020503050405090304" pitchFamily="18" charset="0"/>
              </a:rPr>
              <a:t>- sút bóng</a:t>
            </a:r>
          </a:p>
        </p:txBody>
      </p:sp>
      <p:sp>
        <p:nvSpPr>
          <p:cNvPr id="52248" name="Text Box 28">
            <a:hlinkClick r:id="" action="ppaction://noaction"/>
          </p:cNvPr>
          <p:cNvSpPr txBox="1"/>
          <p:nvPr/>
        </p:nvSpPr>
        <p:spPr>
          <a:xfrm>
            <a:off x="2152650" y="4876800"/>
            <a:ext cx="2495550" cy="523875"/>
          </a:xfrm>
          <a:prstGeom prst="rect">
            <a:avLst/>
          </a:prstGeom>
          <a:noFill/>
          <a:ln w="9525">
            <a:noFill/>
          </a:ln>
        </p:spPr>
        <p:txBody>
          <a:bodyPr>
            <a:spAutoFit/>
          </a:bodyPr>
          <a:lstStyle/>
          <a:p>
            <a:pPr>
              <a:spcBef>
                <a:spcPct val="50000"/>
              </a:spcBef>
            </a:pPr>
            <a:r>
              <a:rPr lang="en-US" altLang="vi-VN" sz="2800" dirty="0">
                <a:solidFill>
                  <a:srgbClr val="0033CC"/>
                </a:solidFill>
                <a:latin typeface="Times New Roman" panose="02020503050405090304" pitchFamily="18" charset="0"/>
              </a:rPr>
              <a:t>- chuyền bóng</a:t>
            </a:r>
          </a:p>
        </p:txBody>
      </p:sp>
      <p:sp>
        <p:nvSpPr>
          <p:cNvPr id="77828" name="Text Box 4"/>
          <p:cNvSpPr txBox="1"/>
          <p:nvPr/>
        </p:nvSpPr>
        <p:spPr>
          <a:xfrm>
            <a:off x="304800" y="685800"/>
            <a:ext cx="8534400" cy="779780"/>
          </a:xfrm>
          <a:prstGeom prst="rect">
            <a:avLst/>
          </a:prstGeom>
          <a:solidFill>
            <a:srgbClr val="CCFF33"/>
          </a:solidFill>
          <a:ln w="9525">
            <a:noFill/>
          </a:ln>
        </p:spPr>
        <p:txBody>
          <a:bodyPr wrap="square">
            <a:spAutoFit/>
          </a:bodyPr>
          <a:lstStyle/>
          <a:p>
            <a:pPr eaLnBrk="1" hangingPunct="1">
              <a:lnSpc>
                <a:spcPct val="80000"/>
              </a:lnSpc>
              <a:spcBef>
                <a:spcPct val="40000"/>
              </a:spcBef>
            </a:pPr>
            <a:r>
              <a:rPr lang="en-US" altLang="vi-VN" sz="2800" b="1" dirty="0">
                <a:solidFill>
                  <a:srgbClr val="0033CC"/>
                </a:solidFill>
                <a:latin typeface="Times New Roman" panose="02020503050405090304" pitchFamily="18" charset="0"/>
              </a:rPr>
              <a:t>Bài 2 : </a:t>
            </a:r>
            <a:r>
              <a:rPr lang="vi-VN" altLang="en-US" sz="2800" b="1" dirty="0">
                <a:solidFill>
                  <a:srgbClr val="0033CC"/>
                </a:solidFill>
                <a:latin typeface="Times New Roman" panose="02020503050405090304" pitchFamily="18" charset="0"/>
              </a:rPr>
              <a:t>Đọc lại bài tập đọc</a:t>
            </a:r>
            <a:r>
              <a:rPr lang="en-US" altLang="vi-VN" sz="2800" b="1" dirty="0">
                <a:solidFill>
                  <a:srgbClr val="0033CC"/>
                </a:solidFill>
                <a:latin typeface="Times New Roman" panose="02020503050405090304" pitchFamily="18" charset="0"/>
              </a:rPr>
              <a:t> </a:t>
            </a:r>
            <a:r>
              <a:rPr lang="vi-VN" altLang="en-US" sz="2800" b="1" i="1" dirty="0">
                <a:solidFill>
                  <a:srgbClr val="FF0000"/>
                </a:solidFill>
                <a:latin typeface="Times New Roman" panose="02020503050405090304" pitchFamily="18" charset="0"/>
              </a:rPr>
              <a:t>Trận bóng dưới lòng đường</a:t>
            </a:r>
            <a:r>
              <a:rPr lang="en-US" altLang="vi-VN" sz="2800" b="1" dirty="0">
                <a:solidFill>
                  <a:srgbClr val="0033CC"/>
                </a:solidFill>
                <a:latin typeface="Times New Roman" panose="02020503050405090304" pitchFamily="18" charset="0"/>
              </a:rPr>
              <a:t>. Tìm </a:t>
            </a:r>
            <a:r>
              <a:rPr lang="vi-VN" altLang="en-US" sz="2800" b="1" dirty="0">
                <a:solidFill>
                  <a:srgbClr val="0033CC"/>
                </a:solidFill>
                <a:latin typeface="Times New Roman" panose="02020503050405090304" pitchFamily="18" charset="0"/>
              </a:rPr>
              <a:t>các t</a:t>
            </a:r>
            <a:r>
              <a:rPr lang="en-US" altLang="vi-VN" sz="2800" b="1" dirty="0">
                <a:solidFill>
                  <a:srgbClr val="0033CC"/>
                </a:solidFill>
                <a:latin typeface="Times New Roman" panose="02020503050405090304" pitchFamily="18" charset="0"/>
              </a:rPr>
              <a:t>ừ </a:t>
            </a:r>
            <a:r>
              <a:rPr lang="vi-VN" altLang="en-US" sz="2800" b="1" dirty="0">
                <a:solidFill>
                  <a:srgbClr val="0033CC"/>
                </a:solidFill>
                <a:latin typeface="Times New Roman" panose="02020503050405090304" pitchFamily="18" charset="0"/>
              </a:rPr>
              <a:t>n</a:t>
            </a:r>
            <a:r>
              <a:rPr lang="en-US" altLang="vi-VN" sz="2800" b="1" dirty="0">
                <a:solidFill>
                  <a:srgbClr val="0033CC"/>
                </a:solidFill>
                <a:latin typeface="Times New Roman" panose="02020503050405090304" pitchFamily="18" charset="0"/>
              </a:rPr>
              <a:t>gữ : </a:t>
            </a:r>
          </a:p>
        </p:txBody>
      </p:sp>
    </p:spTree>
  </p:cSld>
  <p:clrMapOvr>
    <a:masterClrMapping/>
  </p:clrMapOvr>
  <p:transition spd="slow" advClick="0">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op bong"/>
          <p:cNvPicPr>
            <a:picLocks noChangeAspect="1"/>
          </p:cNvPicPr>
          <p:nvPr/>
        </p:nvPicPr>
        <p:blipFill>
          <a:blip r:embed="rId2"/>
          <a:stretch>
            <a:fillRect/>
          </a:stretch>
        </p:blipFill>
        <p:spPr>
          <a:xfrm>
            <a:off x="152400" y="172329"/>
            <a:ext cx="8763000" cy="5943600"/>
          </a:xfrm>
          <a:prstGeom prst="rect">
            <a:avLst/>
          </a:prstGeom>
          <a:noFill/>
          <a:ln w="9525">
            <a:noFill/>
          </a:ln>
        </p:spPr>
      </p:pic>
      <p:sp>
        <p:nvSpPr>
          <p:cNvPr id="53251" name="Text Box 3"/>
          <p:cNvSpPr txBox="1"/>
          <p:nvPr/>
        </p:nvSpPr>
        <p:spPr>
          <a:xfrm>
            <a:off x="3505200" y="6172200"/>
            <a:ext cx="2209800" cy="523875"/>
          </a:xfrm>
          <a:prstGeom prst="rect">
            <a:avLst/>
          </a:prstGeom>
          <a:solidFill>
            <a:srgbClr val="99FF66"/>
          </a:solidFill>
          <a:ln w="12700" cap="flat" cmpd="sng">
            <a:solidFill>
              <a:schemeClr val="tx1"/>
            </a:solidFill>
            <a:prstDash val="solid"/>
            <a:miter/>
            <a:headEnd type="none" w="med" len="med"/>
            <a:tailEnd type="none" w="med" len="med"/>
          </a:ln>
        </p:spPr>
        <p:txBody>
          <a:bodyPr>
            <a:spAutoFit/>
          </a:bodyPr>
          <a:lstStyle/>
          <a:p>
            <a:pPr algn="ctr">
              <a:spcBef>
                <a:spcPct val="50000"/>
              </a:spcBef>
            </a:pPr>
            <a:r>
              <a:rPr lang="en-US" altLang="vi-VN" sz="2800" b="1" dirty="0">
                <a:solidFill>
                  <a:srgbClr val="0033CC"/>
                </a:solidFill>
                <a:latin typeface="Times New Roman" panose="02020503050405090304" pitchFamily="18" charset="0"/>
              </a:rPr>
              <a:t>cướp bóng</a:t>
            </a:r>
          </a:p>
        </p:txBody>
      </p:sp>
      <p:sp>
        <p:nvSpPr>
          <p:cNvPr id="53252" name="AutoShape 4">
            <a:hlinkClick r:id="rId3" action="ppaction://hlinksldjump"/>
          </p:cNvPr>
          <p:cNvSpPr/>
          <p:nvPr/>
        </p:nvSpPr>
        <p:spPr>
          <a:xfrm>
            <a:off x="533400" y="5943600"/>
            <a:ext cx="457200" cy="457200"/>
          </a:xfrm>
          <a:prstGeom prst="actionButtonHome">
            <a:avLst/>
          </a:prstGeom>
          <a:solidFill>
            <a:schemeClr val="accent1"/>
          </a:solidFill>
          <a:ln w="9525">
            <a:noFill/>
          </a:ln>
        </p:spPr>
        <p:txBody>
          <a:bodyPr wrap="none" anchor="ctr"/>
          <a:lstStyle/>
          <a:p>
            <a:pPr eaLnBrk="1" hangingPunct="1"/>
            <a:endParaRPr lang="en-US" altLang="vi-VN" dirty="0">
              <a:latin typeface="Arial" panose="020B060402020209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p:nvPr/>
        </p:nvSpPr>
        <p:spPr>
          <a:xfrm>
            <a:off x="3505200" y="6172200"/>
            <a:ext cx="2209800" cy="523875"/>
          </a:xfrm>
          <a:prstGeom prst="rect">
            <a:avLst/>
          </a:prstGeom>
          <a:solidFill>
            <a:srgbClr val="99FF66"/>
          </a:solidFill>
          <a:ln w="12700" cap="flat" cmpd="sng">
            <a:solidFill>
              <a:schemeClr val="tx1"/>
            </a:solidFill>
            <a:prstDash val="solid"/>
            <a:miter/>
            <a:headEnd type="none" w="med" len="med"/>
            <a:tailEnd type="none" w="med" len="med"/>
          </a:ln>
        </p:spPr>
        <p:txBody>
          <a:bodyPr>
            <a:spAutoFit/>
          </a:bodyPr>
          <a:lstStyle/>
          <a:p>
            <a:pPr algn="ctr">
              <a:spcBef>
                <a:spcPct val="50000"/>
              </a:spcBef>
            </a:pPr>
            <a:r>
              <a:rPr lang="en-US" altLang="vi-VN" sz="2800" b="1" dirty="0">
                <a:solidFill>
                  <a:srgbClr val="0033CC"/>
                </a:solidFill>
                <a:latin typeface="Times New Roman" panose="02020503050405090304" pitchFamily="18" charset="0"/>
              </a:rPr>
              <a:t>dẫn bóng</a:t>
            </a:r>
          </a:p>
        </p:txBody>
      </p:sp>
      <p:sp>
        <p:nvSpPr>
          <p:cNvPr id="54275" name="AutoShape 3">
            <a:hlinkClick r:id="rId2" action="ppaction://hlinksldjump"/>
          </p:cNvPr>
          <p:cNvSpPr/>
          <p:nvPr/>
        </p:nvSpPr>
        <p:spPr>
          <a:xfrm>
            <a:off x="533400" y="5943600"/>
            <a:ext cx="457200" cy="457200"/>
          </a:xfrm>
          <a:prstGeom prst="actionButtonHome">
            <a:avLst/>
          </a:prstGeom>
          <a:solidFill>
            <a:schemeClr val="accent1"/>
          </a:solidFill>
          <a:ln w="9525">
            <a:noFill/>
          </a:ln>
        </p:spPr>
        <p:txBody>
          <a:bodyPr wrap="none" anchor="ctr"/>
          <a:lstStyle/>
          <a:p>
            <a:pPr eaLnBrk="1" hangingPunct="1"/>
            <a:endParaRPr lang="en-US" altLang="vi-VN" dirty="0">
              <a:latin typeface="Arial" panose="020B0604020202090204" pitchFamily="34" charset="0"/>
            </a:endParaRPr>
          </a:p>
        </p:txBody>
      </p:sp>
      <p:pic>
        <p:nvPicPr>
          <p:cNvPr id="54276" name="Picture 4" descr="dan bong"/>
          <p:cNvPicPr>
            <a:picLocks noChangeAspect="1"/>
          </p:cNvPicPr>
          <p:nvPr/>
        </p:nvPicPr>
        <p:blipFill>
          <a:blip r:embed="rId3"/>
          <a:stretch>
            <a:fillRect/>
          </a:stretch>
        </p:blipFill>
        <p:spPr>
          <a:xfrm>
            <a:off x="152400" y="152400"/>
            <a:ext cx="8991600" cy="6019800"/>
          </a:xfrm>
          <a:prstGeom prst="rect">
            <a:avLst/>
          </a:prstGeom>
          <a:noFill/>
          <a:ln w="9525">
            <a:no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p:nvPr/>
        </p:nvSpPr>
        <p:spPr>
          <a:xfrm>
            <a:off x="3505200" y="6184900"/>
            <a:ext cx="2209800" cy="523875"/>
          </a:xfrm>
          <a:prstGeom prst="rect">
            <a:avLst/>
          </a:prstGeom>
          <a:solidFill>
            <a:srgbClr val="99FF66"/>
          </a:solidFill>
          <a:ln w="12700" cap="flat" cmpd="sng">
            <a:solidFill>
              <a:schemeClr val="tx1"/>
            </a:solidFill>
            <a:prstDash val="solid"/>
            <a:miter/>
            <a:headEnd type="none" w="med" len="med"/>
            <a:tailEnd type="none" w="med" len="med"/>
          </a:ln>
        </p:spPr>
        <p:txBody>
          <a:bodyPr>
            <a:spAutoFit/>
          </a:bodyPr>
          <a:lstStyle/>
          <a:p>
            <a:pPr algn="ctr">
              <a:spcBef>
                <a:spcPct val="50000"/>
              </a:spcBef>
            </a:pPr>
            <a:r>
              <a:rPr lang="en-US" altLang="vi-VN" sz="2800" b="1" dirty="0">
                <a:solidFill>
                  <a:srgbClr val="0033CC"/>
                </a:solidFill>
                <a:latin typeface="Times New Roman" panose="02020503050405090304" pitchFamily="18" charset="0"/>
              </a:rPr>
              <a:t>dốc bóng</a:t>
            </a:r>
          </a:p>
        </p:txBody>
      </p:sp>
      <p:pic>
        <p:nvPicPr>
          <p:cNvPr id="55299" name="Picture 3" descr="doc bong"/>
          <p:cNvPicPr>
            <a:picLocks noChangeAspect="1"/>
          </p:cNvPicPr>
          <p:nvPr/>
        </p:nvPicPr>
        <p:blipFill>
          <a:blip r:embed="rId2"/>
          <a:stretch>
            <a:fillRect/>
          </a:stretch>
        </p:blipFill>
        <p:spPr>
          <a:xfrm>
            <a:off x="0" y="0"/>
            <a:ext cx="9144000" cy="6146800"/>
          </a:xfrm>
          <a:prstGeom prst="rect">
            <a:avLst/>
          </a:prstGeom>
          <a:noFill/>
          <a:ln w="9525">
            <a:noFill/>
          </a:ln>
        </p:spPr>
      </p:pic>
      <p:sp>
        <p:nvSpPr>
          <p:cNvPr id="55300" name="AutoShape 4">
            <a:hlinkClick r:id="rId3" action="ppaction://hlinksldjump"/>
          </p:cNvPr>
          <p:cNvSpPr/>
          <p:nvPr/>
        </p:nvSpPr>
        <p:spPr>
          <a:xfrm>
            <a:off x="533400" y="5943600"/>
            <a:ext cx="457200" cy="457200"/>
          </a:xfrm>
          <a:prstGeom prst="actionButtonHome">
            <a:avLst/>
          </a:prstGeom>
          <a:solidFill>
            <a:schemeClr val="accent1"/>
          </a:solidFill>
          <a:ln w="9525">
            <a:noFill/>
          </a:ln>
        </p:spPr>
        <p:txBody>
          <a:bodyPr wrap="none" anchor="ctr"/>
          <a:lstStyle/>
          <a:p>
            <a:pPr eaLnBrk="1" hangingPunct="1"/>
            <a:endParaRPr lang="en-US" altLang="vi-VN" dirty="0">
              <a:latin typeface="Arial" panose="020B0604020202090204"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p:nvPr/>
        </p:nvSpPr>
        <p:spPr>
          <a:xfrm>
            <a:off x="3505200" y="6362700"/>
            <a:ext cx="2209800" cy="461963"/>
          </a:xfrm>
          <a:prstGeom prst="rect">
            <a:avLst/>
          </a:prstGeom>
          <a:solidFill>
            <a:srgbClr val="99FF66"/>
          </a:solidFill>
          <a:ln w="12700" cap="flat" cmpd="sng">
            <a:solidFill>
              <a:schemeClr val="tx1"/>
            </a:solidFill>
            <a:prstDash val="solid"/>
            <a:miter/>
            <a:headEnd type="none" w="med" len="med"/>
            <a:tailEnd type="none" w="med" len="med"/>
          </a:ln>
        </p:spPr>
        <p:txBody>
          <a:bodyPr>
            <a:spAutoFit/>
          </a:bodyPr>
          <a:lstStyle/>
          <a:p>
            <a:pPr algn="ctr">
              <a:spcBef>
                <a:spcPct val="50000"/>
              </a:spcBef>
            </a:pPr>
            <a:r>
              <a:rPr lang="en-US" altLang="vi-VN" sz="2400" b="1" dirty="0">
                <a:solidFill>
                  <a:srgbClr val="0033CC"/>
                </a:solidFill>
                <a:latin typeface="Tahoma" panose="020B0604030504040204" pitchFamily="34" charset="0"/>
              </a:rPr>
              <a:t>sút bóng</a:t>
            </a:r>
          </a:p>
        </p:txBody>
      </p:sp>
      <p:sp>
        <p:nvSpPr>
          <p:cNvPr id="56323" name="AutoShape 3">
            <a:hlinkClick r:id="rId2" action="ppaction://hlinksldjump"/>
          </p:cNvPr>
          <p:cNvSpPr/>
          <p:nvPr/>
        </p:nvSpPr>
        <p:spPr>
          <a:xfrm>
            <a:off x="533400" y="5943600"/>
            <a:ext cx="457200" cy="457200"/>
          </a:xfrm>
          <a:prstGeom prst="actionButtonHome">
            <a:avLst/>
          </a:prstGeom>
          <a:solidFill>
            <a:schemeClr val="accent1"/>
          </a:solidFill>
          <a:ln w="9525">
            <a:noFill/>
          </a:ln>
        </p:spPr>
        <p:txBody>
          <a:bodyPr wrap="none" anchor="ctr"/>
          <a:lstStyle/>
          <a:p>
            <a:pPr eaLnBrk="1" hangingPunct="1"/>
            <a:endParaRPr lang="en-US" altLang="vi-VN" dirty="0">
              <a:latin typeface="Arial" panose="020B0604020202090204" pitchFamily="34" charset="0"/>
            </a:endParaRPr>
          </a:p>
        </p:txBody>
      </p:sp>
      <p:pic>
        <p:nvPicPr>
          <p:cNvPr id="56324" name="Picture 5" descr="ed5VQ"/>
          <p:cNvPicPr>
            <a:picLocks noChangeAspect="1"/>
          </p:cNvPicPr>
          <p:nvPr/>
        </p:nvPicPr>
        <p:blipFill>
          <a:blip r:embed="rId3"/>
          <a:stretch>
            <a:fillRect/>
          </a:stretch>
        </p:blipFill>
        <p:spPr>
          <a:xfrm>
            <a:off x="152400" y="0"/>
            <a:ext cx="8839200" cy="6337300"/>
          </a:xfrm>
          <a:prstGeom prst="rect">
            <a:avLst/>
          </a:prstGeom>
          <a:noFill/>
          <a:ln w="9525">
            <a:noFill/>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0" t="-6000" b="-2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2362200"/>
            <a:ext cx="9138138" cy="3276600"/>
          </a:xfrm>
          <a:ln/>
        </p:spPr>
        <p:txBody>
          <a:bodyPr vert="horz" wrap="square" lIns="91440" tIns="45720" rIns="91440" bIns="45720" anchor="t"/>
          <a:lstStyle/>
          <a:p>
            <a:pPr algn="just" eaLnBrk="1" hangingPunct="1"/>
            <a:r>
              <a:rPr lang="en-US" altLang="x-none" sz="3600" kern="1200" dirty="0">
                <a:solidFill>
                  <a:schemeClr val="tx1"/>
                </a:solidFill>
                <a:latin typeface="Times New Roman" panose="02020503050405090304" pitchFamily="18" charset="0"/>
                <a:cs typeface="Times New Roman" panose="02020503050405090304" pitchFamily="18" charset="0"/>
              </a:rPr>
              <a:t>Hãy thêm dấu phẩy thích hợp v</a:t>
            </a:r>
            <a:r>
              <a:rPr lang="en-US" altLang="x-none" sz="3600" kern="1200" dirty="0">
                <a:solidFill>
                  <a:schemeClr val="tx1"/>
                </a:solidFill>
                <a:latin typeface="Times New Roman" panose="02020503050405090304" pitchFamily="18" charset="0"/>
                <a:ea typeface="Times New Roman" panose="02020503050405090304" pitchFamily="18" charset="0"/>
              </a:rPr>
              <a:t>à</a:t>
            </a:r>
            <a:r>
              <a:rPr lang="en-US" altLang="x-none" sz="3600" kern="1200" dirty="0">
                <a:solidFill>
                  <a:schemeClr val="tx1"/>
                </a:solidFill>
                <a:latin typeface="Times New Roman" panose="02020503050405090304" pitchFamily="18" charset="0"/>
                <a:cs typeface="Times New Roman" panose="02020503050405090304" pitchFamily="18" charset="0"/>
              </a:rPr>
              <a:t>o các câu </a:t>
            </a:r>
            <a:r>
              <a:rPr lang="en-US" altLang="x-none" sz="3600" kern="1200" dirty="0" err="1">
                <a:solidFill>
                  <a:schemeClr val="tx1"/>
                </a:solidFill>
                <a:latin typeface="Times New Roman" panose="02020503050405090304" pitchFamily="18" charset="0"/>
                <a:cs typeface="Times New Roman" panose="02020503050405090304" pitchFamily="18" charset="0"/>
              </a:rPr>
              <a:t>sau</a:t>
            </a:r>
            <a:r>
              <a:rPr lang="en-US" altLang="x-none" sz="3600" kern="1200" dirty="0">
                <a:solidFill>
                  <a:schemeClr val="tx1"/>
                </a:solidFill>
                <a:latin typeface="Times New Roman" panose="02020503050405090304" pitchFamily="18" charset="0"/>
                <a:cs typeface="Times New Roman" panose="02020503050405090304" pitchFamily="18" charset="0"/>
              </a:rPr>
              <a:t>:</a:t>
            </a:r>
          </a:p>
          <a:p>
            <a:pPr lvl="0" algn="l">
              <a:spcBef>
                <a:spcPct val="50000"/>
              </a:spcBef>
              <a:defRPr/>
            </a:pPr>
            <a:r>
              <a:rPr lang="en-US" altLang="x-none" sz="3600" kern="1200" dirty="0">
                <a:solidFill>
                  <a:schemeClr val="tx1"/>
                </a:solidFill>
                <a:latin typeface="Times New Roman" panose="02020503050405090304" pitchFamily="18" charset="0"/>
                <a:cs typeface="Times New Roman" panose="02020503050405090304" pitchFamily="18" charset="0"/>
              </a:rPr>
              <a:t>1, </a:t>
            </a:r>
            <a:r>
              <a:rPr lang="en-US" altLang="x-none" sz="3600" kern="1200" dirty="0" err="1">
                <a:solidFill>
                  <a:schemeClr val="tx1"/>
                </a:solidFill>
                <a:latin typeface="Times New Roman" panose="02020503050405090304" pitchFamily="18" charset="0"/>
                <a:cs typeface="Times New Roman" panose="02020503050405090304" pitchFamily="18" charset="0"/>
              </a:rPr>
              <a:t>B</a:t>
            </a:r>
            <a:r>
              <a:rPr lang="en-US" altLang="x-none" sz="3600" dirty="0" err="1">
                <a:solidFill>
                  <a:schemeClr val="tx1"/>
                </a:solidFill>
                <a:latin typeface="Times New Roman" panose="02020503050405090304" pitchFamily="18" charset="0"/>
              </a:rPr>
              <a:t>ố</a:t>
            </a:r>
            <a:r>
              <a:rPr lang="en-US" altLang="x-none" sz="3600" kern="1200" dirty="0">
                <a:solidFill>
                  <a:schemeClr val="tx1"/>
                </a:solidFill>
                <a:latin typeface="Times New Roman" panose="02020503050405090304" pitchFamily="18" charset="0"/>
                <a:cs typeface="Times New Roman" panose="02020503050405090304" pitchFamily="18" charset="0"/>
              </a:rPr>
              <a:t> </a:t>
            </a:r>
            <a:r>
              <a:rPr lang="en-US" altLang="x-none" sz="3600" kern="1200" dirty="0" err="1">
                <a:solidFill>
                  <a:schemeClr val="tx1"/>
                </a:solidFill>
                <a:latin typeface="Times New Roman" panose="02020503050405090304" pitchFamily="18" charset="0"/>
                <a:cs typeface="Times New Roman" panose="02020503050405090304" pitchFamily="18" charset="0"/>
              </a:rPr>
              <a:t>em</a:t>
            </a:r>
            <a:r>
              <a:rPr lang="en-US" altLang="x-none" sz="3600" kern="1200" dirty="0">
                <a:solidFill>
                  <a:schemeClr val="tx1"/>
                </a:solidFill>
                <a:latin typeface="Times New Roman" panose="02020503050405090304" pitchFamily="18" charset="0"/>
                <a:cs typeface="Times New Roman" panose="02020503050405090304" pitchFamily="18" charset="0"/>
              </a:rPr>
              <a:t>  </a:t>
            </a:r>
            <a:r>
              <a:rPr lang="en-US" altLang="x-none" sz="3600" kern="1200" dirty="0" err="1">
                <a:solidFill>
                  <a:schemeClr val="tx1"/>
                </a:solidFill>
                <a:latin typeface="Times New Roman" panose="02020503050405090304" pitchFamily="18" charset="0"/>
                <a:cs typeface="Times New Roman" panose="02020503050405090304" pitchFamily="18" charset="0"/>
              </a:rPr>
              <a:t>mẹ</a:t>
            </a:r>
            <a:r>
              <a:rPr lang="en-US" altLang="x-none" sz="3600" kern="1200" dirty="0">
                <a:solidFill>
                  <a:schemeClr val="tx1"/>
                </a:solidFill>
                <a:latin typeface="Times New Roman" panose="02020503050405090304" pitchFamily="18" charset="0"/>
                <a:cs typeface="Times New Roman" panose="02020503050405090304" pitchFamily="18" charset="0"/>
              </a:rPr>
              <a:t> </a:t>
            </a:r>
            <a:r>
              <a:rPr lang="en-US" altLang="x-none" sz="3600" kern="1200" dirty="0" err="1">
                <a:solidFill>
                  <a:schemeClr val="tx1"/>
                </a:solidFill>
                <a:latin typeface="Times New Roman" panose="02020503050405090304" pitchFamily="18" charset="0"/>
                <a:cs typeface="Times New Roman" panose="02020503050405090304" pitchFamily="18" charset="0"/>
              </a:rPr>
              <a:t>em</a:t>
            </a:r>
            <a:r>
              <a:rPr lang="en-US" altLang="x-none" sz="3600" kern="1200" dirty="0">
                <a:solidFill>
                  <a:schemeClr val="tx1"/>
                </a:solidFill>
                <a:latin typeface="Times New Roman" panose="02020503050405090304" pitchFamily="18" charset="0"/>
                <a:cs typeface="Times New Roman" panose="02020503050405090304" pitchFamily="18" charset="0"/>
              </a:rPr>
              <a:t> </a:t>
            </a:r>
            <a:r>
              <a:rPr lang="en-US" altLang="x-none" sz="3600" kern="1200" dirty="0" err="1">
                <a:solidFill>
                  <a:schemeClr val="tx1"/>
                </a:solidFill>
                <a:latin typeface="Times New Roman" panose="02020503050405090304" pitchFamily="18" charset="0"/>
                <a:cs typeface="Times New Roman" panose="02020503050405090304" pitchFamily="18" charset="0"/>
              </a:rPr>
              <a:t>v</a:t>
            </a:r>
            <a:r>
              <a:rPr lang="en-US" altLang="x-none" sz="3600" kern="1200" dirty="0" err="1">
                <a:solidFill>
                  <a:schemeClr val="tx1"/>
                </a:solidFill>
                <a:latin typeface="Times New Roman" panose="02020503050405090304" pitchFamily="18" charset="0"/>
                <a:ea typeface="Times New Roman" panose="02020503050405090304" pitchFamily="18" charset="0"/>
              </a:rPr>
              <a:t>à</a:t>
            </a:r>
            <a:r>
              <a:rPr lang="en-US" altLang="x-none" sz="3600" kern="1200" dirty="0">
                <a:solidFill>
                  <a:schemeClr val="tx1"/>
                </a:solidFill>
                <a:latin typeface="Times New Roman" panose="02020503050405090304" pitchFamily="18" charset="0"/>
                <a:cs typeface="Times New Roman" panose="02020503050405090304" pitchFamily="18" charset="0"/>
              </a:rPr>
              <a:t> </a:t>
            </a:r>
            <a:r>
              <a:rPr lang="en-US" altLang="x-none" sz="3600" kern="1200" dirty="0" err="1">
                <a:solidFill>
                  <a:schemeClr val="tx1"/>
                </a:solidFill>
                <a:latin typeface="Times New Roman" panose="02020503050405090304" pitchFamily="18" charset="0"/>
                <a:cs typeface="Times New Roman" panose="02020503050405090304" pitchFamily="18" charset="0"/>
              </a:rPr>
              <a:t>chú</a:t>
            </a:r>
            <a:r>
              <a:rPr lang="en-US" altLang="x-none" sz="3600" kern="1200" dirty="0">
                <a:solidFill>
                  <a:schemeClr val="tx1"/>
                </a:solidFill>
                <a:latin typeface="Times New Roman" panose="02020503050405090304" pitchFamily="18" charset="0"/>
                <a:cs typeface="Times New Roman" panose="02020503050405090304" pitchFamily="18" charset="0"/>
              </a:rPr>
              <a:t> </a:t>
            </a:r>
            <a:r>
              <a:rPr lang="en-US" altLang="x-none" sz="3600" kern="1200" dirty="0" err="1">
                <a:solidFill>
                  <a:schemeClr val="tx1"/>
                </a:solidFill>
                <a:latin typeface="Times New Roman" panose="02020503050405090304" pitchFamily="18" charset="0"/>
                <a:cs typeface="Times New Roman" panose="02020503050405090304" pitchFamily="18" charset="0"/>
              </a:rPr>
              <a:t>em</a:t>
            </a:r>
            <a:r>
              <a:rPr lang="en-US" altLang="x-none" sz="3600" kern="1200" dirty="0">
                <a:solidFill>
                  <a:schemeClr val="tx1"/>
                </a:solidFill>
                <a:latin typeface="Times New Roman" panose="02020503050405090304" pitchFamily="18" charset="0"/>
                <a:cs typeface="Times New Roman" panose="02020503050405090304" pitchFamily="18" charset="0"/>
              </a:rPr>
              <a:t> </a:t>
            </a:r>
            <a:r>
              <a:rPr lang="vi-VN" altLang="x-none" sz="3600" kern="1200" dirty="0">
                <a:solidFill>
                  <a:schemeClr val="tx1"/>
                </a:solidFill>
                <a:latin typeface="Times New Roman" panose="02020503050405090304" pitchFamily="18" charset="0"/>
                <a:cs typeface="Times New Roman" panose="02020503050405090304" pitchFamily="18" charset="0"/>
              </a:rPr>
              <a:t>đều</a:t>
            </a:r>
            <a:r>
              <a:rPr lang="en-US" altLang="x-none" sz="3600" kern="1200" dirty="0">
                <a:solidFill>
                  <a:schemeClr val="tx1"/>
                </a:solidFill>
                <a:latin typeface="Times New Roman" panose="02020503050405090304" pitchFamily="18" charset="0"/>
                <a:cs typeface="Times New Roman" panose="02020503050405090304" pitchFamily="18" charset="0"/>
              </a:rPr>
              <a:t> </a:t>
            </a:r>
            <a:r>
              <a:rPr lang="en-US" altLang="x-none" sz="3600" kern="1200" dirty="0" err="1">
                <a:solidFill>
                  <a:schemeClr val="tx1"/>
                </a:solidFill>
                <a:latin typeface="Times New Roman" panose="02020503050405090304" pitchFamily="18" charset="0"/>
                <a:cs typeface="Times New Roman" panose="02020503050405090304" pitchFamily="18" charset="0"/>
              </a:rPr>
              <a:t>l</a:t>
            </a:r>
            <a:r>
              <a:rPr lang="en-US" altLang="x-none" sz="3600" kern="1200" dirty="0" err="1">
                <a:solidFill>
                  <a:schemeClr val="tx1"/>
                </a:solidFill>
                <a:latin typeface="Times New Roman" panose="02020503050405090304" pitchFamily="18" charset="0"/>
                <a:ea typeface="Times New Roman" panose="02020503050405090304" pitchFamily="18" charset="0"/>
              </a:rPr>
              <a:t>à</a:t>
            </a:r>
            <a:r>
              <a:rPr lang="en-US" altLang="x-none" sz="3600" kern="1200" dirty="0">
                <a:solidFill>
                  <a:schemeClr val="tx1"/>
                </a:solidFill>
                <a:latin typeface="Times New Roman" panose="02020503050405090304" pitchFamily="18" charset="0"/>
                <a:cs typeface="Times New Roman" panose="02020503050405090304" pitchFamily="18" charset="0"/>
              </a:rPr>
              <a:t> </a:t>
            </a:r>
            <a:r>
              <a:rPr lang="en-US" altLang="x-none" sz="3600" kern="1200" dirty="0" err="1">
                <a:solidFill>
                  <a:schemeClr val="tx1"/>
                </a:solidFill>
                <a:latin typeface="Times New Roman" panose="02020503050405090304" pitchFamily="18" charset="0"/>
                <a:cs typeface="Times New Roman" panose="02020503050405090304" pitchFamily="18" charset="0"/>
              </a:rPr>
              <a:t>công</a:t>
            </a:r>
            <a:r>
              <a:rPr lang="en-US" altLang="x-none" sz="3600" kern="1200" dirty="0">
                <a:solidFill>
                  <a:schemeClr val="tx1"/>
                </a:solidFill>
                <a:latin typeface="Times New Roman" panose="02020503050405090304" pitchFamily="18" charset="0"/>
                <a:cs typeface="Times New Roman" panose="02020503050405090304" pitchFamily="18" charset="0"/>
              </a:rPr>
              <a:t> </a:t>
            </a:r>
            <a:r>
              <a:rPr lang="en-US" altLang="x-none" sz="3600" kern="1200" dirty="0" err="1">
                <a:solidFill>
                  <a:schemeClr val="tx1"/>
                </a:solidFill>
                <a:latin typeface="Times New Roman" panose="02020503050405090304" pitchFamily="18" charset="0"/>
                <a:cs typeface="Times New Roman" panose="02020503050405090304" pitchFamily="18" charset="0"/>
              </a:rPr>
              <a:t>nhân</a:t>
            </a:r>
            <a:r>
              <a:rPr lang="en-US" altLang="x-none" sz="3600" kern="1200" dirty="0">
                <a:solidFill>
                  <a:schemeClr val="tx1"/>
                </a:solidFill>
                <a:latin typeface="Times New Roman" panose="02020503050405090304" pitchFamily="18" charset="0"/>
                <a:cs typeface="Times New Roman" panose="02020503050405090304" pitchFamily="18" charset="0"/>
              </a:rPr>
              <a:t>.</a:t>
            </a:r>
          </a:p>
          <a:p>
            <a:pPr algn="just"/>
            <a:r>
              <a:rPr lang="en-US" altLang="x-none" sz="3600" dirty="0">
                <a:solidFill>
                  <a:schemeClr val="tx1"/>
                </a:solidFill>
                <a:latin typeface="Times New Roman" panose="02020503050405090304" pitchFamily="18" charset="0"/>
                <a:cs typeface="Times New Roman" panose="02020503050405090304" pitchFamily="18" charset="0"/>
              </a:rPr>
              <a:t>2,</a:t>
            </a:r>
            <a:r>
              <a:rPr lang="en-US" altLang="x-none" sz="3600" kern="1200" dirty="0">
                <a:solidFill>
                  <a:schemeClr val="tx1"/>
                </a:solidFill>
                <a:latin typeface="Times New Roman" panose="02020503050405090304" pitchFamily="18" charset="0"/>
                <a:cs typeface="Times New Roman" panose="02020503050405090304" pitchFamily="18" charset="0"/>
              </a:rPr>
              <a:t> Lan l</a:t>
            </a:r>
            <a:r>
              <a:rPr lang="en-US" altLang="x-none" sz="3600" kern="1200" dirty="0">
                <a:solidFill>
                  <a:schemeClr val="tx1"/>
                </a:solidFill>
                <a:latin typeface="Times New Roman" panose="02020503050405090304" pitchFamily="18" charset="0"/>
                <a:ea typeface="Times New Roman" panose="02020503050405090304" pitchFamily="18" charset="0"/>
              </a:rPr>
              <a:t>à</a:t>
            </a:r>
            <a:r>
              <a:rPr lang="en-US" altLang="x-none" sz="3600" kern="1200" dirty="0">
                <a:solidFill>
                  <a:schemeClr val="tx1"/>
                </a:solidFill>
                <a:latin typeface="Times New Roman" panose="02020503050405090304" pitchFamily="18" charset="0"/>
                <a:cs typeface="Times New Roman" panose="02020503050405090304" pitchFamily="18" charset="0"/>
              </a:rPr>
              <a:t> học sinh ch</a:t>
            </a:r>
            <a:r>
              <a:rPr lang="vi-VN" altLang="x-none" sz="3600" kern="1200" dirty="0">
                <a:solidFill>
                  <a:schemeClr val="tx1"/>
                </a:solidFill>
                <a:latin typeface="Times New Roman" panose="02020503050405090304" pitchFamily="18" charset="0"/>
                <a:cs typeface="Times New Roman" panose="02020503050405090304" pitchFamily="18" charset="0"/>
              </a:rPr>
              <a:t>ă</a:t>
            </a:r>
            <a:r>
              <a:rPr lang="en-US" altLang="x-none" sz="3600" kern="1200" dirty="0">
                <a:solidFill>
                  <a:schemeClr val="tx1"/>
                </a:solidFill>
                <a:latin typeface="Times New Roman" panose="02020503050405090304" pitchFamily="18" charset="0"/>
                <a:cs typeface="Times New Roman" panose="02020503050405090304" pitchFamily="18" charset="0"/>
              </a:rPr>
              <a:t>m </a:t>
            </a:r>
            <a:r>
              <a:rPr lang="en-US" altLang="x-none" sz="3600" kern="1200" dirty="0" err="1">
                <a:solidFill>
                  <a:schemeClr val="tx1"/>
                </a:solidFill>
                <a:latin typeface="Times New Roman" panose="02020503050405090304" pitchFamily="18" charset="0"/>
                <a:cs typeface="Times New Roman" panose="02020503050405090304" pitchFamily="18" charset="0"/>
              </a:rPr>
              <a:t>ngoan</a:t>
            </a:r>
            <a:r>
              <a:rPr lang="en-US" altLang="x-none" sz="3600" kern="1200">
                <a:solidFill>
                  <a:schemeClr val="tx1"/>
                </a:solidFill>
                <a:latin typeface="Times New Roman" panose="02020503050405090304" pitchFamily="18" charset="0"/>
                <a:cs typeface="Times New Roman" panose="02020503050405090304" pitchFamily="18" charset="0"/>
              </a:rPr>
              <a:t> học</a:t>
            </a:r>
            <a:r>
              <a:rPr lang="en-US" altLang="x-none" sz="3600" kern="1200" dirty="0">
                <a:solidFill>
                  <a:schemeClr val="tx1"/>
                </a:solidFill>
                <a:latin typeface="Times New Roman" panose="02020503050405090304" pitchFamily="18" charset="0"/>
                <a:cs typeface="Times New Roman" panose="02020503050405090304" pitchFamily="18" charset="0"/>
              </a:rPr>
              <a:t> giỏi.</a:t>
            </a:r>
            <a:endParaRPr lang="en-US" altLang="x-none" sz="3600" kern="1200" dirty="0">
              <a:solidFill>
                <a:srgbClr val="FF0000"/>
              </a:solidFill>
              <a:latin typeface="Times New Roman" panose="02020503050405090304" pitchFamily="18" charset="0"/>
              <a:ea typeface="Times New Roman" panose="02020503050405090304" pitchFamily="18" charset="0"/>
            </a:endParaRPr>
          </a:p>
        </p:txBody>
      </p:sp>
      <p:sp>
        <p:nvSpPr>
          <p:cNvPr id="7" name="PubOvalCallout"/>
          <p:cNvSpPr>
            <a:spLocks noEditPoints="1" noChangeArrowheads="1"/>
          </p:cNvSpPr>
          <p:nvPr/>
        </p:nvSpPr>
        <p:spPr bwMode="auto">
          <a:xfrm>
            <a:off x="990600" y="365760"/>
            <a:ext cx="5238750" cy="181387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2147483647 w 21600"/>
              <a:gd name="T9" fmla="*/ 2147483647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lnTo>
                  <a:pt x="10766" y="21600"/>
                </a:lnTo>
                <a:close/>
              </a:path>
            </a:pathLst>
          </a:custGeom>
          <a:solidFill>
            <a:srgbClr val="99FF66"/>
          </a:solidFill>
          <a:ln w="9525">
            <a:solidFill>
              <a:srgbClr val="FF0000"/>
            </a:solidFill>
            <a:miter lim="800000"/>
          </a:ln>
          <a:effectLst>
            <a:outerShdw dist="107763" dir="2700000" algn="ctr" rotWithShape="0">
              <a:srgbClr val="808080"/>
            </a:outerShdw>
          </a:effectLst>
        </p:spPr>
        <p:txBody>
          <a:bodyPr/>
          <a:lstStyle/>
          <a:p>
            <a:pPr algn="ctr" eaLnBrk="1" hangingPunct="1"/>
            <a:r>
              <a:rPr lang="en-US" altLang="vi-VN" sz="3200" b="1" dirty="0">
                <a:solidFill>
                  <a:srgbClr val="FF3300"/>
                </a:solidFill>
                <a:latin typeface="Times New Roman" panose="02020503050405090304" pitchFamily="18" charset="0"/>
                <a:cs typeface="Times New Roman" panose="02020503050405090304" pitchFamily="18" charset="0"/>
              </a:rPr>
              <a:t>KHỞI ĐỘNG</a:t>
            </a:r>
            <a:endParaRPr lang="en-US" altLang="vi-VN" dirty="0">
              <a:solidFill>
                <a:srgbClr val="000000"/>
              </a:solidFill>
              <a:latin typeface="Arial" panose="020B0604020202090204" pitchFamily="34" charset="0"/>
            </a:endParaRPr>
          </a:p>
          <a:p>
            <a:pPr eaLnBrk="1" hangingPunct="1"/>
            <a:endParaRPr lang="en-US" altLang="vi-VN" dirty="0">
              <a:solidFill>
                <a:srgbClr val="000000"/>
              </a:solidFill>
              <a:latin typeface="Arial" panose="020B0604020202090204" pitchFamily="34" charset="0"/>
            </a:endParaRPr>
          </a:p>
        </p:txBody>
      </p:sp>
      <p:sp>
        <p:nvSpPr>
          <p:cNvPr id="2" name="Rectangle 1">
            <a:extLst>
              <a:ext uri="{FF2B5EF4-FFF2-40B4-BE49-F238E27FC236}">
                <a16:creationId xmlns:a16="http://schemas.microsoft.com/office/drawing/2014/main" xmlns="" id="{FE39BF10-FDC7-491F-8D4E-A2B78FA3EFE0}"/>
              </a:ext>
            </a:extLst>
          </p:cNvPr>
          <p:cNvSpPr/>
          <p:nvPr/>
        </p:nvSpPr>
        <p:spPr>
          <a:xfrm>
            <a:off x="5715000" y="3886200"/>
            <a:ext cx="2286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5" name="Rectangle 4">
            <a:extLst>
              <a:ext uri="{FF2B5EF4-FFF2-40B4-BE49-F238E27FC236}">
                <a16:creationId xmlns:a16="http://schemas.microsoft.com/office/drawing/2014/main" xmlns="" id="{4BF8ABFC-B779-4145-920C-1967868580E8}"/>
              </a:ext>
            </a:extLst>
          </p:cNvPr>
          <p:cNvSpPr/>
          <p:nvPr/>
        </p:nvSpPr>
        <p:spPr>
          <a:xfrm>
            <a:off x="1600200" y="3276600"/>
            <a:ext cx="533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p:nvPr/>
        </p:nvSpPr>
        <p:spPr>
          <a:xfrm>
            <a:off x="3505200" y="6172200"/>
            <a:ext cx="2667000" cy="523875"/>
          </a:xfrm>
          <a:prstGeom prst="rect">
            <a:avLst/>
          </a:prstGeom>
          <a:solidFill>
            <a:srgbClr val="99FF66"/>
          </a:solidFill>
          <a:ln w="12700" cap="flat" cmpd="sng">
            <a:solidFill>
              <a:schemeClr val="tx1"/>
            </a:solidFill>
            <a:prstDash val="solid"/>
            <a:miter/>
            <a:headEnd type="none" w="med" len="med"/>
            <a:tailEnd type="none" w="med" len="med"/>
          </a:ln>
        </p:spPr>
        <p:txBody>
          <a:bodyPr>
            <a:spAutoFit/>
          </a:bodyPr>
          <a:lstStyle/>
          <a:p>
            <a:pPr algn="ctr">
              <a:spcBef>
                <a:spcPct val="50000"/>
              </a:spcBef>
            </a:pPr>
            <a:r>
              <a:rPr lang="en-US" altLang="vi-VN" sz="2800" b="1" dirty="0">
                <a:solidFill>
                  <a:srgbClr val="0033CC"/>
                </a:solidFill>
                <a:latin typeface="Times New Roman" panose="02020503050405090304" pitchFamily="18" charset="0"/>
              </a:rPr>
              <a:t>chơi bóng bổng</a:t>
            </a:r>
          </a:p>
        </p:txBody>
      </p:sp>
      <p:sp>
        <p:nvSpPr>
          <p:cNvPr id="57347" name="AutoShape 3">
            <a:hlinkClick r:id="rId2" action="ppaction://hlinksldjump"/>
          </p:cNvPr>
          <p:cNvSpPr/>
          <p:nvPr/>
        </p:nvSpPr>
        <p:spPr>
          <a:xfrm>
            <a:off x="533400" y="5943600"/>
            <a:ext cx="457200" cy="457200"/>
          </a:xfrm>
          <a:prstGeom prst="actionButtonHome">
            <a:avLst/>
          </a:prstGeom>
          <a:solidFill>
            <a:schemeClr val="accent1"/>
          </a:solidFill>
          <a:ln w="9525">
            <a:noFill/>
          </a:ln>
        </p:spPr>
        <p:txBody>
          <a:bodyPr wrap="none" anchor="ctr"/>
          <a:lstStyle/>
          <a:p>
            <a:pPr eaLnBrk="1" hangingPunct="1"/>
            <a:endParaRPr lang="en-US" altLang="vi-VN" dirty="0">
              <a:latin typeface="Arial" panose="020B0604020202090204" pitchFamily="34" charset="0"/>
            </a:endParaRPr>
          </a:p>
        </p:txBody>
      </p:sp>
      <p:pic>
        <p:nvPicPr>
          <p:cNvPr id="57348" name="Picture 4" descr="choi bong bong"/>
          <p:cNvPicPr>
            <a:picLocks noChangeAspect="1"/>
          </p:cNvPicPr>
          <p:nvPr/>
        </p:nvPicPr>
        <p:blipFill>
          <a:blip r:embed="rId3"/>
          <a:stretch>
            <a:fillRect/>
          </a:stretch>
        </p:blipFill>
        <p:spPr>
          <a:xfrm>
            <a:off x="76200" y="0"/>
            <a:ext cx="8839200" cy="6134100"/>
          </a:xfrm>
          <a:prstGeom prst="rect">
            <a:avLst/>
          </a:prstGeom>
          <a:noFill/>
          <a:ln w="9525">
            <a:noFill/>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p:nvPr/>
        </p:nvSpPr>
        <p:spPr>
          <a:xfrm>
            <a:off x="3467100" y="6172200"/>
            <a:ext cx="2667000" cy="461963"/>
          </a:xfrm>
          <a:prstGeom prst="rect">
            <a:avLst/>
          </a:prstGeom>
          <a:solidFill>
            <a:srgbClr val="99FF66"/>
          </a:solidFill>
          <a:ln w="12700" cap="flat" cmpd="sng">
            <a:solidFill>
              <a:schemeClr val="tx1"/>
            </a:solidFill>
            <a:prstDash val="solid"/>
            <a:miter/>
            <a:headEnd type="none" w="med" len="med"/>
            <a:tailEnd type="none" w="med" len="med"/>
          </a:ln>
        </p:spPr>
        <p:txBody>
          <a:bodyPr>
            <a:spAutoFit/>
          </a:bodyPr>
          <a:lstStyle/>
          <a:p>
            <a:pPr algn="ctr">
              <a:spcBef>
                <a:spcPct val="50000"/>
              </a:spcBef>
            </a:pPr>
            <a:r>
              <a:rPr lang="en-US" altLang="vi-VN" sz="2400" b="1" dirty="0">
                <a:solidFill>
                  <a:srgbClr val="0033CC"/>
                </a:solidFill>
                <a:latin typeface="Tahoma" panose="020B0604030504040204" pitchFamily="34" charset="0"/>
              </a:rPr>
              <a:t>chuyền bóng</a:t>
            </a:r>
          </a:p>
        </p:txBody>
      </p:sp>
      <p:sp>
        <p:nvSpPr>
          <p:cNvPr id="58371" name="AutoShape 3">
            <a:hlinkClick r:id="rId2" action="ppaction://hlinksldjump"/>
          </p:cNvPr>
          <p:cNvSpPr/>
          <p:nvPr/>
        </p:nvSpPr>
        <p:spPr>
          <a:xfrm>
            <a:off x="533400" y="5943600"/>
            <a:ext cx="457200" cy="457200"/>
          </a:xfrm>
          <a:prstGeom prst="actionButtonHome">
            <a:avLst/>
          </a:prstGeom>
          <a:solidFill>
            <a:schemeClr val="accent1"/>
          </a:solidFill>
          <a:ln w="9525">
            <a:noFill/>
          </a:ln>
        </p:spPr>
        <p:txBody>
          <a:bodyPr wrap="none" anchor="ctr"/>
          <a:lstStyle/>
          <a:p>
            <a:pPr eaLnBrk="1" hangingPunct="1"/>
            <a:endParaRPr lang="en-US" altLang="vi-VN" dirty="0">
              <a:latin typeface="Arial" panose="020B0604020202090204" pitchFamily="34" charset="0"/>
            </a:endParaRPr>
          </a:p>
        </p:txBody>
      </p:sp>
      <p:pic>
        <p:nvPicPr>
          <p:cNvPr id="58372" name="Picture 4" descr="chuyen bong"/>
          <p:cNvPicPr>
            <a:picLocks noChangeAspect="1"/>
          </p:cNvPicPr>
          <p:nvPr/>
        </p:nvPicPr>
        <p:blipFill>
          <a:blip r:embed="rId3"/>
          <a:stretch>
            <a:fillRect/>
          </a:stretch>
        </p:blipFill>
        <p:spPr>
          <a:xfrm>
            <a:off x="152400" y="0"/>
            <a:ext cx="8991600" cy="6146800"/>
          </a:xfrm>
          <a:prstGeom prst="rect">
            <a:avLst/>
          </a:prstGeom>
          <a:noFill/>
          <a:ln w="9525">
            <a:noFill/>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p:nvPr/>
        </p:nvSpPr>
        <p:spPr>
          <a:xfrm>
            <a:off x="3238500" y="6210300"/>
            <a:ext cx="2667000" cy="461963"/>
          </a:xfrm>
          <a:prstGeom prst="rect">
            <a:avLst/>
          </a:prstGeom>
          <a:solidFill>
            <a:srgbClr val="99FF66"/>
          </a:solidFill>
          <a:ln w="12700" cap="flat" cmpd="sng">
            <a:solidFill>
              <a:schemeClr val="tx1"/>
            </a:solidFill>
            <a:prstDash val="solid"/>
            <a:miter/>
            <a:headEnd type="none" w="med" len="med"/>
            <a:tailEnd type="none" w="med" len="med"/>
          </a:ln>
        </p:spPr>
        <p:txBody>
          <a:bodyPr>
            <a:spAutoFit/>
          </a:bodyPr>
          <a:lstStyle/>
          <a:p>
            <a:pPr algn="ctr">
              <a:spcBef>
                <a:spcPct val="50000"/>
              </a:spcBef>
            </a:pPr>
            <a:r>
              <a:rPr lang="en-US" altLang="vi-VN" sz="2400" b="1" dirty="0">
                <a:solidFill>
                  <a:srgbClr val="0033CC"/>
                </a:solidFill>
                <a:latin typeface="Tahoma" panose="020B0604030504040204" pitchFamily="34" charset="0"/>
              </a:rPr>
              <a:t>bấm bóng</a:t>
            </a:r>
          </a:p>
        </p:txBody>
      </p:sp>
      <p:sp>
        <p:nvSpPr>
          <p:cNvPr id="59395" name="AutoShape 3">
            <a:hlinkClick r:id="rId2" action="ppaction://hlinksldjump"/>
          </p:cNvPr>
          <p:cNvSpPr/>
          <p:nvPr/>
        </p:nvSpPr>
        <p:spPr>
          <a:xfrm>
            <a:off x="533400" y="5943600"/>
            <a:ext cx="457200" cy="457200"/>
          </a:xfrm>
          <a:prstGeom prst="actionButtonHome">
            <a:avLst/>
          </a:prstGeom>
          <a:solidFill>
            <a:schemeClr val="accent1"/>
          </a:solidFill>
          <a:ln w="9525">
            <a:noFill/>
          </a:ln>
        </p:spPr>
        <p:txBody>
          <a:bodyPr wrap="none" anchor="ctr"/>
          <a:lstStyle/>
          <a:p>
            <a:pPr eaLnBrk="1" hangingPunct="1"/>
            <a:endParaRPr lang="en-US" altLang="vi-VN" dirty="0">
              <a:latin typeface="Arial" panose="020B0604020202090204" pitchFamily="34" charset="0"/>
            </a:endParaRPr>
          </a:p>
        </p:txBody>
      </p:sp>
      <p:pic>
        <p:nvPicPr>
          <p:cNvPr id="59396" name="Picture 5" descr="bam bong"/>
          <p:cNvPicPr>
            <a:picLocks noChangeAspect="1"/>
          </p:cNvPicPr>
          <p:nvPr/>
        </p:nvPicPr>
        <p:blipFill>
          <a:blip r:embed="rId3"/>
          <a:stretch>
            <a:fillRect/>
          </a:stretch>
        </p:blipFill>
        <p:spPr>
          <a:xfrm>
            <a:off x="76200" y="0"/>
            <a:ext cx="9067800" cy="6172200"/>
          </a:xfrm>
          <a:prstGeom prst="rect">
            <a:avLst/>
          </a:prstGeom>
          <a:noFill/>
          <a:ln w="9525">
            <a:noFill/>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p:nvPr/>
        </p:nvSpPr>
        <p:spPr>
          <a:xfrm>
            <a:off x="3352800" y="6170613"/>
            <a:ext cx="2209800" cy="523875"/>
          </a:xfrm>
          <a:prstGeom prst="rect">
            <a:avLst/>
          </a:prstGeom>
          <a:solidFill>
            <a:srgbClr val="99FF66"/>
          </a:solidFill>
          <a:ln w="12700" cap="flat" cmpd="sng">
            <a:solidFill>
              <a:schemeClr val="tx1"/>
            </a:solidFill>
            <a:prstDash val="solid"/>
            <a:miter/>
            <a:headEnd type="none" w="med" len="med"/>
            <a:tailEnd type="none" w="med" len="med"/>
          </a:ln>
        </p:spPr>
        <p:txBody>
          <a:bodyPr>
            <a:spAutoFit/>
          </a:bodyPr>
          <a:lstStyle/>
          <a:p>
            <a:pPr algn="ctr">
              <a:spcBef>
                <a:spcPct val="50000"/>
              </a:spcBef>
            </a:pPr>
            <a:r>
              <a:rPr lang="en-US" altLang="vi-VN" sz="2800" b="1" dirty="0">
                <a:solidFill>
                  <a:srgbClr val="0033CC"/>
                </a:solidFill>
                <a:latin typeface="Times New Roman" panose="02020503050405090304" pitchFamily="18" charset="0"/>
              </a:rPr>
              <a:t>vô lê</a:t>
            </a:r>
          </a:p>
        </p:txBody>
      </p:sp>
      <p:pic>
        <p:nvPicPr>
          <p:cNvPr id="60419" name="Picture 4" descr="sut bong"/>
          <p:cNvPicPr>
            <a:picLocks noChangeAspect="1"/>
          </p:cNvPicPr>
          <p:nvPr/>
        </p:nvPicPr>
        <p:blipFill>
          <a:blip r:embed="rId2"/>
          <a:stretch>
            <a:fillRect/>
          </a:stretch>
        </p:blipFill>
        <p:spPr>
          <a:xfrm>
            <a:off x="0" y="0"/>
            <a:ext cx="8610600" cy="6170613"/>
          </a:xfrm>
          <a:prstGeom prst="rect">
            <a:avLst/>
          </a:prstGeom>
          <a:noFill/>
          <a:ln w="9525">
            <a:noFill/>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Inter4"/>
          <p:cNvPicPr>
            <a:picLocks noChangeAspect="1"/>
          </p:cNvPicPr>
          <p:nvPr/>
        </p:nvPicPr>
        <p:blipFill>
          <a:blip r:embed="rId2"/>
          <a:stretch>
            <a:fillRect/>
          </a:stretch>
        </p:blipFill>
        <p:spPr>
          <a:xfrm>
            <a:off x="787400" y="152400"/>
            <a:ext cx="7620000" cy="6019800"/>
          </a:xfrm>
          <a:prstGeom prst="rect">
            <a:avLst/>
          </a:prstGeom>
          <a:noFill/>
          <a:ln w="9525">
            <a:noFill/>
          </a:ln>
        </p:spPr>
      </p:pic>
      <p:sp>
        <p:nvSpPr>
          <p:cNvPr id="61443" name="Rectangle 7"/>
          <p:cNvSpPr/>
          <p:nvPr/>
        </p:nvSpPr>
        <p:spPr>
          <a:xfrm>
            <a:off x="3505200" y="6172200"/>
            <a:ext cx="2362200" cy="533400"/>
          </a:xfrm>
          <a:prstGeom prst="rect">
            <a:avLst/>
          </a:prstGeom>
          <a:solidFill>
            <a:srgbClr val="99FF66"/>
          </a:solidFill>
          <a:ln w="9525" cap="flat" cmpd="sng">
            <a:solidFill>
              <a:schemeClr val="tx1"/>
            </a:solidFill>
            <a:prstDash val="solid"/>
            <a:miter/>
            <a:headEnd type="none" w="med" len="med"/>
            <a:tailEnd type="none" w="med" len="med"/>
          </a:ln>
        </p:spPr>
        <p:txBody>
          <a:bodyPr wrap="none" anchor="ctr"/>
          <a:lstStyle/>
          <a:p>
            <a:pPr algn="ctr" eaLnBrk="1" hangingPunct="1"/>
            <a:r>
              <a:rPr lang="vi-VN" altLang="en-US" sz="2800" b="1" dirty="0">
                <a:solidFill>
                  <a:srgbClr val="0000FF"/>
                </a:solidFill>
                <a:latin typeface="Times New Roman" panose="02020503050405090304" pitchFamily="18" charset="0"/>
              </a:rPr>
              <a:t>đánh đầu</a:t>
            </a:r>
          </a:p>
        </p:txBody>
      </p:sp>
      <p:sp>
        <p:nvSpPr>
          <p:cNvPr id="61444" name="AutoShape 8">
            <a:hlinkClick r:id="rId3" action="ppaction://hlinksldjump"/>
          </p:cNvPr>
          <p:cNvSpPr/>
          <p:nvPr/>
        </p:nvSpPr>
        <p:spPr>
          <a:xfrm>
            <a:off x="381000" y="6096000"/>
            <a:ext cx="609600" cy="533400"/>
          </a:xfrm>
          <a:prstGeom prst="actionButtonHome">
            <a:avLst/>
          </a:prstGeom>
          <a:solidFill>
            <a:schemeClr val="accent1"/>
          </a:solidFill>
          <a:ln w="9525">
            <a:noFill/>
          </a:ln>
        </p:spPr>
        <p:txBody>
          <a:bodyPr wrap="none" anchor="ctr"/>
          <a:lstStyle/>
          <a:p>
            <a:pPr eaLnBrk="1" hangingPunct="1"/>
            <a:endParaRPr lang="en-US" altLang="vi-VN" dirty="0">
              <a:latin typeface="Arial" panose="020B0604020202090204" pitchFamily="34"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INH_NEN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09600" y="381000"/>
            <a:ext cx="7924800" cy="1147465"/>
          </a:xfrm>
          <a:prstGeom prst="rect">
            <a:avLst/>
          </a:prstGeom>
          <a:noFill/>
          <a:ln>
            <a:noFill/>
          </a:ln>
        </p:spPr>
        <p:txBody>
          <a:bodyPr wrap="none">
            <a:prstTxWarp prst="textPlain">
              <a:avLst/>
            </a:prstTxWarp>
            <a:spAutoFit/>
            <a:scene3d>
              <a:camera prst="orthographicFront"/>
              <a:lightRig rig="threePt" dir="t"/>
            </a:scene3d>
            <a:sp3d extrusionH="57150">
              <a:bevelT w="38100" h="38100" prst="angle"/>
            </a:sp3d>
          </a:bodyPr>
          <a:lstStyle/>
          <a:p>
            <a:pPr algn="ctr">
              <a:defRPr/>
            </a:pPr>
            <a:r>
              <a:rPr lang="en-US" sz="2800" b="1" dirty="0" err="1">
                <a:ln>
                  <a:solidFill>
                    <a:srgbClr val="006666"/>
                  </a:solidFill>
                </a:ln>
                <a:solidFill>
                  <a:srgbClr val="00B050"/>
                </a:solidFill>
                <a:effectLst>
                  <a:outerShdw blurRad="38100" dist="38100" dir="2700000" algn="tl">
                    <a:srgbClr val="000000">
                      <a:alpha val="43137"/>
                    </a:srgbClr>
                  </a:outerShdw>
                </a:effectLst>
                <a:latin typeface="HP001" pitchFamily="34" charset="0"/>
                <a:ea typeface="HP001" pitchFamily="34" charset="0"/>
                <a:cs typeface="HP001" pitchFamily="34" charset="0"/>
              </a:rPr>
              <a:t>Củng</a:t>
            </a:r>
            <a:r>
              <a:rPr lang="en-US" sz="2800" b="1" dirty="0">
                <a:ln>
                  <a:solidFill>
                    <a:srgbClr val="006666"/>
                  </a:solidFill>
                </a:ln>
                <a:solidFill>
                  <a:srgbClr val="00B050"/>
                </a:solidFill>
                <a:effectLst>
                  <a:outerShdw blurRad="38100" dist="38100" dir="2700000" algn="tl">
                    <a:srgbClr val="000000">
                      <a:alpha val="43137"/>
                    </a:srgbClr>
                  </a:outerShdw>
                </a:effectLst>
                <a:latin typeface="HP001" pitchFamily="34" charset="0"/>
                <a:ea typeface="HP001" pitchFamily="34" charset="0"/>
                <a:cs typeface="HP001" pitchFamily="34" charset="0"/>
              </a:rPr>
              <a:t> </a:t>
            </a:r>
            <a:r>
              <a:rPr lang="en-US" sz="2800" b="1" dirty="0" err="1">
                <a:ln>
                  <a:solidFill>
                    <a:srgbClr val="006666"/>
                  </a:solidFill>
                </a:ln>
                <a:solidFill>
                  <a:srgbClr val="00B050"/>
                </a:solidFill>
                <a:effectLst>
                  <a:outerShdw blurRad="38100" dist="38100" dir="2700000" algn="tl">
                    <a:srgbClr val="000000">
                      <a:alpha val="43137"/>
                    </a:srgbClr>
                  </a:outerShdw>
                </a:effectLst>
                <a:latin typeface="HP001" pitchFamily="34" charset="0"/>
                <a:ea typeface="HP001" pitchFamily="34" charset="0"/>
                <a:cs typeface="HP001" pitchFamily="34" charset="0"/>
              </a:rPr>
              <a:t>cố</a:t>
            </a:r>
            <a:r>
              <a:rPr lang="en-US" sz="2800" b="1" dirty="0">
                <a:ln>
                  <a:solidFill>
                    <a:srgbClr val="006666"/>
                  </a:solidFill>
                </a:ln>
                <a:solidFill>
                  <a:srgbClr val="00B050"/>
                </a:solidFill>
                <a:effectLst>
                  <a:outerShdw blurRad="38100" dist="38100" dir="2700000" algn="tl">
                    <a:srgbClr val="000000">
                      <a:alpha val="43137"/>
                    </a:srgbClr>
                  </a:outerShdw>
                </a:effectLst>
                <a:latin typeface="HP001" pitchFamily="34" charset="0"/>
                <a:ea typeface="HP001" pitchFamily="34" charset="0"/>
                <a:cs typeface="HP001" pitchFamily="34" charset="0"/>
              </a:rPr>
              <a:t> - </a:t>
            </a:r>
            <a:r>
              <a:rPr lang="en-US" sz="2800" b="1" dirty="0" err="1">
                <a:ln>
                  <a:solidFill>
                    <a:srgbClr val="006666"/>
                  </a:solidFill>
                </a:ln>
                <a:solidFill>
                  <a:srgbClr val="00B050"/>
                </a:solidFill>
                <a:effectLst>
                  <a:outerShdw blurRad="38100" dist="38100" dir="2700000" algn="tl">
                    <a:srgbClr val="000000">
                      <a:alpha val="43137"/>
                    </a:srgbClr>
                  </a:outerShdw>
                </a:effectLst>
                <a:latin typeface="HP001" pitchFamily="34" charset="0"/>
                <a:ea typeface="HP001" pitchFamily="34" charset="0"/>
                <a:cs typeface="HP001" pitchFamily="34" charset="0"/>
              </a:rPr>
              <a:t>Dặn</a:t>
            </a:r>
            <a:r>
              <a:rPr lang="en-US" sz="2800" b="1" dirty="0">
                <a:ln>
                  <a:solidFill>
                    <a:srgbClr val="006666"/>
                  </a:solidFill>
                </a:ln>
                <a:solidFill>
                  <a:srgbClr val="00B050"/>
                </a:solidFill>
                <a:effectLst>
                  <a:outerShdw blurRad="38100" dist="38100" dir="2700000" algn="tl">
                    <a:srgbClr val="000000">
                      <a:alpha val="43137"/>
                    </a:srgbClr>
                  </a:outerShdw>
                </a:effectLst>
                <a:latin typeface="HP001" pitchFamily="34" charset="0"/>
                <a:ea typeface="HP001" pitchFamily="34" charset="0"/>
                <a:cs typeface="HP001" pitchFamily="34" charset="0"/>
              </a:rPr>
              <a:t> </a:t>
            </a:r>
            <a:r>
              <a:rPr lang="en-US" sz="2800" b="1" dirty="0" err="1">
                <a:ln>
                  <a:solidFill>
                    <a:srgbClr val="006666"/>
                  </a:solidFill>
                </a:ln>
                <a:solidFill>
                  <a:srgbClr val="00B050"/>
                </a:solidFill>
                <a:effectLst>
                  <a:outerShdw blurRad="38100" dist="38100" dir="2700000" algn="tl">
                    <a:srgbClr val="000000">
                      <a:alpha val="43137"/>
                    </a:srgbClr>
                  </a:outerShdw>
                </a:effectLst>
                <a:latin typeface="HP001" pitchFamily="34" charset="0"/>
                <a:ea typeface="HP001" pitchFamily="34" charset="0"/>
                <a:cs typeface="HP001" pitchFamily="34" charset="0"/>
              </a:rPr>
              <a:t>dò</a:t>
            </a:r>
            <a:endParaRPr lang="en-US" sz="2800" b="1" dirty="0">
              <a:ln>
                <a:solidFill>
                  <a:srgbClr val="006666"/>
                </a:solidFill>
              </a:ln>
              <a:solidFill>
                <a:srgbClr val="00B050"/>
              </a:solidFill>
              <a:effectLst>
                <a:outerShdw blurRad="38100" dist="38100" dir="2700000" algn="tl">
                  <a:srgbClr val="000000">
                    <a:alpha val="43137"/>
                  </a:srgbClr>
                </a:outerShdw>
              </a:effectLst>
              <a:latin typeface="HP001" pitchFamily="34" charset="0"/>
              <a:ea typeface="HP001" pitchFamily="34" charset="0"/>
              <a:cs typeface="HP001" pitchFamily="34" charset="0"/>
            </a:endParaRPr>
          </a:p>
        </p:txBody>
      </p:sp>
    </p:spTree>
  </p:cSld>
  <p:clrMapOvr>
    <a:masterClrMapping/>
  </p:clrMapOvr>
  <p:transition spd="slow">
    <p:circl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roseb010"/>
          <p:cNvPicPr>
            <a:picLocks noChangeAspect="1"/>
          </p:cNvPicPr>
          <p:nvPr/>
        </p:nvPicPr>
        <p:blipFill>
          <a:blip r:embed="rId2"/>
          <a:stretch>
            <a:fillRect/>
          </a:stretch>
        </p:blipFill>
        <p:spPr>
          <a:xfrm>
            <a:off x="-304800" y="-228600"/>
            <a:ext cx="9753600" cy="7315200"/>
          </a:xfrm>
          <a:prstGeom prst="rect">
            <a:avLst/>
          </a:prstGeom>
          <a:noFill/>
          <a:ln w="9525">
            <a:noFill/>
          </a:ln>
        </p:spPr>
      </p:pic>
      <p:pic>
        <p:nvPicPr>
          <p:cNvPr id="65539" name="Picture 52" descr="DSTARS-P"/>
          <p:cNvPicPr>
            <a:picLocks noChangeAspect="1"/>
          </p:cNvPicPr>
          <p:nvPr/>
        </p:nvPicPr>
        <p:blipFill>
          <a:blip r:embed="rId3">
            <a:lum contrast="-6000"/>
          </a:blip>
          <a:stretch>
            <a:fillRect/>
          </a:stretch>
        </p:blipFill>
        <p:spPr>
          <a:xfrm>
            <a:off x="304800" y="4038600"/>
            <a:ext cx="1806575" cy="1827213"/>
          </a:xfrm>
          <a:prstGeom prst="rect">
            <a:avLst/>
          </a:prstGeom>
          <a:noFill/>
          <a:ln w="9525">
            <a:noFill/>
          </a:ln>
        </p:spPr>
      </p:pic>
      <p:pic>
        <p:nvPicPr>
          <p:cNvPr id="65540" name="Picture 52" descr="DSTARS-P"/>
          <p:cNvPicPr>
            <a:picLocks noChangeAspect="1"/>
          </p:cNvPicPr>
          <p:nvPr/>
        </p:nvPicPr>
        <p:blipFill>
          <a:blip r:embed="rId3">
            <a:lum contrast="-6000"/>
          </a:blip>
          <a:stretch>
            <a:fillRect/>
          </a:stretch>
        </p:blipFill>
        <p:spPr>
          <a:xfrm>
            <a:off x="-304800" y="-228600"/>
            <a:ext cx="1806575" cy="1827213"/>
          </a:xfrm>
          <a:prstGeom prst="rect">
            <a:avLst/>
          </a:prstGeom>
          <a:noFill/>
          <a:ln w="9525">
            <a:noFill/>
          </a:ln>
        </p:spPr>
      </p:pic>
      <p:pic>
        <p:nvPicPr>
          <p:cNvPr id="65541" name="Picture 52" descr="DSTARS-P"/>
          <p:cNvPicPr>
            <a:picLocks noChangeAspect="1"/>
          </p:cNvPicPr>
          <p:nvPr/>
        </p:nvPicPr>
        <p:blipFill>
          <a:blip r:embed="rId3">
            <a:lum contrast="-6000"/>
          </a:blip>
          <a:stretch>
            <a:fillRect/>
          </a:stretch>
        </p:blipFill>
        <p:spPr>
          <a:xfrm>
            <a:off x="7543800" y="228600"/>
            <a:ext cx="1806575" cy="1827213"/>
          </a:xfrm>
          <a:prstGeom prst="rect">
            <a:avLst/>
          </a:prstGeom>
          <a:noFill/>
          <a:ln w="9525">
            <a:noFill/>
          </a:ln>
        </p:spPr>
      </p:pic>
      <p:pic>
        <p:nvPicPr>
          <p:cNvPr id="65542" name="Picture 52" descr="DSTARS-P"/>
          <p:cNvPicPr>
            <a:picLocks noChangeAspect="1"/>
          </p:cNvPicPr>
          <p:nvPr/>
        </p:nvPicPr>
        <p:blipFill>
          <a:blip r:embed="rId3">
            <a:lum contrast="-6000"/>
          </a:blip>
          <a:stretch>
            <a:fillRect/>
          </a:stretch>
        </p:blipFill>
        <p:spPr>
          <a:xfrm>
            <a:off x="1066800" y="4724400"/>
            <a:ext cx="1806575" cy="1827213"/>
          </a:xfrm>
          <a:prstGeom prst="rect">
            <a:avLst/>
          </a:prstGeom>
          <a:noFill/>
          <a:ln w="9525">
            <a:noFill/>
          </a:ln>
        </p:spPr>
      </p:pic>
      <p:pic>
        <p:nvPicPr>
          <p:cNvPr id="65543" name="Picture 52" descr="DSTARS-P"/>
          <p:cNvPicPr>
            <a:picLocks noChangeAspect="1"/>
          </p:cNvPicPr>
          <p:nvPr/>
        </p:nvPicPr>
        <p:blipFill>
          <a:blip r:embed="rId3">
            <a:lum contrast="-6000"/>
          </a:blip>
          <a:stretch>
            <a:fillRect/>
          </a:stretch>
        </p:blipFill>
        <p:spPr>
          <a:xfrm>
            <a:off x="3124200" y="0"/>
            <a:ext cx="1806575" cy="1827213"/>
          </a:xfrm>
          <a:prstGeom prst="rect">
            <a:avLst/>
          </a:prstGeom>
          <a:noFill/>
          <a:ln w="9525">
            <a:noFill/>
          </a:ln>
        </p:spPr>
      </p:pic>
      <p:pic>
        <p:nvPicPr>
          <p:cNvPr id="65544" name="Picture 52" descr="DSTARS-P"/>
          <p:cNvPicPr>
            <a:picLocks noChangeAspect="1"/>
          </p:cNvPicPr>
          <p:nvPr/>
        </p:nvPicPr>
        <p:blipFill>
          <a:blip r:embed="rId3">
            <a:lum contrast="-6000"/>
          </a:blip>
          <a:stretch>
            <a:fillRect/>
          </a:stretch>
        </p:blipFill>
        <p:spPr>
          <a:xfrm>
            <a:off x="4800600" y="1371600"/>
            <a:ext cx="1806575" cy="1827213"/>
          </a:xfrm>
          <a:prstGeom prst="rect">
            <a:avLst/>
          </a:prstGeom>
          <a:noFill/>
          <a:ln w="9525">
            <a:noFill/>
          </a:ln>
        </p:spPr>
      </p:pic>
      <p:pic>
        <p:nvPicPr>
          <p:cNvPr id="65545" name="Picture 52" descr="DSTARS-P"/>
          <p:cNvPicPr>
            <a:picLocks noChangeAspect="1"/>
          </p:cNvPicPr>
          <p:nvPr/>
        </p:nvPicPr>
        <p:blipFill>
          <a:blip r:embed="rId3">
            <a:lum contrast="-6000"/>
          </a:blip>
          <a:stretch>
            <a:fillRect/>
          </a:stretch>
        </p:blipFill>
        <p:spPr>
          <a:xfrm>
            <a:off x="7620000" y="5334000"/>
            <a:ext cx="1806575" cy="1827213"/>
          </a:xfrm>
          <a:prstGeom prst="rect">
            <a:avLst/>
          </a:prstGeom>
          <a:noFill/>
          <a:ln w="9525">
            <a:noFill/>
          </a:ln>
        </p:spPr>
      </p:pic>
      <p:sp>
        <p:nvSpPr>
          <p:cNvPr id="65546" name="WordArt 10"/>
          <p:cNvSpPr>
            <a:spLocks noTextEdit="1"/>
          </p:cNvSpPr>
          <p:nvPr/>
        </p:nvSpPr>
        <p:spPr>
          <a:xfrm>
            <a:off x="381000" y="914400"/>
            <a:ext cx="8486775" cy="1676400"/>
          </a:xfrm>
          <a:prstGeom prst="rect">
            <a:avLst/>
          </a:prstGeom>
        </p:spPr>
        <p:txBody>
          <a:bodyPr wrap="none" fromWordArt="1">
            <a:prstTxWarp prst="textPlain">
              <a:avLst>
                <a:gd name="adj" fmla="val 50000"/>
              </a:avLst>
            </a:prstTxWarp>
            <a:normAutofit/>
          </a:bodyPr>
          <a:lstStyle/>
          <a:p>
            <a:pPr algn="ctr"/>
            <a:r>
              <a:rPr lang="en-US" sz="3200" b="1" i="1">
                <a:ln w="9525" cap="flat" cmpd="sng">
                  <a:solidFill>
                    <a:srgbClr val="FF0000"/>
                  </a:solidFill>
                  <a:prstDash val="solid"/>
                  <a:headEnd type="none" w="med" len="med"/>
                  <a:tailEnd type="none" w="med" len="med"/>
                </a:ln>
                <a:solidFill>
                  <a:srgbClr val="FFFF00">
                    <a:alpha val="72156"/>
                  </a:srgbClr>
                </a:solidFill>
                <a:effectLst>
                  <a:outerShdw dist="107763" dir="13499999" algn="ctr" rotWithShape="0">
                    <a:srgbClr val="808080">
                      <a:alpha val="50000"/>
                    </a:srgbClr>
                  </a:outerShdw>
                </a:effectLst>
                <a:latin typeface="Times New Roman" panose="02020503050405090304" pitchFamily="18" charset="0"/>
                <a:ea typeface="Times New Roman" panose="02020503050405090304" pitchFamily="18" charset="0"/>
              </a:rPr>
              <a:t>XIN CHÂN THÀNH CẢM ƠN QUÝ THẦY CÔ</a:t>
            </a:r>
          </a:p>
          <a:p>
            <a:pPr algn="ctr"/>
            <a:r>
              <a:rPr lang="en-US" sz="3200" b="1" i="1">
                <a:ln w="9525" cap="flat" cmpd="sng">
                  <a:solidFill>
                    <a:srgbClr val="FF0000"/>
                  </a:solidFill>
                  <a:prstDash val="solid"/>
                  <a:headEnd type="none" w="med" len="med"/>
                  <a:tailEnd type="none" w="med" len="med"/>
                </a:ln>
                <a:solidFill>
                  <a:srgbClr val="FFFF00">
                    <a:alpha val="72156"/>
                  </a:srgbClr>
                </a:solidFill>
                <a:effectLst>
                  <a:outerShdw dist="107763" dir="13499999" algn="ctr" rotWithShape="0">
                    <a:srgbClr val="808080">
                      <a:alpha val="50000"/>
                    </a:srgbClr>
                  </a:outerShdw>
                </a:effectLst>
                <a:latin typeface="Times New Roman" panose="02020503050405090304" pitchFamily="18" charset="0"/>
                <a:ea typeface="Times New Roman" panose="02020503050405090304" pitchFamily="18" charset="0"/>
              </a:rPr>
              <a:t> CÙNG CÁC EM HỌC SINH</a:t>
            </a:r>
          </a:p>
        </p:txBody>
      </p:sp>
      <p:sp>
        <p:nvSpPr>
          <p:cNvPr id="65547" name="WordArt 11"/>
          <p:cNvSpPr>
            <a:spLocks noTextEdit="1"/>
          </p:cNvSpPr>
          <p:nvPr/>
        </p:nvSpPr>
        <p:spPr>
          <a:xfrm>
            <a:off x="2514600" y="5638800"/>
            <a:ext cx="4600575" cy="857250"/>
          </a:xfrm>
          <a:prstGeom prst="rect">
            <a:avLst/>
          </a:prstGeom>
        </p:spPr>
        <p:txBody>
          <a:bodyPr wrap="none" fromWordArt="1">
            <a:prstTxWarp prst="textPlain">
              <a:avLst>
                <a:gd name="adj" fmla="val 50000"/>
              </a:avLst>
            </a:prstTxWarp>
            <a:normAutofit fontScale="92500" lnSpcReduction="20000"/>
            <a:scene3d>
              <a:camera prst="legacyPerspectiveTop">
                <a:rot lat="0" lon="0" rev="0"/>
              </a:camera>
              <a:lightRig rig="legacyHarsh3" dir="b"/>
            </a:scene3d>
            <a:sp3d extrusionH="121893000" prstMaterial="legacyMatte">
              <a:extrusionClr>
                <a:srgbClr val="663300"/>
              </a:extrusionClr>
            </a:sp3d>
          </a:bodyPr>
          <a:lstStyle/>
          <a:p>
            <a:pPr algn="ctr"/>
            <a:r>
              <a:rPr lang="en-US" sz="6000" b="1">
                <a:gradFill rotWithShape="1">
                  <a:gsLst>
                    <a:gs pos="0">
                      <a:srgbClr val="FF00FF">
                        <a:alpha val="57001"/>
                      </a:srgbClr>
                    </a:gs>
                    <a:gs pos="100000">
                      <a:srgbClr val="FFFF00"/>
                    </a:gs>
                  </a:gsLst>
                  <a:lin ang="2700000" scaled="1"/>
                  <a:tileRect/>
                </a:gradFill>
                <a:latin typeface="Times New Roman" panose="02020503050405090304" pitchFamily="18" charset="0"/>
                <a:ea typeface="Times New Roman" panose="02020503050405090304" pitchFamily="18" charset="0"/>
              </a:rPr>
              <a:t>Chào tạm biệt</a:t>
            </a:r>
          </a:p>
        </p:txBody>
      </p:sp>
      <p:sp>
        <p:nvSpPr>
          <p:cNvPr id="65548" name="Title 11"/>
          <p:cNvSpPr>
            <a:spLocks noGrp="1"/>
          </p:cNvSpPr>
          <p:nvPr>
            <p:ph type="title"/>
          </p:nvPr>
        </p:nvSpPr>
        <p:spPr>
          <a:ln/>
        </p:spPr>
        <p:txBody>
          <a:bodyPr vert="horz" wrap="square" lIns="91440" tIns="45720" rIns="91440" bIns="45720" anchor="ctr"/>
          <a:lstStyle/>
          <a:p>
            <a:endParaRPr lang="en-US" altLang="vi-VN" dirty="0"/>
          </a:p>
        </p:txBody>
      </p:sp>
      <p:sp>
        <p:nvSpPr>
          <p:cNvPr id="65549" name="Content Placeholder 12"/>
          <p:cNvSpPr>
            <a:spLocks noGrp="1"/>
          </p:cNvSpPr>
          <p:nvPr>
            <p:ph idx="1"/>
          </p:nvPr>
        </p:nvSpPr>
        <p:spPr>
          <a:ln/>
        </p:spPr>
        <p:txBody>
          <a:bodyPr vert="horz" wrap="square" lIns="91440" tIns="45720" rIns="91440" bIns="45720" anchor="t"/>
          <a:lstStyle/>
          <a:p>
            <a:endParaRPr lang="en-US" altLang="vi-VN"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5546"/>
                                        </p:tgtEl>
                                        <p:attrNameLst>
                                          <p:attrName>style.visibility</p:attrName>
                                        </p:attrNameLst>
                                      </p:cBhvr>
                                      <p:to>
                                        <p:strVal val="visible"/>
                                      </p:to>
                                    </p:set>
                                    <p:anim calcmode="lin" valueType="num">
                                      <p:cBhvr>
                                        <p:cTn id="7" dur="500" fill="hold"/>
                                        <p:tgtEl>
                                          <p:spTgt spid="65546"/>
                                        </p:tgtEl>
                                        <p:attrNameLst>
                                          <p:attrName>ppt_w</p:attrName>
                                        </p:attrNameLst>
                                      </p:cBhvr>
                                      <p:tavLst>
                                        <p:tav tm="0">
                                          <p:val>
                                            <p:fltVal val="0"/>
                                          </p:val>
                                        </p:tav>
                                        <p:tav tm="100000">
                                          <p:val>
                                            <p:strVal val="#ppt_w"/>
                                          </p:val>
                                        </p:tav>
                                      </p:tavLst>
                                    </p:anim>
                                    <p:anim calcmode="lin" valueType="num">
                                      <p:cBhvr>
                                        <p:cTn id="8" dur="500" fill="hold"/>
                                        <p:tgtEl>
                                          <p:spTgt spid="65546"/>
                                        </p:tgtEl>
                                        <p:attrNameLst>
                                          <p:attrName>ppt_h</p:attrName>
                                        </p:attrNameLst>
                                      </p:cBhvr>
                                      <p:tavLst>
                                        <p:tav tm="0">
                                          <p:val>
                                            <p:fltVal val="0"/>
                                          </p:val>
                                        </p:tav>
                                        <p:tav tm="100000">
                                          <p:val>
                                            <p:strVal val="#ppt_h"/>
                                          </p:val>
                                        </p:tav>
                                      </p:tavLst>
                                    </p:anim>
                                    <p:animEffect transition="in" filter="fade">
                                      <p:cBhvr>
                                        <p:cTn id="9" dur="500"/>
                                        <p:tgtEl>
                                          <p:spTgt spid="65546"/>
                                        </p:tgtEl>
                                      </p:cBhvr>
                                    </p:animEffect>
                                  </p:childTnLst>
                                </p:cTn>
                              </p:par>
                            </p:childTnLst>
                          </p:cTn>
                        </p:par>
                        <p:par>
                          <p:cTn id="10" fill="hold">
                            <p:stCondLst>
                              <p:cond delay="500"/>
                            </p:stCondLst>
                            <p:childTnLst>
                              <p:par>
                                <p:cTn id="11" presetID="22" presetClass="emph" presetSubtype="0" repeatCount="indefinite" fill="hold" nodeType="afterEffect">
                                  <p:stCondLst>
                                    <p:cond delay="0"/>
                                  </p:stCondLst>
                                  <p:endCondLst>
                                    <p:cond evt="onNext" delay="0">
                                      <p:tgtEl>
                                        <p:sldTgt/>
                                      </p:tgtEl>
                                    </p:cond>
                                  </p:endCondLst>
                                  <p:childTnLst>
                                    <p:animClr clrSpc="hsl" dir="cw">
                                      <p:cBhvr override="childStyle">
                                        <p:cTn id="12" dur="500" fill="hold"/>
                                        <p:tgtEl>
                                          <p:spTgt spid="65546"/>
                                        </p:tgtEl>
                                        <p:attrNameLst>
                                          <p:attrName>style.color</p:attrName>
                                        </p:attrNameLst>
                                      </p:cBhvr>
                                      <p:by>
                                        <p:hsl h="-7200000" s="0" l="0"/>
                                      </p:by>
                                    </p:animClr>
                                    <p:animClr clrSpc="hsl" dir="cw">
                                      <p:cBhvr>
                                        <p:cTn id="13" dur="500" fill="hold"/>
                                        <p:tgtEl>
                                          <p:spTgt spid="65546"/>
                                        </p:tgtEl>
                                        <p:attrNameLst>
                                          <p:attrName>fillcolor</p:attrName>
                                        </p:attrNameLst>
                                      </p:cBhvr>
                                      <p:by>
                                        <p:hsl h="-7200000" s="0" l="0"/>
                                      </p:by>
                                    </p:animClr>
                                    <p:animClr clrSpc="hsl" dir="cw">
                                      <p:cBhvr>
                                        <p:cTn id="14" dur="500" fill="hold"/>
                                        <p:tgtEl>
                                          <p:spTgt spid="65546"/>
                                        </p:tgtEl>
                                        <p:attrNameLst>
                                          <p:attrName>stroke.color</p:attrName>
                                        </p:attrNameLst>
                                      </p:cBhvr>
                                      <p:by>
                                        <p:hsl h="-7200000" s="0" l="0"/>
                                      </p:by>
                                    </p:animClr>
                                    <p:set>
                                      <p:cBhvr>
                                        <p:cTn id="15" dur="500" fill="hold"/>
                                        <p:tgtEl>
                                          <p:spTgt spid="65546"/>
                                        </p:tgtEl>
                                        <p:attrNameLst>
                                          <p:attrName>fill.type</p:attrName>
                                        </p:attrNameLst>
                                      </p:cBhvr>
                                      <p:to>
                                        <p:strVal val="solid"/>
                                      </p:to>
                                    </p:set>
                                  </p:childTnLst>
                                </p:cTn>
                              </p:par>
                            </p:childTnLst>
                          </p:cTn>
                        </p:par>
                        <p:par>
                          <p:cTn id="16" fill="hold">
                            <p:stCondLst>
                              <p:cond delay="1000"/>
                            </p:stCondLst>
                            <p:childTnLst>
                              <p:par>
                                <p:cTn id="17" presetID="20" presetClass="entr" presetSubtype="0" fill="hold" nodeType="afterEffect">
                                  <p:stCondLst>
                                    <p:cond delay="0"/>
                                  </p:stCondLst>
                                  <p:childTnLst>
                                    <p:set>
                                      <p:cBhvr>
                                        <p:cTn id="18" dur="1" fill="hold">
                                          <p:stCondLst>
                                            <p:cond delay="0"/>
                                          </p:stCondLst>
                                        </p:cTn>
                                        <p:tgtEl>
                                          <p:spTgt spid="65547"/>
                                        </p:tgtEl>
                                        <p:attrNameLst>
                                          <p:attrName>style.visibility</p:attrName>
                                        </p:attrNameLst>
                                      </p:cBhvr>
                                      <p:to>
                                        <p:strVal val="visible"/>
                                      </p:to>
                                    </p:set>
                                    <p:animEffect transition="in" filter="wedge">
                                      <p:cBhvr>
                                        <p:cTn id="19" dur="2000"/>
                                        <p:tgtEl>
                                          <p:spTgt spid="65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0" t="-6000" b="-20000"/>
          </a:stretch>
        </a:blipFill>
        <a:effectLst/>
      </p:bgPr>
    </p:bg>
    <p:spTree>
      <p:nvGrpSpPr>
        <p:cNvPr id="1" name=""/>
        <p:cNvGrpSpPr/>
        <p:nvPr/>
      </p:nvGrpSpPr>
      <p:grpSpPr>
        <a:xfrm>
          <a:off x="0" y="0"/>
          <a:ext cx="0" cy="0"/>
          <a:chOff x="0" y="0"/>
          <a:chExt cx="0" cy="0"/>
        </a:xfrm>
      </p:grpSpPr>
      <p:sp>
        <p:nvSpPr>
          <p:cNvPr id="2" name="Rectangle 1"/>
          <p:cNvSpPr/>
          <p:nvPr/>
        </p:nvSpPr>
        <p:spPr>
          <a:xfrm>
            <a:off x="-76200" y="762000"/>
            <a:ext cx="8991600" cy="1569660"/>
          </a:xfrm>
          <a:prstGeom prst="rect">
            <a:avLst/>
          </a:prstGeom>
        </p:spPr>
        <p:txBody>
          <a:bodyPr wrap="square">
            <a:spAutoFit/>
          </a:bodyPr>
          <a:lstStyle/>
          <a:p>
            <a:pPr algn="ctr"/>
            <a:r>
              <a:rPr lang="vi-VN" sz="3200" kern="10" dirty="0">
                <a:solidFill>
                  <a:srgbClr val="FF0000"/>
                </a:solidFill>
                <a:effectLst>
                  <a:outerShdw dist="35921" dir="2700000" algn="ctr" rotWithShape="0">
                    <a:srgbClr val="C0C0C0">
                      <a:alpha val="79999"/>
                    </a:srgbClr>
                  </a:outerShdw>
                </a:effectLst>
                <a:latin typeface="Times New Roman"/>
                <a:cs typeface="Times New Roman"/>
              </a:rPr>
              <a:t>Thứ  năm ngày 21 tháng 10 năm 2021</a:t>
            </a:r>
          </a:p>
          <a:p>
            <a:pPr algn="ctr"/>
            <a:r>
              <a:rPr lang="vi-VN" sz="3200" kern="10" dirty="0">
                <a:solidFill>
                  <a:srgbClr val="FF0000"/>
                </a:solidFill>
                <a:effectLst>
                  <a:outerShdw dist="35921" dir="2700000" algn="ctr" rotWithShape="0">
                    <a:srgbClr val="C0C0C0">
                      <a:alpha val="79999"/>
                    </a:srgbClr>
                  </a:outerShdw>
                </a:effectLst>
                <a:latin typeface="Times New Roman"/>
                <a:cs typeface="Times New Roman"/>
              </a:rPr>
              <a:t>Luyện từ và câu</a:t>
            </a:r>
          </a:p>
          <a:p>
            <a:pPr algn="ctr"/>
            <a:r>
              <a:rPr lang="vi-VN" sz="3200" kern="10" dirty="0">
                <a:solidFill>
                  <a:srgbClr val="FF0000"/>
                </a:solidFill>
                <a:effectLst>
                  <a:outerShdw dist="35921" dir="2700000" algn="ctr" rotWithShape="0">
                    <a:srgbClr val="C0C0C0">
                      <a:alpha val="79999"/>
                    </a:srgbClr>
                  </a:outerShdw>
                </a:effectLst>
                <a:latin typeface="Times New Roman"/>
                <a:cs typeface="Times New Roman"/>
              </a:rPr>
              <a:t>Ôn về từ chỉ hoạt động,trạng thái – So </a:t>
            </a:r>
            <a:r>
              <a:rPr lang="vi-VN" sz="3200" kern="10" dirty="0" smtClean="0">
                <a:solidFill>
                  <a:srgbClr val="FF0000"/>
                </a:solidFill>
                <a:effectLst>
                  <a:outerShdw dist="35921" dir="2700000" algn="ctr" rotWithShape="0">
                    <a:srgbClr val="C0C0C0">
                      <a:alpha val="79999"/>
                    </a:srgbClr>
                  </a:outerShdw>
                </a:effectLst>
                <a:latin typeface="Times New Roman"/>
                <a:cs typeface="Times New Roman"/>
              </a:rPr>
              <a:t>s</a:t>
            </a:r>
            <a:r>
              <a:rPr lang="en-US" sz="3200" kern="10" dirty="0" err="1" smtClean="0">
                <a:solidFill>
                  <a:srgbClr val="FF0000"/>
                </a:solidFill>
                <a:effectLst>
                  <a:outerShdw dist="35921" dir="2700000" algn="ctr" rotWithShape="0">
                    <a:srgbClr val="C0C0C0">
                      <a:alpha val="79999"/>
                    </a:srgbClr>
                  </a:outerShdw>
                </a:effectLst>
                <a:latin typeface="Times New Roman"/>
                <a:cs typeface="Times New Roman"/>
              </a:rPr>
              <a:t>ánh</a:t>
            </a:r>
            <a:r>
              <a:rPr lang="en-US" sz="3200" kern="10" dirty="0" smtClean="0">
                <a:solidFill>
                  <a:srgbClr val="FF0000"/>
                </a:solidFill>
                <a:effectLst>
                  <a:outerShdw dist="35921" dir="2700000" algn="ctr" rotWithShape="0">
                    <a:srgbClr val="C0C0C0">
                      <a:alpha val="79999"/>
                    </a:srgbClr>
                  </a:outerShdw>
                </a:effectLst>
                <a:latin typeface="Times New Roman"/>
                <a:cs typeface="Times New Roman"/>
              </a:rPr>
              <a:t> (</a:t>
            </a:r>
            <a:r>
              <a:rPr lang="en-US" sz="3200" kern="10" dirty="0" err="1" smtClean="0">
                <a:solidFill>
                  <a:srgbClr val="FF0000"/>
                </a:solidFill>
                <a:effectLst>
                  <a:outerShdw dist="35921" dir="2700000" algn="ctr" rotWithShape="0">
                    <a:srgbClr val="C0C0C0">
                      <a:alpha val="79999"/>
                    </a:srgbClr>
                  </a:outerShdw>
                </a:effectLst>
                <a:latin typeface="Times New Roman"/>
                <a:cs typeface="Times New Roman"/>
              </a:rPr>
              <a:t>trang</a:t>
            </a:r>
            <a:r>
              <a:rPr lang="en-US" sz="3200" kern="10" dirty="0" smtClean="0">
                <a:solidFill>
                  <a:srgbClr val="FF0000"/>
                </a:solidFill>
                <a:effectLst>
                  <a:outerShdw dist="35921" dir="2700000" algn="ctr" rotWithShape="0">
                    <a:srgbClr val="C0C0C0">
                      <a:alpha val="79999"/>
                    </a:srgbClr>
                  </a:outerShdw>
                </a:effectLst>
                <a:latin typeface="Times New Roman"/>
                <a:cs typeface="Times New Roman"/>
              </a:rPr>
              <a:t> 58)</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3"/>
          <p:cNvSpPr>
            <a:spLocks noChangeArrowheads="1"/>
          </p:cNvSpPr>
          <p:nvPr/>
        </p:nvSpPr>
        <p:spPr bwMode="auto">
          <a:xfrm>
            <a:off x="4486276" y="-323850"/>
            <a:ext cx="175022" cy="647700"/>
          </a:xfrm>
          <a:prstGeom prst="rect">
            <a:avLst/>
          </a:prstGeom>
          <a:noFill/>
          <a:ln w="9525">
            <a:noFill/>
            <a:miter lim="800000"/>
          </a:ln>
          <a:effectLst/>
        </p:spPr>
        <p:txBody>
          <a:bodyPr anchor="ctr">
            <a:spAutoFit/>
          </a:bodyPr>
          <a:lstStyle/>
          <a:p>
            <a:pPr algn="ctr" fontAlgn="base">
              <a:spcBef>
                <a:spcPct val="50000"/>
              </a:spcBef>
              <a:spcAft>
                <a:spcPct val="0"/>
              </a:spcAft>
              <a:defRPr/>
            </a:pPr>
            <a:endParaRPr lang="en-US" sz="3600" b="1">
              <a:solidFill>
                <a:srgbClr val="FF0000"/>
              </a:solidFill>
              <a:effectLst>
                <a:outerShdw blurRad="38100" dist="38100" dir="2700000" algn="tl">
                  <a:srgbClr val="C0C0C0"/>
                </a:outerShdw>
              </a:effectLst>
              <a:latin typeface="VNI-Butlong" pitchFamily="2" charset="0"/>
              <a:cs typeface="Times New Roman" panose="02020503050405090304" pitchFamily="18" charset="0"/>
            </a:endParaRPr>
          </a:p>
        </p:txBody>
      </p:sp>
      <p:sp>
        <p:nvSpPr>
          <p:cNvPr id="223236" name="Rectangle 4"/>
          <p:cNvSpPr>
            <a:spLocks noChangeArrowheads="1"/>
          </p:cNvSpPr>
          <p:nvPr/>
        </p:nvSpPr>
        <p:spPr bwMode="auto">
          <a:xfrm>
            <a:off x="4486276" y="-323850"/>
            <a:ext cx="175022" cy="647700"/>
          </a:xfrm>
          <a:prstGeom prst="rect">
            <a:avLst/>
          </a:prstGeom>
          <a:noFill/>
          <a:ln w="9525">
            <a:noFill/>
            <a:miter lim="800000"/>
          </a:ln>
          <a:effectLst/>
        </p:spPr>
        <p:txBody>
          <a:bodyPr anchor="ctr">
            <a:spAutoFit/>
          </a:bodyPr>
          <a:lstStyle/>
          <a:p>
            <a:pPr algn="ctr" fontAlgn="base">
              <a:spcBef>
                <a:spcPct val="50000"/>
              </a:spcBef>
              <a:spcAft>
                <a:spcPct val="0"/>
              </a:spcAft>
              <a:defRPr/>
            </a:pPr>
            <a:endParaRPr lang="en-US" sz="3600" b="1">
              <a:solidFill>
                <a:srgbClr val="FF0000"/>
              </a:solidFill>
              <a:effectLst>
                <a:outerShdw blurRad="38100" dist="38100" dir="2700000" algn="tl">
                  <a:srgbClr val="C0C0C0"/>
                </a:outerShdw>
              </a:effectLst>
              <a:latin typeface="VNI-Butlong" pitchFamily="2" charset="0"/>
              <a:cs typeface="Times New Roman" panose="02020503050405090304" pitchFamily="18" charset="0"/>
            </a:endParaRPr>
          </a:p>
        </p:txBody>
      </p:sp>
      <p:sp>
        <p:nvSpPr>
          <p:cNvPr id="8198" name="Text Box 25"/>
          <p:cNvSpPr txBox="1">
            <a:spLocks noChangeArrowheads="1"/>
          </p:cNvSpPr>
          <p:nvPr/>
        </p:nvSpPr>
        <p:spPr bwMode="auto">
          <a:xfrm>
            <a:off x="300038" y="1676400"/>
            <a:ext cx="8696325" cy="646113"/>
          </a:xfrm>
          <a:prstGeom prst="rect">
            <a:avLst/>
          </a:prstGeom>
          <a:noFill/>
          <a:ln>
            <a:noFill/>
          </a:ln>
          <a:effectLst>
            <a:outerShdw dist="45791" dir="12821404"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b="1">
                <a:solidFill>
                  <a:srgbClr val="FF0000"/>
                </a:solidFill>
                <a:latin typeface="VNI-Butlong" pitchFamily="2" charset="0"/>
                <a:cs typeface="Times New Roman" panose="02020503050405090304" pitchFamily="18" charset="0"/>
              </a:defRPr>
            </a:lvl1pPr>
            <a:lvl2pPr marL="742950" indent="-285750">
              <a:defRPr sz="3200" b="1">
                <a:solidFill>
                  <a:srgbClr val="FF0000"/>
                </a:solidFill>
                <a:latin typeface="VNI-Butlong" pitchFamily="2" charset="0"/>
                <a:cs typeface="Times New Roman" panose="02020503050405090304" pitchFamily="18" charset="0"/>
              </a:defRPr>
            </a:lvl2pPr>
            <a:lvl3pPr marL="1143000" indent="-228600">
              <a:defRPr sz="3200" b="1">
                <a:solidFill>
                  <a:srgbClr val="FF0000"/>
                </a:solidFill>
                <a:latin typeface="VNI-Butlong" pitchFamily="2" charset="0"/>
                <a:cs typeface="Times New Roman" panose="02020503050405090304" pitchFamily="18" charset="0"/>
              </a:defRPr>
            </a:lvl3pPr>
            <a:lvl4pPr marL="1600200" indent="-228600">
              <a:defRPr sz="3200" b="1">
                <a:solidFill>
                  <a:srgbClr val="FF0000"/>
                </a:solidFill>
                <a:latin typeface="VNI-Butlong" pitchFamily="2" charset="0"/>
                <a:cs typeface="Times New Roman" panose="02020503050405090304" pitchFamily="18" charset="0"/>
              </a:defRPr>
            </a:lvl4pPr>
            <a:lvl5pPr marL="2057400" indent="-228600">
              <a:defRPr sz="3200" b="1">
                <a:solidFill>
                  <a:srgbClr val="FF0000"/>
                </a:solidFill>
                <a:latin typeface="VNI-Butlong" pitchFamily="2" charset="0"/>
                <a:cs typeface="Times New Roman" panose="02020503050405090304" pitchFamily="18" charset="0"/>
              </a:defRPr>
            </a:lvl5pPr>
            <a:lvl6pPr marL="25146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6pPr>
            <a:lvl7pPr marL="29718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7pPr>
            <a:lvl8pPr marL="34290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8pPr>
            <a:lvl9pPr marL="38862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9pPr>
          </a:lstStyle>
          <a:p>
            <a:pPr algn="ctr" fontAlgn="base">
              <a:spcBef>
                <a:spcPct val="50000"/>
              </a:spcBef>
              <a:spcAft>
                <a:spcPct val="0"/>
              </a:spcAft>
            </a:pPr>
            <a:endParaRPr lang="vi-VN" altLang="vi-VN" sz="3600"/>
          </a:p>
        </p:txBody>
      </p:sp>
      <p:sp>
        <p:nvSpPr>
          <p:cNvPr id="141321" name="Text Box 9"/>
          <p:cNvSpPr txBox="1">
            <a:spLocks noChangeArrowheads="1"/>
          </p:cNvSpPr>
          <p:nvPr/>
        </p:nvSpPr>
        <p:spPr bwMode="auto">
          <a:xfrm>
            <a:off x="178198" y="279408"/>
            <a:ext cx="8991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rgbClr val="FF0000"/>
                </a:solidFill>
                <a:latin typeface="VNI-Butlong" pitchFamily="2" charset="0"/>
                <a:cs typeface="Times New Roman" panose="02020503050405090304" pitchFamily="18" charset="0"/>
              </a:defRPr>
            </a:lvl1pPr>
            <a:lvl2pPr marL="742950" indent="-285750">
              <a:defRPr sz="3200" b="1">
                <a:solidFill>
                  <a:srgbClr val="FF0000"/>
                </a:solidFill>
                <a:latin typeface="VNI-Butlong" pitchFamily="2" charset="0"/>
                <a:cs typeface="Times New Roman" panose="02020503050405090304" pitchFamily="18" charset="0"/>
              </a:defRPr>
            </a:lvl2pPr>
            <a:lvl3pPr marL="1143000" indent="-228600">
              <a:defRPr sz="3200" b="1">
                <a:solidFill>
                  <a:srgbClr val="FF0000"/>
                </a:solidFill>
                <a:latin typeface="VNI-Butlong" pitchFamily="2" charset="0"/>
                <a:cs typeface="Times New Roman" panose="02020503050405090304" pitchFamily="18" charset="0"/>
              </a:defRPr>
            </a:lvl3pPr>
            <a:lvl4pPr marL="1600200" indent="-228600">
              <a:defRPr sz="3200" b="1">
                <a:solidFill>
                  <a:srgbClr val="FF0000"/>
                </a:solidFill>
                <a:latin typeface="VNI-Butlong" pitchFamily="2" charset="0"/>
                <a:cs typeface="Times New Roman" panose="02020503050405090304" pitchFamily="18" charset="0"/>
              </a:defRPr>
            </a:lvl4pPr>
            <a:lvl5pPr marL="2057400" indent="-228600">
              <a:defRPr sz="3200" b="1">
                <a:solidFill>
                  <a:srgbClr val="FF0000"/>
                </a:solidFill>
                <a:latin typeface="VNI-Butlong" pitchFamily="2" charset="0"/>
                <a:cs typeface="Times New Roman" panose="02020503050405090304" pitchFamily="18" charset="0"/>
              </a:defRPr>
            </a:lvl5pPr>
            <a:lvl6pPr marL="25146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6pPr>
            <a:lvl7pPr marL="29718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7pPr>
            <a:lvl8pPr marL="34290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8pPr>
            <a:lvl9pPr marL="38862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9pPr>
          </a:lstStyle>
          <a:p>
            <a:pPr fontAlgn="base">
              <a:lnSpc>
                <a:spcPct val="80000"/>
              </a:lnSpc>
              <a:spcBef>
                <a:spcPct val="40000"/>
              </a:spcBef>
              <a:spcAft>
                <a:spcPct val="0"/>
              </a:spcAft>
            </a:pPr>
            <a:r>
              <a:rPr lang="en-US" altLang="vi-VN" sz="3000" u="sng" dirty="0" err="1">
                <a:solidFill>
                  <a:srgbClr val="C00000"/>
                </a:solidFill>
                <a:effectLst>
                  <a:outerShdw blurRad="38100" dist="38100" dir="2700000" algn="tl">
                    <a:srgbClr val="000000">
                      <a:alpha val="43137"/>
                    </a:srgbClr>
                  </a:outerShdw>
                </a:effectLst>
                <a:latin typeface="Times New Roman" panose="02020503050405090304" pitchFamily="18" charset="0"/>
              </a:rPr>
              <a:t>Bài</a:t>
            </a:r>
            <a:r>
              <a:rPr lang="en-US" altLang="vi-VN" sz="3000" u="sng" dirty="0">
                <a:solidFill>
                  <a:srgbClr val="C00000"/>
                </a:solidFill>
                <a:effectLst>
                  <a:outerShdw blurRad="38100" dist="38100" dir="2700000" algn="tl">
                    <a:srgbClr val="000000">
                      <a:alpha val="43137"/>
                    </a:srgbClr>
                  </a:outerShdw>
                </a:effectLst>
                <a:latin typeface="Times New Roman" panose="02020503050405090304" pitchFamily="18" charset="0"/>
              </a:rPr>
              <a:t> 1</a:t>
            </a:r>
            <a:r>
              <a:rPr lang="en-US" altLang="vi-VN" sz="3000" dirty="0">
                <a:solidFill>
                  <a:srgbClr val="0000FF"/>
                </a:solidFill>
                <a:latin typeface="Times New Roman" panose="02020503050405090304" pitchFamily="18" charset="0"/>
              </a:rPr>
              <a:t>: </a:t>
            </a:r>
            <a:r>
              <a:rPr lang="en-US" altLang="vi-VN" sz="3000" dirty="0" err="1">
                <a:solidFill>
                  <a:srgbClr val="0000FF"/>
                </a:solidFill>
                <a:effectLst>
                  <a:outerShdw blurRad="38100" dist="38100" dir="2700000" algn="tl">
                    <a:srgbClr val="000000">
                      <a:alpha val="43137"/>
                    </a:srgbClr>
                  </a:outerShdw>
                </a:effectLst>
                <a:latin typeface="Times New Roman" panose="02020503050405090304" pitchFamily="18" charset="0"/>
              </a:rPr>
              <a:t>Tìm</a:t>
            </a:r>
            <a:r>
              <a:rPr lang="en-US" altLang="vi-VN" sz="3000" dirty="0">
                <a:solidFill>
                  <a:srgbClr val="0000FF"/>
                </a:solidFill>
                <a:effectLst>
                  <a:outerShdw blurRad="38100" dist="38100" dir="2700000" algn="tl">
                    <a:srgbClr val="000000">
                      <a:alpha val="43137"/>
                    </a:srgbClr>
                  </a:outerShdw>
                </a:effectLst>
                <a:latin typeface="Times New Roman" panose="02020503050405090304" pitchFamily="18" charset="0"/>
              </a:rPr>
              <a:t> </a:t>
            </a:r>
            <a:r>
              <a:rPr lang="en-US" altLang="vi-VN" sz="3000" dirty="0" err="1">
                <a:solidFill>
                  <a:srgbClr val="0000FF"/>
                </a:solidFill>
                <a:effectLst>
                  <a:outerShdw blurRad="38100" dist="38100" dir="2700000" algn="tl">
                    <a:srgbClr val="000000">
                      <a:alpha val="43137"/>
                    </a:srgbClr>
                  </a:outerShdw>
                </a:effectLst>
                <a:latin typeface="Times New Roman" panose="02020503050405090304" pitchFamily="18" charset="0"/>
              </a:rPr>
              <a:t>các</a:t>
            </a:r>
            <a:r>
              <a:rPr lang="en-US" altLang="vi-VN" sz="3000" dirty="0">
                <a:solidFill>
                  <a:srgbClr val="0000FF"/>
                </a:solidFill>
                <a:effectLst>
                  <a:outerShdw blurRad="38100" dist="38100" dir="2700000" algn="tl">
                    <a:srgbClr val="000000">
                      <a:alpha val="43137"/>
                    </a:srgbClr>
                  </a:outerShdw>
                </a:effectLst>
                <a:latin typeface="Times New Roman" panose="02020503050405090304" pitchFamily="18" charset="0"/>
              </a:rPr>
              <a:t> </a:t>
            </a:r>
            <a:r>
              <a:rPr lang="en-US" altLang="vi-VN" sz="3000" dirty="0" err="1">
                <a:solidFill>
                  <a:srgbClr val="0000FF"/>
                </a:solidFill>
                <a:effectLst>
                  <a:outerShdw blurRad="38100" dist="38100" dir="2700000" algn="tl">
                    <a:srgbClr val="000000">
                      <a:alpha val="43137"/>
                    </a:srgbClr>
                  </a:outerShdw>
                </a:effectLst>
                <a:latin typeface="Times New Roman" panose="02020503050405090304" pitchFamily="18" charset="0"/>
              </a:rPr>
              <a:t>hình</a:t>
            </a:r>
            <a:r>
              <a:rPr lang="en-US" altLang="vi-VN" sz="3000" dirty="0">
                <a:solidFill>
                  <a:srgbClr val="0000FF"/>
                </a:solidFill>
                <a:effectLst>
                  <a:outerShdw blurRad="38100" dist="38100" dir="2700000" algn="tl">
                    <a:srgbClr val="000000">
                      <a:alpha val="43137"/>
                    </a:srgbClr>
                  </a:outerShdw>
                </a:effectLst>
                <a:latin typeface="Times New Roman" panose="02020503050405090304" pitchFamily="18" charset="0"/>
              </a:rPr>
              <a:t> </a:t>
            </a:r>
            <a:r>
              <a:rPr lang="en-US" altLang="vi-VN" sz="3000" dirty="0" err="1">
                <a:solidFill>
                  <a:srgbClr val="0000FF"/>
                </a:solidFill>
                <a:effectLst>
                  <a:outerShdw blurRad="38100" dist="38100" dir="2700000" algn="tl">
                    <a:srgbClr val="000000">
                      <a:alpha val="43137"/>
                    </a:srgbClr>
                  </a:outerShdw>
                </a:effectLst>
                <a:latin typeface="Times New Roman" panose="02020503050405090304" pitchFamily="18" charset="0"/>
              </a:rPr>
              <a:t>ảnh</a:t>
            </a:r>
            <a:r>
              <a:rPr lang="en-US" altLang="vi-VN" sz="3000" dirty="0">
                <a:solidFill>
                  <a:srgbClr val="0000FF"/>
                </a:solidFill>
                <a:effectLst>
                  <a:outerShdw blurRad="38100" dist="38100" dir="2700000" algn="tl">
                    <a:srgbClr val="000000">
                      <a:alpha val="43137"/>
                    </a:srgbClr>
                  </a:outerShdw>
                </a:effectLst>
                <a:latin typeface="Times New Roman" panose="02020503050405090304" pitchFamily="18" charset="0"/>
              </a:rPr>
              <a:t> so </a:t>
            </a:r>
            <a:r>
              <a:rPr lang="en-US" altLang="vi-VN" sz="3000" dirty="0" err="1">
                <a:solidFill>
                  <a:srgbClr val="0000FF"/>
                </a:solidFill>
                <a:effectLst>
                  <a:outerShdw blurRad="38100" dist="38100" dir="2700000" algn="tl">
                    <a:srgbClr val="000000">
                      <a:alpha val="43137"/>
                    </a:srgbClr>
                  </a:outerShdw>
                </a:effectLst>
                <a:latin typeface="Times New Roman" panose="02020503050405090304" pitchFamily="18" charset="0"/>
              </a:rPr>
              <a:t>sánh</a:t>
            </a:r>
            <a:r>
              <a:rPr lang="en-US" altLang="vi-VN" sz="3000" dirty="0">
                <a:solidFill>
                  <a:srgbClr val="0000FF"/>
                </a:solidFill>
                <a:effectLst>
                  <a:outerShdw blurRad="38100" dist="38100" dir="2700000" algn="tl">
                    <a:srgbClr val="000000">
                      <a:alpha val="43137"/>
                    </a:srgbClr>
                  </a:outerShdw>
                </a:effectLst>
                <a:latin typeface="Times New Roman" panose="02020503050405090304" pitchFamily="18" charset="0"/>
              </a:rPr>
              <a:t> </a:t>
            </a:r>
            <a:r>
              <a:rPr lang="en-US" altLang="vi-VN" sz="3000" dirty="0" err="1">
                <a:solidFill>
                  <a:srgbClr val="0000FF"/>
                </a:solidFill>
                <a:effectLst>
                  <a:outerShdw blurRad="38100" dist="38100" dir="2700000" algn="tl">
                    <a:srgbClr val="000000">
                      <a:alpha val="43137"/>
                    </a:srgbClr>
                  </a:outerShdw>
                </a:effectLst>
                <a:latin typeface="Times New Roman" panose="02020503050405090304" pitchFamily="18" charset="0"/>
              </a:rPr>
              <a:t>trong</a:t>
            </a:r>
            <a:r>
              <a:rPr lang="en-US" altLang="vi-VN" sz="3000" dirty="0">
                <a:solidFill>
                  <a:srgbClr val="0000FF"/>
                </a:solidFill>
                <a:effectLst>
                  <a:outerShdw blurRad="38100" dist="38100" dir="2700000" algn="tl">
                    <a:srgbClr val="000000">
                      <a:alpha val="43137"/>
                    </a:srgbClr>
                  </a:outerShdw>
                </a:effectLst>
                <a:latin typeface="Times New Roman" panose="02020503050405090304" pitchFamily="18" charset="0"/>
              </a:rPr>
              <a:t> </a:t>
            </a:r>
            <a:r>
              <a:rPr lang="en-US" altLang="vi-VN" sz="3000" dirty="0" err="1">
                <a:solidFill>
                  <a:srgbClr val="0000FF"/>
                </a:solidFill>
                <a:effectLst>
                  <a:outerShdw blurRad="38100" dist="38100" dir="2700000" algn="tl">
                    <a:srgbClr val="000000">
                      <a:alpha val="43137"/>
                    </a:srgbClr>
                  </a:outerShdw>
                </a:effectLst>
                <a:latin typeface="Times New Roman" panose="02020503050405090304" pitchFamily="18" charset="0"/>
              </a:rPr>
              <a:t>những</a:t>
            </a:r>
            <a:r>
              <a:rPr lang="en-US" altLang="vi-VN" sz="3000" dirty="0">
                <a:solidFill>
                  <a:srgbClr val="0000FF"/>
                </a:solidFill>
                <a:effectLst>
                  <a:outerShdw blurRad="38100" dist="38100" dir="2700000" algn="tl">
                    <a:srgbClr val="000000">
                      <a:alpha val="43137"/>
                    </a:srgbClr>
                  </a:outerShdw>
                </a:effectLst>
                <a:latin typeface="Times New Roman" panose="02020503050405090304" pitchFamily="18" charset="0"/>
              </a:rPr>
              <a:t> </a:t>
            </a:r>
            <a:r>
              <a:rPr lang="en-US" altLang="vi-VN" sz="3000" dirty="0" err="1">
                <a:solidFill>
                  <a:srgbClr val="0000FF"/>
                </a:solidFill>
                <a:effectLst>
                  <a:outerShdw blurRad="38100" dist="38100" dir="2700000" algn="tl">
                    <a:srgbClr val="000000">
                      <a:alpha val="43137"/>
                    </a:srgbClr>
                  </a:outerShdw>
                </a:effectLst>
                <a:latin typeface="Times New Roman" panose="02020503050405090304" pitchFamily="18" charset="0"/>
              </a:rPr>
              <a:t>câu</a:t>
            </a:r>
            <a:r>
              <a:rPr lang="en-US" altLang="vi-VN" sz="3000" dirty="0">
                <a:solidFill>
                  <a:srgbClr val="0000FF"/>
                </a:solidFill>
                <a:effectLst>
                  <a:outerShdw blurRad="38100" dist="38100" dir="2700000" algn="tl">
                    <a:srgbClr val="000000">
                      <a:alpha val="43137"/>
                    </a:srgbClr>
                  </a:outerShdw>
                </a:effectLst>
                <a:latin typeface="Times New Roman" panose="02020503050405090304" pitchFamily="18" charset="0"/>
              </a:rPr>
              <a:t> </a:t>
            </a:r>
            <a:r>
              <a:rPr lang="en-US" altLang="vi-VN" sz="3000" dirty="0" err="1">
                <a:solidFill>
                  <a:srgbClr val="0000FF"/>
                </a:solidFill>
                <a:effectLst>
                  <a:outerShdw blurRad="38100" dist="38100" dir="2700000" algn="tl">
                    <a:srgbClr val="000000">
                      <a:alpha val="43137"/>
                    </a:srgbClr>
                  </a:outerShdw>
                </a:effectLst>
                <a:latin typeface="Times New Roman" panose="02020503050405090304" pitchFamily="18" charset="0"/>
              </a:rPr>
              <a:t>thơ</a:t>
            </a:r>
            <a:r>
              <a:rPr lang="en-US" altLang="vi-VN" sz="3000" dirty="0">
                <a:solidFill>
                  <a:srgbClr val="0000FF"/>
                </a:solidFill>
                <a:effectLst>
                  <a:outerShdw blurRad="38100" dist="38100" dir="2700000" algn="tl">
                    <a:srgbClr val="000000">
                      <a:alpha val="43137"/>
                    </a:srgbClr>
                  </a:outerShdw>
                </a:effectLst>
                <a:latin typeface="Times New Roman" panose="02020503050405090304" pitchFamily="18" charset="0"/>
              </a:rPr>
              <a:t> </a:t>
            </a:r>
            <a:r>
              <a:rPr lang="en-US" altLang="vi-VN" sz="3000" dirty="0" err="1">
                <a:solidFill>
                  <a:srgbClr val="0000FF"/>
                </a:solidFill>
                <a:effectLst>
                  <a:outerShdw blurRad="38100" dist="38100" dir="2700000" algn="tl">
                    <a:srgbClr val="000000">
                      <a:alpha val="43137"/>
                    </a:srgbClr>
                  </a:outerShdw>
                </a:effectLst>
                <a:latin typeface="Times New Roman" panose="02020503050405090304" pitchFamily="18" charset="0"/>
              </a:rPr>
              <a:t>dưới</a:t>
            </a:r>
            <a:r>
              <a:rPr lang="en-US" altLang="vi-VN" sz="3000" dirty="0">
                <a:solidFill>
                  <a:srgbClr val="0000FF"/>
                </a:solidFill>
                <a:effectLst>
                  <a:outerShdw blurRad="38100" dist="38100" dir="2700000" algn="tl">
                    <a:srgbClr val="000000">
                      <a:alpha val="43137"/>
                    </a:srgbClr>
                  </a:outerShdw>
                </a:effectLst>
                <a:latin typeface="Times New Roman" panose="02020503050405090304" pitchFamily="18" charset="0"/>
              </a:rPr>
              <a:t> </a:t>
            </a:r>
            <a:r>
              <a:rPr lang="en-US" altLang="vi-VN" sz="3000" dirty="0" err="1">
                <a:solidFill>
                  <a:srgbClr val="0000FF"/>
                </a:solidFill>
                <a:effectLst>
                  <a:outerShdw blurRad="38100" dist="38100" dir="2700000" algn="tl">
                    <a:srgbClr val="000000">
                      <a:alpha val="43137"/>
                    </a:srgbClr>
                  </a:outerShdw>
                </a:effectLst>
                <a:latin typeface="Times New Roman" panose="02020503050405090304" pitchFamily="18" charset="0"/>
              </a:rPr>
              <a:t>đây</a:t>
            </a:r>
            <a:r>
              <a:rPr lang="en-US" altLang="vi-VN" sz="3000" dirty="0">
                <a:solidFill>
                  <a:srgbClr val="0000FF"/>
                </a:solidFill>
                <a:effectLst>
                  <a:outerShdw blurRad="38100" dist="38100" dir="2700000" algn="tl">
                    <a:srgbClr val="000000">
                      <a:alpha val="43137"/>
                    </a:srgbClr>
                  </a:outerShdw>
                </a:effectLst>
                <a:latin typeface="Times New Roman" panose="02020503050405090304" pitchFamily="18" charset="0"/>
              </a:rPr>
              <a:t>: </a:t>
            </a:r>
          </a:p>
        </p:txBody>
      </p:sp>
      <p:sp>
        <p:nvSpPr>
          <p:cNvPr id="141323" name="Text Box 11"/>
          <p:cNvSpPr txBox="1">
            <a:spLocks noChangeArrowheads="1"/>
          </p:cNvSpPr>
          <p:nvPr/>
        </p:nvSpPr>
        <p:spPr bwMode="auto">
          <a:xfrm>
            <a:off x="76200" y="1463675"/>
            <a:ext cx="57912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3200" b="1">
                <a:solidFill>
                  <a:srgbClr val="FF0000"/>
                </a:solidFill>
                <a:latin typeface="VNI-Butlong" pitchFamily="2" charset="0"/>
                <a:cs typeface="Times New Roman" panose="02020503050405090304" pitchFamily="18" charset="0"/>
              </a:defRPr>
            </a:lvl1pPr>
            <a:lvl2pPr marL="742950" indent="-285750">
              <a:defRPr sz="3200" b="1">
                <a:solidFill>
                  <a:srgbClr val="FF0000"/>
                </a:solidFill>
                <a:latin typeface="VNI-Butlong" pitchFamily="2" charset="0"/>
                <a:cs typeface="Times New Roman" panose="02020503050405090304" pitchFamily="18" charset="0"/>
              </a:defRPr>
            </a:lvl2pPr>
            <a:lvl3pPr marL="1143000" indent="-228600">
              <a:defRPr sz="3200" b="1">
                <a:solidFill>
                  <a:srgbClr val="FF0000"/>
                </a:solidFill>
                <a:latin typeface="VNI-Butlong" pitchFamily="2" charset="0"/>
                <a:cs typeface="Times New Roman" panose="02020503050405090304" pitchFamily="18" charset="0"/>
              </a:defRPr>
            </a:lvl3pPr>
            <a:lvl4pPr marL="1600200" indent="-228600">
              <a:defRPr sz="3200" b="1">
                <a:solidFill>
                  <a:srgbClr val="FF0000"/>
                </a:solidFill>
                <a:latin typeface="VNI-Butlong" pitchFamily="2" charset="0"/>
                <a:cs typeface="Times New Roman" panose="02020503050405090304" pitchFamily="18" charset="0"/>
              </a:defRPr>
            </a:lvl4pPr>
            <a:lvl5pPr marL="2057400" indent="-228600">
              <a:defRPr sz="3200" b="1">
                <a:solidFill>
                  <a:srgbClr val="FF0000"/>
                </a:solidFill>
                <a:latin typeface="VNI-Butlong" pitchFamily="2" charset="0"/>
                <a:cs typeface="Times New Roman" panose="02020503050405090304" pitchFamily="18" charset="0"/>
              </a:defRPr>
            </a:lvl5pPr>
            <a:lvl6pPr marL="25146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6pPr>
            <a:lvl7pPr marL="29718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7pPr>
            <a:lvl8pPr marL="34290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8pPr>
            <a:lvl9pPr marL="38862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9pPr>
          </a:lstStyle>
          <a:p>
            <a:pPr fontAlgn="base">
              <a:lnSpc>
                <a:spcPct val="80000"/>
              </a:lnSpc>
              <a:spcBef>
                <a:spcPts val="600"/>
              </a:spcBef>
              <a:spcAft>
                <a:spcPct val="0"/>
              </a:spcAft>
              <a:buFontTx/>
              <a:buAutoNum type="alphaLcParenR"/>
            </a:pP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Trẻ</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em</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như</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búp</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trên</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cành</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p>
          <a:p>
            <a:pPr fontAlgn="base">
              <a:lnSpc>
                <a:spcPct val="80000"/>
              </a:lnSpc>
              <a:spcBef>
                <a:spcPts val="600"/>
              </a:spcBef>
              <a:spcAft>
                <a:spcPct val="0"/>
              </a:spcAft>
            </a:pP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Biết</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ăn</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ngủ</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biết</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học</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hành</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là</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ngoan</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a:t>
            </a:r>
          </a:p>
        </p:txBody>
      </p:sp>
      <p:sp>
        <p:nvSpPr>
          <p:cNvPr id="30" name="Text Box 11"/>
          <p:cNvSpPr txBox="1">
            <a:spLocks noChangeArrowheads="1"/>
          </p:cNvSpPr>
          <p:nvPr/>
        </p:nvSpPr>
        <p:spPr bwMode="auto">
          <a:xfrm>
            <a:off x="195262" y="2542381"/>
            <a:ext cx="5897166"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3200" b="1">
                <a:solidFill>
                  <a:srgbClr val="FF0000"/>
                </a:solidFill>
                <a:latin typeface="VNI-Butlong" pitchFamily="2" charset="0"/>
                <a:cs typeface="Times New Roman" panose="02020503050405090304" pitchFamily="18" charset="0"/>
              </a:defRPr>
            </a:lvl1pPr>
            <a:lvl2pPr marL="742950" indent="-285750">
              <a:defRPr sz="3200" b="1">
                <a:solidFill>
                  <a:srgbClr val="FF0000"/>
                </a:solidFill>
                <a:latin typeface="VNI-Butlong" pitchFamily="2" charset="0"/>
                <a:cs typeface="Times New Roman" panose="02020503050405090304" pitchFamily="18" charset="0"/>
              </a:defRPr>
            </a:lvl2pPr>
            <a:lvl3pPr marL="1143000" indent="-228600">
              <a:defRPr sz="3200" b="1">
                <a:solidFill>
                  <a:srgbClr val="FF0000"/>
                </a:solidFill>
                <a:latin typeface="VNI-Butlong" pitchFamily="2" charset="0"/>
                <a:cs typeface="Times New Roman" panose="02020503050405090304" pitchFamily="18" charset="0"/>
              </a:defRPr>
            </a:lvl3pPr>
            <a:lvl4pPr marL="1600200" indent="-228600">
              <a:defRPr sz="3200" b="1">
                <a:solidFill>
                  <a:srgbClr val="FF0000"/>
                </a:solidFill>
                <a:latin typeface="VNI-Butlong" pitchFamily="2" charset="0"/>
                <a:cs typeface="Times New Roman" panose="02020503050405090304" pitchFamily="18" charset="0"/>
              </a:defRPr>
            </a:lvl4pPr>
            <a:lvl5pPr marL="2057400" indent="-228600">
              <a:defRPr sz="3200" b="1">
                <a:solidFill>
                  <a:srgbClr val="FF0000"/>
                </a:solidFill>
                <a:latin typeface="VNI-Butlong" pitchFamily="2" charset="0"/>
                <a:cs typeface="Times New Roman" panose="02020503050405090304" pitchFamily="18" charset="0"/>
              </a:defRPr>
            </a:lvl5pPr>
            <a:lvl6pPr marL="25146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6pPr>
            <a:lvl7pPr marL="29718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7pPr>
            <a:lvl8pPr marL="34290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8pPr>
            <a:lvl9pPr marL="38862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9pPr>
          </a:lstStyle>
          <a:p>
            <a:pPr fontAlgn="base">
              <a:lnSpc>
                <a:spcPct val="80000"/>
              </a:lnSpc>
              <a:spcBef>
                <a:spcPts val="600"/>
              </a:spcBef>
              <a:spcAft>
                <a:spcPct val="0"/>
              </a:spcAft>
            </a:pP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b)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Ngôi</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nhà</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như</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trẻ</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nhỏ</a:t>
            </a:r>
            <a:endPar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endParaRPr>
          </a:p>
          <a:p>
            <a:pPr fontAlgn="base">
              <a:lnSpc>
                <a:spcPct val="80000"/>
              </a:lnSpc>
              <a:spcBef>
                <a:spcPts val="600"/>
              </a:spcBef>
              <a:spcAft>
                <a:spcPct val="0"/>
              </a:spcAft>
            </a:pP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Lớn</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lên</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với</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trời</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xanh</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a:t>
            </a:r>
            <a:r>
              <a:rPr lang="en-US" altLang="vi-VN" sz="2800" dirty="0">
                <a:solidFill>
                  <a:srgbClr val="0000FF"/>
                </a:solidFill>
                <a:latin typeface="Times New Roman" panose="02020503050405090304" pitchFamily="18" charset="0"/>
              </a:rPr>
              <a:t>   </a:t>
            </a:r>
          </a:p>
        </p:txBody>
      </p:sp>
      <p:sp>
        <p:nvSpPr>
          <p:cNvPr id="31" name="Text Box 11"/>
          <p:cNvSpPr txBox="1">
            <a:spLocks noChangeArrowheads="1"/>
          </p:cNvSpPr>
          <p:nvPr/>
        </p:nvSpPr>
        <p:spPr bwMode="auto">
          <a:xfrm>
            <a:off x="144462" y="3556000"/>
            <a:ext cx="4529536"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3200" b="1">
                <a:solidFill>
                  <a:srgbClr val="FF0000"/>
                </a:solidFill>
                <a:latin typeface="VNI-Butlong" pitchFamily="2" charset="0"/>
                <a:cs typeface="Times New Roman" panose="02020503050405090304" pitchFamily="18" charset="0"/>
              </a:defRPr>
            </a:lvl1pPr>
            <a:lvl2pPr marL="742950" indent="-285750">
              <a:defRPr sz="3200" b="1">
                <a:solidFill>
                  <a:srgbClr val="FF0000"/>
                </a:solidFill>
                <a:latin typeface="VNI-Butlong" pitchFamily="2" charset="0"/>
                <a:cs typeface="Times New Roman" panose="02020503050405090304" pitchFamily="18" charset="0"/>
              </a:defRPr>
            </a:lvl2pPr>
            <a:lvl3pPr marL="1143000" indent="-228600">
              <a:defRPr sz="3200" b="1">
                <a:solidFill>
                  <a:srgbClr val="FF0000"/>
                </a:solidFill>
                <a:latin typeface="VNI-Butlong" pitchFamily="2" charset="0"/>
                <a:cs typeface="Times New Roman" panose="02020503050405090304" pitchFamily="18" charset="0"/>
              </a:defRPr>
            </a:lvl3pPr>
            <a:lvl4pPr marL="1600200" indent="-228600">
              <a:defRPr sz="3200" b="1">
                <a:solidFill>
                  <a:srgbClr val="FF0000"/>
                </a:solidFill>
                <a:latin typeface="VNI-Butlong" pitchFamily="2" charset="0"/>
                <a:cs typeface="Times New Roman" panose="02020503050405090304" pitchFamily="18" charset="0"/>
              </a:defRPr>
            </a:lvl4pPr>
            <a:lvl5pPr marL="2057400" indent="-228600">
              <a:defRPr sz="3200" b="1">
                <a:solidFill>
                  <a:srgbClr val="FF0000"/>
                </a:solidFill>
                <a:latin typeface="VNI-Butlong" pitchFamily="2" charset="0"/>
                <a:cs typeface="Times New Roman" panose="02020503050405090304" pitchFamily="18" charset="0"/>
              </a:defRPr>
            </a:lvl5pPr>
            <a:lvl6pPr marL="25146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6pPr>
            <a:lvl7pPr marL="29718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7pPr>
            <a:lvl8pPr marL="34290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8pPr>
            <a:lvl9pPr marL="38862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9pPr>
          </a:lstStyle>
          <a:p>
            <a:pPr fontAlgn="base">
              <a:lnSpc>
                <a:spcPct val="80000"/>
              </a:lnSpc>
              <a:spcBef>
                <a:spcPts val="600"/>
              </a:spcBef>
              <a:spcAft>
                <a:spcPct val="0"/>
              </a:spcAft>
            </a:pP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c)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Cây</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Pơ</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-mu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đầu</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dốc</a:t>
            </a:r>
            <a:endPar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endParaRPr>
          </a:p>
          <a:p>
            <a:pPr fontAlgn="base">
              <a:lnSpc>
                <a:spcPct val="80000"/>
              </a:lnSpc>
              <a:spcBef>
                <a:spcPts val="600"/>
              </a:spcBef>
              <a:spcAft>
                <a:spcPct val="0"/>
              </a:spcAft>
            </a:pP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Im</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như</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người</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lính</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canh</a:t>
            </a:r>
            <a:endPar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endParaRPr>
          </a:p>
          <a:p>
            <a:pPr fontAlgn="base">
              <a:lnSpc>
                <a:spcPct val="80000"/>
              </a:lnSpc>
              <a:spcBef>
                <a:spcPts val="600"/>
              </a:spcBef>
              <a:spcAft>
                <a:spcPct val="0"/>
              </a:spcAft>
            </a:pP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Ngựa</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tuần</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tra</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biên</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giới</a:t>
            </a:r>
            <a:endPar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endParaRPr>
          </a:p>
          <a:p>
            <a:pPr fontAlgn="base">
              <a:lnSpc>
                <a:spcPct val="80000"/>
              </a:lnSpc>
              <a:spcBef>
                <a:spcPts val="600"/>
              </a:spcBef>
              <a:spcAft>
                <a:spcPct val="0"/>
              </a:spcAft>
            </a:pP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Dừng</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đỉnh</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đèo</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hí</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vang</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p>
        </p:txBody>
      </p:sp>
      <p:sp>
        <p:nvSpPr>
          <p:cNvPr id="141326" name="Text Box 14"/>
          <p:cNvSpPr txBox="1">
            <a:spLocks noChangeArrowheads="1"/>
          </p:cNvSpPr>
          <p:nvPr/>
        </p:nvSpPr>
        <p:spPr bwMode="auto">
          <a:xfrm>
            <a:off x="54774" y="5410208"/>
            <a:ext cx="675481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3200" b="1">
                <a:solidFill>
                  <a:srgbClr val="FF0000"/>
                </a:solidFill>
                <a:latin typeface="VNI-Butlong" pitchFamily="2" charset="0"/>
                <a:cs typeface="Times New Roman" panose="02020503050405090304" pitchFamily="18" charset="0"/>
              </a:defRPr>
            </a:lvl1pPr>
            <a:lvl2pPr marL="742950" indent="-285750">
              <a:defRPr sz="3200" b="1">
                <a:solidFill>
                  <a:srgbClr val="FF0000"/>
                </a:solidFill>
                <a:latin typeface="VNI-Butlong" pitchFamily="2" charset="0"/>
                <a:cs typeface="Times New Roman" panose="02020503050405090304" pitchFamily="18" charset="0"/>
              </a:defRPr>
            </a:lvl2pPr>
            <a:lvl3pPr marL="1143000" indent="-228600">
              <a:defRPr sz="3200" b="1">
                <a:solidFill>
                  <a:srgbClr val="FF0000"/>
                </a:solidFill>
                <a:latin typeface="VNI-Butlong" pitchFamily="2" charset="0"/>
                <a:cs typeface="Times New Roman" panose="02020503050405090304" pitchFamily="18" charset="0"/>
              </a:defRPr>
            </a:lvl3pPr>
            <a:lvl4pPr marL="1600200" indent="-228600">
              <a:defRPr sz="3200" b="1">
                <a:solidFill>
                  <a:srgbClr val="FF0000"/>
                </a:solidFill>
                <a:latin typeface="VNI-Butlong" pitchFamily="2" charset="0"/>
                <a:cs typeface="Times New Roman" panose="02020503050405090304" pitchFamily="18" charset="0"/>
              </a:defRPr>
            </a:lvl4pPr>
            <a:lvl5pPr marL="2057400" indent="-228600">
              <a:defRPr sz="3200" b="1">
                <a:solidFill>
                  <a:srgbClr val="FF0000"/>
                </a:solidFill>
                <a:latin typeface="VNI-Butlong" pitchFamily="2" charset="0"/>
                <a:cs typeface="Times New Roman" panose="02020503050405090304" pitchFamily="18" charset="0"/>
              </a:defRPr>
            </a:lvl5pPr>
            <a:lvl6pPr marL="25146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6pPr>
            <a:lvl7pPr marL="29718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7pPr>
            <a:lvl8pPr marL="34290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8pPr>
            <a:lvl9pPr marL="38862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9pPr>
          </a:lstStyle>
          <a:p>
            <a:pPr fontAlgn="base">
              <a:spcAft>
                <a:spcPct val="0"/>
              </a:spcAft>
              <a:buFontTx/>
              <a:buAutoNum type="alphaLcParenR" startAt="4"/>
            </a:pP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Bà</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như</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quả</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ngọt</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chín</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rồi</a:t>
            </a:r>
            <a:endPar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endParaRPr>
          </a:p>
          <a:p>
            <a:pPr fontAlgn="base">
              <a:spcAft>
                <a:spcPct val="0"/>
              </a:spcAft>
            </a:pP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Càng</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thêm</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tuổi</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tác</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càng</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tươi</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lòng</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vàng</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endParaRPr lang="en-US" altLang="vi-VN" sz="2800" i="1" dirty="0">
              <a:solidFill>
                <a:srgbClr val="003366"/>
              </a:solidFill>
              <a:effectLst>
                <a:outerShdw blurRad="38100" dist="38100" dir="2700000" algn="tl">
                  <a:srgbClr val="000000">
                    <a:alpha val="43137"/>
                  </a:srgbClr>
                </a:outerShdw>
              </a:effectLst>
              <a:latin typeface="Times New Roman" panose="02020503050405090304" pitchFamily="18" charset="0"/>
            </a:endParaRPr>
          </a:p>
        </p:txBody>
      </p:sp>
      <p:cxnSp>
        <p:nvCxnSpPr>
          <p:cNvPr id="10" name="Straight Connector 9"/>
          <p:cNvCxnSpPr/>
          <p:nvPr/>
        </p:nvCxnSpPr>
        <p:spPr>
          <a:xfrm>
            <a:off x="609602" y="1816100"/>
            <a:ext cx="3971925" cy="0"/>
          </a:xfrm>
          <a:prstGeom prst="line">
            <a:avLst/>
          </a:prstGeom>
          <a:noFill/>
          <a:ln w="38100" cap="flat" cmpd="sng" algn="ctr">
            <a:solidFill>
              <a:srgbClr val="FF0000"/>
            </a:solidFill>
            <a:prstDash val="solid"/>
          </a:ln>
          <a:effectLst/>
        </p:spPr>
      </p:cxnSp>
      <p:cxnSp>
        <p:nvCxnSpPr>
          <p:cNvPr id="16" name="Straight Connector 15"/>
          <p:cNvCxnSpPr/>
          <p:nvPr/>
        </p:nvCxnSpPr>
        <p:spPr>
          <a:xfrm>
            <a:off x="830262" y="2946400"/>
            <a:ext cx="3208338" cy="0"/>
          </a:xfrm>
          <a:prstGeom prst="line">
            <a:avLst/>
          </a:prstGeom>
          <a:noFill/>
          <a:ln w="38100" cap="flat" cmpd="sng" algn="ctr">
            <a:solidFill>
              <a:srgbClr val="FF0000"/>
            </a:solidFill>
            <a:prstDash val="solid"/>
          </a:ln>
          <a:effectLst/>
        </p:spPr>
      </p:cxnSp>
      <p:cxnSp>
        <p:nvCxnSpPr>
          <p:cNvPr id="20" name="Straight Connector 19"/>
          <p:cNvCxnSpPr/>
          <p:nvPr/>
        </p:nvCxnSpPr>
        <p:spPr>
          <a:xfrm>
            <a:off x="685800" y="3898900"/>
            <a:ext cx="3048000" cy="0"/>
          </a:xfrm>
          <a:prstGeom prst="line">
            <a:avLst/>
          </a:prstGeom>
          <a:noFill/>
          <a:ln w="38100" cap="flat" cmpd="sng" algn="ctr">
            <a:solidFill>
              <a:srgbClr val="FF0000"/>
            </a:solidFill>
            <a:prstDash val="solid"/>
          </a:ln>
          <a:effectLst/>
        </p:spPr>
      </p:cxnSp>
      <p:cxnSp>
        <p:nvCxnSpPr>
          <p:cNvPr id="21" name="Straight Connector 20"/>
          <p:cNvCxnSpPr/>
          <p:nvPr/>
        </p:nvCxnSpPr>
        <p:spPr>
          <a:xfrm>
            <a:off x="685800" y="4368800"/>
            <a:ext cx="3581400" cy="0"/>
          </a:xfrm>
          <a:prstGeom prst="line">
            <a:avLst/>
          </a:prstGeom>
          <a:noFill/>
          <a:ln w="38100" cap="flat" cmpd="sng" algn="ctr">
            <a:solidFill>
              <a:srgbClr val="FF0000"/>
            </a:solidFill>
            <a:prstDash val="solid"/>
          </a:ln>
          <a:effectLst/>
        </p:spPr>
      </p:cxnSp>
      <p:cxnSp>
        <p:nvCxnSpPr>
          <p:cNvPr id="26" name="Straight Connector 25"/>
          <p:cNvCxnSpPr/>
          <p:nvPr/>
        </p:nvCxnSpPr>
        <p:spPr>
          <a:xfrm>
            <a:off x="792366" y="5887253"/>
            <a:ext cx="3832225" cy="0"/>
          </a:xfrm>
          <a:prstGeom prst="line">
            <a:avLst/>
          </a:prstGeom>
          <a:noFill/>
          <a:ln w="38100" cap="flat" cmpd="sng" algn="ctr">
            <a:solidFill>
              <a:srgbClr val="FF0000"/>
            </a:solidFill>
            <a:prstDash val="soli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1321"/>
                                        </p:tgtEl>
                                        <p:attrNameLst>
                                          <p:attrName>style.visibility</p:attrName>
                                        </p:attrNameLst>
                                      </p:cBhvr>
                                      <p:to>
                                        <p:strVal val="visible"/>
                                      </p:to>
                                    </p:set>
                                    <p:animEffect transition="in" filter="blinds(horizontal)">
                                      <p:cBhvr>
                                        <p:cTn id="7" dur="500"/>
                                        <p:tgtEl>
                                          <p:spTgt spid="1413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1323"/>
                                        </p:tgtEl>
                                        <p:attrNameLst>
                                          <p:attrName>style.visibility</p:attrName>
                                        </p:attrNameLst>
                                      </p:cBhvr>
                                      <p:to>
                                        <p:strVal val="visible"/>
                                      </p:to>
                                    </p:set>
                                    <p:animEffect transition="in" filter="randombar(horizontal)">
                                      <p:cBhvr>
                                        <p:cTn id="12" dur="500"/>
                                        <p:tgtEl>
                                          <p:spTgt spid="14132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randombar(horizontal)">
                                      <p:cBhvr>
                                        <p:cTn id="18" dur="500"/>
                                        <p:tgtEl>
                                          <p:spTgt spid="3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41326"/>
                                        </p:tgtEl>
                                        <p:attrNameLst>
                                          <p:attrName>style.visibility</p:attrName>
                                        </p:attrNameLst>
                                      </p:cBhvr>
                                      <p:to>
                                        <p:strVal val="visible"/>
                                      </p:to>
                                    </p:set>
                                    <p:animEffect transition="in" filter="randombar(horizontal)">
                                      <p:cBhvr>
                                        <p:cTn id="21" dur="500"/>
                                        <p:tgtEl>
                                          <p:spTgt spid="141326"/>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heckerboard(across)">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checkerboard(across)">
                                      <p:cBhvr>
                                        <p:cTn id="36" dur="500"/>
                                        <p:tgtEl>
                                          <p:spTgt spid="20"/>
                                        </p:tgtEl>
                                      </p:cBhvr>
                                    </p:animEffect>
                                  </p:childTnLst>
                                </p:cTn>
                              </p:par>
                              <p:par>
                                <p:cTn id="37" presetID="5" presetClass="entr" presetSubtype="1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heckerboard(across)">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checkerboard(across)">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1" grpId="0"/>
      <p:bldP spid="141323" grpId="0"/>
      <p:bldP spid="30" grpId="0"/>
      <p:bldP spid="31" grpId="0"/>
      <p:bldP spid="1413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3"/>
          <p:cNvSpPr>
            <a:spLocks noChangeArrowheads="1"/>
          </p:cNvSpPr>
          <p:nvPr/>
        </p:nvSpPr>
        <p:spPr bwMode="auto">
          <a:xfrm>
            <a:off x="4486276" y="-323850"/>
            <a:ext cx="175022" cy="647700"/>
          </a:xfrm>
          <a:prstGeom prst="rect">
            <a:avLst/>
          </a:prstGeom>
          <a:noFill/>
          <a:ln w="9525">
            <a:noFill/>
            <a:miter lim="800000"/>
          </a:ln>
          <a:effectLst/>
        </p:spPr>
        <p:txBody>
          <a:bodyPr anchor="ctr">
            <a:spAutoFit/>
          </a:bodyPr>
          <a:lstStyle/>
          <a:p>
            <a:pPr algn="ctr" fontAlgn="base">
              <a:spcBef>
                <a:spcPct val="50000"/>
              </a:spcBef>
              <a:spcAft>
                <a:spcPct val="0"/>
              </a:spcAft>
              <a:defRPr/>
            </a:pPr>
            <a:endParaRPr lang="en-US" sz="3600" b="1">
              <a:solidFill>
                <a:srgbClr val="FF0000"/>
              </a:solidFill>
              <a:effectLst>
                <a:outerShdw blurRad="38100" dist="38100" dir="2700000" algn="tl">
                  <a:srgbClr val="C0C0C0"/>
                </a:outerShdw>
              </a:effectLst>
              <a:latin typeface="VNI-Butlong" pitchFamily="2" charset="0"/>
              <a:cs typeface="Times New Roman" panose="02020503050405090304" pitchFamily="18" charset="0"/>
            </a:endParaRPr>
          </a:p>
        </p:txBody>
      </p:sp>
      <p:sp>
        <p:nvSpPr>
          <p:cNvPr id="223236" name="Rectangle 4"/>
          <p:cNvSpPr>
            <a:spLocks noChangeArrowheads="1"/>
          </p:cNvSpPr>
          <p:nvPr/>
        </p:nvSpPr>
        <p:spPr bwMode="auto">
          <a:xfrm>
            <a:off x="4486276" y="-323850"/>
            <a:ext cx="175022" cy="647700"/>
          </a:xfrm>
          <a:prstGeom prst="rect">
            <a:avLst/>
          </a:prstGeom>
          <a:noFill/>
          <a:ln w="9525">
            <a:noFill/>
            <a:miter lim="800000"/>
          </a:ln>
          <a:effectLst/>
        </p:spPr>
        <p:txBody>
          <a:bodyPr anchor="ctr">
            <a:spAutoFit/>
          </a:bodyPr>
          <a:lstStyle/>
          <a:p>
            <a:pPr algn="ctr" fontAlgn="base">
              <a:spcBef>
                <a:spcPct val="50000"/>
              </a:spcBef>
              <a:spcAft>
                <a:spcPct val="0"/>
              </a:spcAft>
              <a:defRPr/>
            </a:pPr>
            <a:endParaRPr lang="en-US" sz="3600" b="1">
              <a:solidFill>
                <a:srgbClr val="FF0000"/>
              </a:solidFill>
              <a:effectLst>
                <a:outerShdw blurRad="38100" dist="38100" dir="2700000" algn="tl">
                  <a:srgbClr val="C0C0C0"/>
                </a:outerShdw>
              </a:effectLst>
              <a:latin typeface="VNI-Butlong" pitchFamily="2" charset="0"/>
              <a:cs typeface="Times New Roman" panose="02020503050405090304" pitchFamily="18" charset="0"/>
            </a:endParaRPr>
          </a:p>
        </p:txBody>
      </p:sp>
      <p:sp>
        <p:nvSpPr>
          <p:cNvPr id="8198" name="Text Box 25"/>
          <p:cNvSpPr txBox="1">
            <a:spLocks noChangeArrowheads="1"/>
          </p:cNvSpPr>
          <p:nvPr/>
        </p:nvSpPr>
        <p:spPr bwMode="auto">
          <a:xfrm>
            <a:off x="300038" y="1676400"/>
            <a:ext cx="8696325" cy="646113"/>
          </a:xfrm>
          <a:prstGeom prst="rect">
            <a:avLst/>
          </a:prstGeom>
          <a:noFill/>
          <a:ln>
            <a:noFill/>
          </a:ln>
          <a:effectLst>
            <a:outerShdw dist="45791" dir="12821404"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b="1">
                <a:solidFill>
                  <a:srgbClr val="FF0000"/>
                </a:solidFill>
                <a:latin typeface="VNI-Butlong" pitchFamily="2" charset="0"/>
                <a:cs typeface="Times New Roman" panose="02020503050405090304" pitchFamily="18" charset="0"/>
              </a:defRPr>
            </a:lvl1pPr>
            <a:lvl2pPr marL="742950" indent="-285750">
              <a:defRPr sz="3200" b="1">
                <a:solidFill>
                  <a:srgbClr val="FF0000"/>
                </a:solidFill>
                <a:latin typeface="VNI-Butlong" pitchFamily="2" charset="0"/>
                <a:cs typeface="Times New Roman" panose="02020503050405090304" pitchFamily="18" charset="0"/>
              </a:defRPr>
            </a:lvl2pPr>
            <a:lvl3pPr marL="1143000" indent="-228600">
              <a:defRPr sz="3200" b="1">
                <a:solidFill>
                  <a:srgbClr val="FF0000"/>
                </a:solidFill>
                <a:latin typeface="VNI-Butlong" pitchFamily="2" charset="0"/>
                <a:cs typeface="Times New Roman" panose="02020503050405090304" pitchFamily="18" charset="0"/>
              </a:defRPr>
            </a:lvl3pPr>
            <a:lvl4pPr marL="1600200" indent="-228600">
              <a:defRPr sz="3200" b="1">
                <a:solidFill>
                  <a:srgbClr val="FF0000"/>
                </a:solidFill>
                <a:latin typeface="VNI-Butlong" pitchFamily="2" charset="0"/>
                <a:cs typeface="Times New Roman" panose="02020503050405090304" pitchFamily="18" charset="0"/>
              </a:defRPr>
            </a:lvl4pPr>
            <a:lvl5pPr marL="2057400" indent="-228600">
              <a:defRPr sz="3200" b="1">
                <a:solidFill>
                  <a:srgbClr val="FF0000"/>
                </a:solidFill>
                <a:latin typeface="VNI-Butlong" pitchFamily="2" charset="0"/>
                <a:cs typeface="Times New Roman" panose="02020503050405090304" pitchFamily="18" charset="0"/>
              </a:defRPr>
            </a:lvl5pPr>
            <a:lvl6pPr marL="25146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6pPr>
            <a:lvl7pPr marL="29718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7pPr>
            <a:lvl8pPr marL="34290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8pPr>
            <a:lvl9pPr marL="38862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9pPr>
          </a:lstStyle>
          <a:p>
            <a:pPr algn="ctr" fontAlgn="base">
              <a:spcBef>
                <a:spcPct val="50000"/>
              </a:spcBef>
              <a:spcAft>
                <a:spcPct val="0"/>
              </a:spcAft>
            </a:pPr>
            <a:endParaRPr lang="vi-VN" altLang="vi-VN" sz="3600"/>
          </a:p>
        </p:txBody>
      </p:sp>
      <p:sp>
        <p:nvSpPr>
          <p:cNvPr id="141321" name="Text Box 9"/>
          <p:cNvSpPr txBox="1">
            <a:spLocks noChangeArrowheads="1"/>
          </p:cNvSpPr>
          <p:nvPr/>
        </p:nvSpPr>
        <p:spPr bwMode="auto">
          <a:xfrm>
            <a:off x="178198" y="279408"/>
            <a:ext cx="8991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rgbClr val="FF0000"/>
                </a:solidFill>
                <a:latin typeface="VNI-Butlong" pitchFamily="2" charset="0"/>
                <a:cs typeface="Times New Roman" panose="02020503050405090304" pitchFamily="18" charset="0"/>
              </a:defRPr>
            </a:lvl1pPr>
            <a:lvl2pPr marL="742950" indent="-285750">
              <a:defRPr sz="3200" b="1">
                <a:solidFill>
                  <a:srgbClr val="FF0000"/>
                </a:solidFill>
                <a:latin typeface="VNI-Butlong" pitchFamily="2" charset="0"/>
                <a:cs typeface="Times New Roman" panose="02020503050405090304" pitchFamily="18" charset="0"/>
              </a:defRPr>
            </a:lvl2pPr>
            <a:lvl3pPr marL="1143000" indent="-228600">
              <a:defRPr sz="3200" b="1">
                <a:solidFill>
                  <a:srgbClr val="FF0000"/>
                </a:solidFill>
                <a:latin typeface="VNI-Butlong" pitchFamily="2" charset="0"/>
                <a:cs typeface="Times New Roman" panose="02020503050405090304" pitchFamily="18" charset="0"/>
              </a:defRPr>
            </a:lvl3pPr>
            <a:lvl4pPr marL="1600200" indent="-228600">
              <a:defRPr sz="3200" b="1">
                <a:solidFill>
                  <a:srgbClr val="FF0000"/>
                </a:solidFill>
                <a:latin typeface="VNI-Butlong" pitchFamily="2" charset="0"/>
                <a:cs typeface="Times New Roman" panose="02020503050405090304" pitchFamily="18" charset="0"/>
              </a:defRPr>
            </a:lvl4pPr>
            <a:lvl5pPr marL="2057400" indent="-228600">
              <a:defRPr sz="3200" b="1">
                <a:solidFill>
                  <a:srgbClr val="FF0000"/>
                </a:solidFill>
                <a:latin typeface="VNI-Butlong" pitchFamily="2" charset="0"/>
                <a:cs typeface="Times New Roman" panose="02020503050405090304" pitchFamily="18" charset="0"/>
              </a:defRPr>
            </a:lvl5pPr>
            <a:lvl6pPr marL="25146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6pPr>
            <a:lvl7pPr marL="29718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7pPr>
            <a:lvl8pPr marL="34290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8pPr>
            <a:lvl9pPr marL="38862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9pPr>
          </a:lstStyle>
          <a:p>
            <a:pPr fontAlgn="base">
              <a:lnSpc>
                <a:spcPct val="80000"/>
              </a:lnSpc>
              <a:spcBef>
                <a:spcPct val="40000"/>
              </a:spcBef>
              <a:spcAft>
                <a:spcPct val="0"/>
              </a:spcAft>
            </a:pPr>
            <a:r>
              <a:rPr lang="en-US" altLang="vi-VN" sz="3000" u="sng" dirty="0" err="1">
                <a:solidFill>
                  <a:srgbClr val="C00000"/>
                </a:solidFill>
                <a:effectLst>
                  <a:outerShdw blurRad="38100" dist="38100" dir="2700000" algn="tl">
                    <a:srgbClr val="000000">
                      <a:alpha val="43137"/>
                    </a:srgbClr>
                  </a:outerShdw>
                </a:effectLst>
                <a:latin typeface="Times New Roman" panose="02020503050405090304" pitchFamily="18" charset="0"/>
              </a:rPr>
              <a:t>Bài</a:t>
            </a:r>
            <a:r>
              <a:rPr lang="en-US" altLang="vi-VN" sz="3000" u="sng" dirty="0">
                <a:solidFill>
                  <a:srgbClr val="C00000"/>
                </a:solidFill>
                <a:effectLst>
                  <a:outerShdw blurRad="38100" dist="38100" dir="2700000" algn="tl">
                    <a:srgbClr val="000000">
                      <a:alpha val="43137"/>
                    </a:srgbClr>
                  </a:outerShdw>
                </a:effectLst>
                <a:latin typeface="Times New Roman" panose="02020503050405090304" pitchFamily="18" charset="0"/>
              </a:rPr>
              <a:t> 1</a:t>
            </a:r>
            <a:r>
              <a:rPr lang="en-US" altLang="vi-VN" sz="3000" dirty="0">
                <a:solidFill>
                  <a:srgbClr val="0000FF"/>
                </a:solidFill>
                <a:effectLst>
                  <a:outerShdw blurRad="38100" dist="38100" dir="2700000" algn="tl">
                    <a:srgbClr val="000000">
                      <a:alpha val="43137"/>
                    </a:srgbClr>
                  </a:outerShdw>
                </a:effectLst>
                <a:latin typeface="Times New Roman" panose="02020503050405090304" pitchFamily="18" charset="0"/>
              </a:rPr>
              <a:t>: </a:t>
            </a:r>
            <a:r>
              <a:rPr lang="en-US" altLang="vi-VN" sz="3000" dirty="0" err="1">
                <a:solidFill>
                  <a:srgbClr val="0000FF"/>
                </a:solidFill>
                <a:effectLst>
                  <a:outerShdw blurRad="38100" dist="38100" dir="2700000" algn="tl">
                    <a:srgbClr val="000000">
                      <a:alpha val="43137"/>
                    </a:srgbClr>
                  </a:outerShdw>
                </a:effectLst>
                <a:latin typeface="Times New Roman" panose="02020503050405090304" pitchFamily="18" charset="0"/>
              </a:rPr>
              <a:t>Tìm</a:t>
            </a:r>
            <a:r>
              <a:rPr lang="en-US" altLang="vi-VN" sz="3000" dirty="0">
                <a:solidFill>
                  <a:srgbClr val="0000FF"/>
                </a:solidFill>
                <a:effectLst>
                  <a:outerShdw blurRad="38100" dist="38100" dir="2700000" algn="tl">
                    <a:srgbClr val="000000">
                      <a:alpha val="43137"/>
                    </a:srgbClr>
                  </a:outerShdw>
                </a:effectLst>
                <a:latin typeface="Times New Roman" panose="02020503050405090304" pitchFamily="18" charset="0"/>
              </a:rPr>
              <a:t> </a:t>
            </a:r>
            <a:r>
              <a:rPr lang="en-US" altLang="vi-VN" sz="3000" dirty="0" err="1">
                <a:solidFill>
                  <a:srgbClr val="0000FF"/>
                </a:solidFill>
                <a:effectLst>
                  <a:outerShdw blurRad="38100" dist="38100" dir="2700000" algn="tl">
                    <a:srgbClr val="000000">
                      <a:alpha val="43137"/>
                    </a:srgbClr>
                  </a:outerShdw>
                </a:effectLst>
                <a:latin typeface="Times New Roman" panose="02020503050405090304" pitchFamily="18" charset="0"/>
              </a:rPr>
              <a:t>các</a:t>
            </a:r>
            <a:r>
              <a:rPr lang="en-US" altLang="vi-VN" sz="3000" dirty="0">
                <a:solidFill>
                  <a:srgbClr val="0000FF"/>
                </a:solidFill>
                <a:effectLst>
                  <a:outerShdw blurRad="38100" dist="38100" dir="2700000" algn="tl">
                    <a:srgbClr val="000000">
                      <a:alpha val="43137"/>
                    </a:srgbClr>
                  </a:outerShdw>
                </a:effectLst>
                <a:latin typeface="Times New Roman" panose="02020503050405090304" pitchFamily="18" charset="0"/>
              </a:rPr>
              <a:t> </a:t>
            </a:r>
            <a:r>
              <a:rPr lang="en-US" altLang="vi-VN" sz="3000" dirty="0" err="1">
                <a:solidFill>
                  <a:srgbClr val="0000FF"/>
                </a:solidFill>
                <a:effectLst>
                  <a:outerShdw blurRad="38100" dist="38100" dir="2700000" algn="tl">
                    <a:srgbClr val="000000">
                      <a:alpha val="43137"/>
                    </a:srgbClr>
                  </a:outerShdw>
                </a:effectLst>
                <a:latin typeface="Times New Roman" panose="02020503050405090304" pitchFamily="18" charset="0"/>
              </a:rPr>
              <a:t>hình</a:t>
            </a:r>
            <a:r>
              <a:rPr lang="en-US" altLang="vi-VN" sz="3000" dirty="0">
                <a:solidFill>
                  <a:srgbClr val="0000FF"/>
                </a:solidFill>
                <a:effectLst>
                  <a:outerShdw blurRad="38100" dist="38100" dir="2700000" algn="tl">
                    <a:srgbClr val="000000">
                      <a:alpha val="43137"/>
                    </a:srgbClr>
                  </a:outerShdw>
                </a:effectLst>
                <a:latin typeface="Times New Roman" panose="02020503050405090304" pitchFamily="18" charset="0"/>
              </a:rPr>
              <a:t> </a:t>
            </a:r>
            <a:r>
              <a:rPr lang="en-US" altLang="vi-VN" sz="3000" dirty="0" err="1">
                <a:solidFill>
                  <a:srgbClr val="0000FF"/>
                </a:solidFill>
                <a:effectLst>
                  <a:outerShdw blurRad="38100" dist="38100" dir="2700000" algn="tl">
                    <a:srgbClr val="000000">
                      <a:alpha val="43137"/>
                    </a:srgbClr>
                  </a:outerShdw>
                </a:effectLst>
                <a:latin typeface="Times New Roman" panose="02020503050405090304" pitchFamily="18" charset="0"/>
              </a:rPr>
              <a:t>ảnh</a:t>
            </a:r>
            <a:r>
              <a:rPr lang="en-US" altLang="vi-VN" sz="3000" dirty="0">
                <a:solidFill>
                  <a:srgbClr val="0000FF"/>
                </a:solidFill>
                <a:effectLst>
                  <a:outerShdw blurRad="38100" dist="38100" dir="2700000" algn="tl">
                    <a:srgbClr val="000000">
                      <a:alpha val="43137"/>
                    </a:srgbClr>
                  </a:outerShdw>
                </a:effectLst>
                <a:latin typeface="Times New Roman" panose="02020503050405090304" pitchFamily="18" charset="0"/>
              </a:rPr>
              <a:t> so </a:t>
            </a:r>
            <a:r>
              <a:rPr lang="en-US" altLang="vi-VN" sz="3000" dirty="0" err="1">
                <a:solidFill>
                  <a:srgbClr val="0000FF"/>
                </a:solidFill>
                <a:effectLst>
                  <a:outerShdw blurRad="38100" dist="38100" dir="2700000" algn="tl">
                    <a:srgbClr val="000000">
                      <a:alpha val="43137"/>
                    </a:srgbClr>
                  </a:outerShdw>
                </a:effectLst>
                <a:latin typeface="Times New Roman" panose="02020503050405090304" pitchFamily="18" charset="0"/>
              </a:rPr>
              <a:t>sánh</a:t>
            </a:r>
            <a:r>
              <a:rPr lang="en-US" altLang="vi-VN" sz="3000" dirty="0">
                <a:solidFill>
                  <a:srgbClr val="0000FF"/>
                </a:solidFill>
                <a:effectLst>
                  <a:outerShdw blurRad="38100" dist="38100" dir="2700000" algn="tl">
                    <a:srgbClr val="000000">
                      <a:alpha val="43137"/>
                    </a:srgbClr>
                  </a:outerShdw>
                </a:effectLst>
                <a:latin typeface="Times New Roman" panose="02020503050405090304" pitchFamily="18" charset="0"/>
              </a:rPr>
              <a:t> </a:t>
            </a:r>
            <a:r>
              <a:rPr lang="en-US" altLang="vi-VN" sz="3000" dirty="0" err="1">
                <a:solidFill>
                  <a:srgbClr val="0000FF"/>
                </a:solidFill>
                <a:effectLst>
                  <a:outerShdw blurRad="38100" dist="38100" dir="2700000" algn="tl">
                    <a:srgbClr val="000000">
                      <a:alpha val="43137"/>
                    </a:srgbClr>
                  </a:outerShdw>
                </a:effectLst>
                <a:latin typeface="Times New Roman" panose="02020503050405090304" pitchFamily="18" charset="0"/>
              </a:rPr>
              <a:t>trong</a:t>
            </a:r>
            <a:r>
              <a:rPr lang="en-US" altLang="vi-VN" sz="3000" dirty="0">
                <a:solidFill>
                  <a:srgbClr val="0000FF"/>
                </a:solidFill>
                <a:effectLst>
                  <a:outerShdw blurRad="38100" dist="38100" dir="2700000" algn="tl">
                    <a:srgbClr val="000000">
                      <a:alpha val="43137"/>
                    </a:srgbClr>
                  </a:outerShdw>
                </a:effectLst>
                <a:latin typeface="Times New Roman" panose="02020503050405090304" pitchFamily="18" charset="0"/>
              </a:rPr>
              <a:t> </a:t>
            </a:r>
            <a:r>
              <a:rPr lang="en-US" altLang="vi-VN" sz="3000" dirty="0" err="1">
                <a:solidFill>
                  <a:srgbClr val="0000FF"/>
                </a:solidFill>
                <a:effectLst>
                  <a:outerShdw blurRad="38100" dist="38100" dir="2700000" algn="tl">
                    <a:srgbClr val="000000">
                      <a:alpha val="43137"/>
                    </a:srgbClr>
                  </a:outerShdw>
                </a:effectLst>
                <a:latin typeface="Times New Roman" panose="02020503050405090304" pitchFamily="18" charset="0"/>
              </a:rPr>
              <a:t>những</a:t>
            </a:r>
            <a:r>
              <a:rPr lang="en-US" altLang="vi-VN" sz="3000" dirty="0">
                <a:solidFill>
                  <a:srgbClr val="0000FF"/>
                </a:solidFill>
                <a:effectLst>
                  <a:outerShdw blurRad="38100" dist="38100" dir="2700000" algn="tl">
                    <a:srgbClr val="000000">
                      <a:alpha val="43137"/>
                    </a:srgbClr>
                  </a:outerShdw>
                </a:effectLst>
                <a:latin typeface="Times New Roman" panose="02020503050405090304" pitchFamily="18" charset="0"/>
              </a:rPr>
              <a:t> </a:t>
            </a:r>
            <a:r>
              <a:rPr lang="en-US" altLang="vi-VN" sz="3000" dirty="0" err="1">
                <a:solidFill>
                  <a:srgbClr val="0000FF"/>
                </a:solidFill>
                <a:effectLst>
                  <a:outerShdw blurRad="38100" dist="38100" dir="2700000" algn="tl">
                    <a:srgbClr val="000000">
                      <a:alpha val="43137"/>
                    </a:srgbClr>
                  </a:outerShdw>
                </a:effectLst>
                <a:latin typeface="Times New Roman" panose="02020503050405090304" pitchFamily="18" charset="0"/>
              </a:rPr>
              <a:t>câu</a:t>
            </a:r>
            <a:r>
              <a:rPr lang="en-US" altLang="vi-VN" sz="3000" dirty="0">
                <a:solidFill>
                  <a:srgbClr val="0000FF"/>
                </a:solidFill>
                <a:effectLst>
                  <a:outerShdw blurRad="38100" dist="38100" dir="2700000" algn="tl">
                    <a:srgbClr val="000000">
                      <a:alpha val="43137"/>
                    </a:srgbClr>
                  </a:outerShdw>
                </a:effectLst>
                <a:latin typeface="Times New Roman" panose="02020503050405090304" pitchFamily="18" charset="0"/>
              </a:rPr>
              <a:t> </a:t>
            </a:r>
            <a:r>
              <a:rPr lang="en-US" altLang="vi-VN" sz="3000" dirty="0" err="1">
                <a:solidFill>
                  <a:srgbClr val="0000FF"/>
                </a:solidFill>
                <a:effectLst>
                  <a:outerShdw blurRad="38100" dist="38100" dir="2700000" algn="tl">
                    <a:srgbClr val="000000">
                      <a:alpha val="43137"/>
                    </a:srgbClr>
                  </a:outerShdw>
                </a:effectLst>
                <a:latin typeface="Times New Roman" panose="02020503050405090304" pitchFamily="18" charset="0"/>
              </a:rPr>
              <a:t>thơ</a:t>
            </a:r>
            <a:r>
              <a:rPr lang="en-US" altLang="vi-VN" sz="3000" dirty="0">
                <a:solidFill>
                  <a:srgbClr val="0000FF"/>
                </a:solidFill>
                <a:effectLst>
                  <a:outerShdw blurRad="38100" dist="38100" dir="2700000" algn="tl">
                    <a:srgbClr val="000000">
                      <a:alpha val="43137"/>
                    </a:srgbClr>
                  </a:outerShdw>
                </a:effectLst>
                <a:latin typeface="Times New Roman" panose="02020503050405090304" pitchFamily="18" charset="0"/>
              </a:rPr>
              <a:t> </a:t>
            </a:r>
            <a:r>
              <a:rPr lang="en-US" altLang="vi-VN" sz="3000" dirty="0" err="1">
                <a:solidFill>
                  <a:srgbClr val="0000FF"/>
                </a:solidFill>
                <a:effectLst>
                  <a:outerShdw blurRad="38100" dist="38100" dir="2700000" algn="tl">
                    <a:srgbClr val="000000">
                      <a:alpha val="43137"/>
                    </a:srgbClr>
                  </a:outerShdw>
                </a:effectLst>
                <a:latin typeface="Times New Roman" panose="02020503050405090304" pitchFamily="18" charset="0"/>
              </a:rPr>
              <a:t>dưới</a:t>
            </a:r>
            <a:r>
              <a:rPr lang="en-US" altLang="vi-VN" sz="3000" dirty="0">
                <a:solidFill>
                  <a:srgbClr val="0000FF"/>
                </a:solidFill>
                <a:effectLst>
                  <a:outerShdw blurRad="38100" dist="38100" dir="2700000" algn="tl">
                    <a:srgbClr val="000000">
                      <a:alpha val="43137"/>
                    </a:srgbClr>
                  </a:outerShdw>
                </a:effectLst>
                <a:latin typeface="Times New Roman" panose="02020503050405090304" pitchFamily="18" charset="0"/>
              </a:rPr>
              <a:t> </a:t>
            </a:r>
            <a:r>
              <a:rPr lang="en-US" altLang="vi-VN" sz="3000" dirty="0" err="1">
                <a:solidFill>
                  <a:srgbClr val="0000FF"/>
                </a:solidFill>
                <a:effectLst>
                  <a:outerShdw blurRad="38100" dist="38100" dir="2700000" algn="tl">
                    <a:srgbClr val="000000">
                      <a:alpha val="43137"/>
                    </a:srgbClr>
                  </a:outerShdw>
                </a:effectLst>
                <a:latin typeface="Times New Roman" panose="02020503050405090304" pitchFamily="18" charset="0"/>
              </a:rPr>
              <a:t>đây</a:t>
            </a:r>
            <a:r>
              <a:rPr lang="en-US" altLang="vi-VN" sz="3000" dirty="0">
                <a:solidFill>
                  <a:srgbClr val="0000FF"/>
                </a:solidFill>
                <a:effectLst>
                  <a:outerShdw blurRad="38100" dist="38100" dir="2700000" algn="tl">
                    <a:srgbClr val="000000">
                      <a:alpha val="43137"/>
                    </a:srgbClr>
                  </a:outerShdw>
                </a:effectLst>
                <a:latin typeface="Times New Roman" panose="02020503050405090304" pitchFamily="18" charset="0"/>
              </a:rPr>
              <a:t>: </a:t>
            </a:r>
          </a:p>
        </p:txBody>
      </p:sp>
      <p:sp>
        <p:nvSpPr>
          <p:cNvPr id="141323" name="Text Box 11"/>
          <p:cNvSpPr txBox="1">
            <a:spLocks noChangeArrowheads="1"/>
          </p:cNvSpPr>
          <p:nvPr/>
        </p:nvSpPr>
        <p:spPr bwMode="auto">
          <a:xfrm>
            <a:off x="76200" y="1463675"/>
            <a:ext cx="57912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3200" b="1">
                <a:solidFill>
                  <a:srgbClr val="FF0000"/>
                </a:solidFill>
                <a:latin typeface="VNI-Butlong" pitchFamily="2" charset="0"/>
                <a:cs typeface="Times New Roman" panose="02020503050405090304" pitchFamily="18" charset="0"/>
              </a:defRPr>
            </a:lvl1pPr>
            <a:lvl2pPr marL="742950" indent="-285750">
              <a:defRPr sz="3200" b="1">
                <a:solidFill>
                  <a:srgbClr val="FF0000"/>
                </a:solidFill>
                <a:latin typeface="VNI-Butlong" pitchFamily="2" charset="0"/>
                <a:cs typeface="Times New Roman" panose="02020503050405090304" pitchFamily="18" charset="0"/>
              </a:defRPr>
            </a:lvl2pPr>
            <a:lvl3pPr marL="1143000" indent="-228600">
              <a:defRPr sz="3200" b="1">
                <a:solidFill>
                  <a:srgbClr val="FF0000"/>
                </a:solidFill>
                <a:latin typeface="VNI-Butlong" pitchFamily="2" charset="0"/>
                <a:cs typeface="Times New Roman" panose="02020503050405090304" pitchFamily="18" charset="0"/>
              </a:defRPr>
            </a:lvl3pPr>
            <a:lvl4pPr marL="1600200" indent="-228600">
              <a:defRPr sz="3200" b="1">
                <a:solidFill>
                  <a:srgbClr val="FF0000"/>
                </a:solidFill>
                <a:latin typeface="VNI-Butlong" pitchFamily="2" charset="0"/>
                <a:cs typeface="Times New Roman" panose="02020503050405090304" pitchFamily="18" charset="0"/>
              </a:defRPr>
            </a:lvl4pPr>
            <a:lvl5pPr marL="2057400" indent="-228600">
              <a:defRPr sz="3200" b="1">
                <a:solidFill>
                  <a:srgbClr val="FF0000"/>
                </a:solidFill>
                <a:latin typeface="VNI-Butlong" pitchFamily="2" charset="0"/>
                <a:cs typeface="Times New Roman" panose="02020503050405090304" pitchFamily="18" charset="0"/>
              </a:defRPr>
            </a:lvl5pPr>
            <a:lvl6pPr marL="25146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6pPr>
            <a:lvl7pPr marL="29718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7pPr>
            <a:lvl8pPr marL="34290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8pPr>
            <a:lvl9pPr marL="38862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9pPr>
          </a:lstStyle>
          <a:p>
            <a:pPr fontAlgn="base">
              <a:lnSpc>
                <a:spcPct val="80000"/>
              </a:lnSpc>
              <a:spcBef>
                <a:spcPts val="600"/>
              </a:spcBef>
              <a:spcAft>
                <a:spcPct val="0"/>
              </a:spcAft>
              <a:buFontTx/>
              <a:buAutoNum type="alphaLcParenR"/>
            </a:pP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Trẻ</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em</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như</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búp</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trên</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cành</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p>
          <a:p>
            <a:pPr fontAlgn="base">
              <a:lnSpc>
                <a:spcPct val="80000"/>
              </a:lnSpc>
              <a:spcBef>
                <a:spcPts val="600"/>
              </a:spcBef>
              <a:spcAft>
                <a:spcPct val="0"/>
              </a:spcAft>
            </a:pP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Biết</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ăn</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ngủ</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biết</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học</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hành</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là</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ngoan</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a:t>
            </a:r>
          </a:p>
        </p:txBody>
      </p:sp>
      <p:sp>
        <p:nvSpPr>
          <p:cNvPr id="30" name="Text Box 11"/>
          <p:cNvSpPr txBox="1">
            <a:spLocks noChangeArrowheads="1"/>
          </p:cNvSpPr>
          <p:nvPr/>
        </p:nvSpPr>
        <p:spPr bwMode="auto">
          <a:xfrm>
            <a:off x="195262" y="2542381"/>
            <a:ext cx="5897166"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3200" b="1">
                <a:solidFill>
                  <a:srgbClr val="FF0000"/>
                </a:solidFill>
                <a:latin typeface="VNI-Butlong" pitchFamily="2" charset="0"/>
                <a:cs typeface="Times New Roman" panose="02020503050405090304" pitchFamily="18" charset="0"/>
              </a:defRPr>
            </a:lvl1pPr>
            <a:lvl2pPr marL="742950" indent="-285750">
              <a:defRPr sz="3200" b="1">
                <a:solidFill>
                  <a:srgbClr val="FF0000"/>
                </a:solidFill>
                <a:latin typeface="VNI-Butlong" pitchFamily="2" charset="0"/>
                <a:cs typeface="Times New Roman" panose="02020503050405090304" pitchFamily="18" charset="0"/>
              </a:defRPr>
            </a:lvl2pPr>
            <a:lvl3pPr marL="1143000" indent="-228600">
              <a:defRPr sz="3200" b="1">
                <a:solidFill>
                  <a:srgbClr val="FF0000"/>
                </a:solidFill>
                <a:latin typeface="VNI-Butlong" pitchFamily="2" charset="0"/>
                <a:cs typeface="Times New Roman" panose="02020503050405090304" pitchFamily="18" charset="0"/>
              </a:defRPr>
            </a:lvl3pPr>
            <a:lvl4pPr marL="1600200" indent="-228600">
              <a:defRPr sz="3200" b="1">
                <a:solidFill>
                  <a:srgbClr val="FF0000"/>
                </a:solidFill>
                <a:latin typeface="VNI-Butlong" pitchFamily="2" charset="0"/>
                <a:cs typeface="Times New Roman" panose="02020503050405090304" pitchFamily="18" charset="0"/>
              </a:defRPr>
            </a:lvl4pPr>
            <a:lvl5pPr marL="2057400" indent="-228600">
              <a:defRPr sz="3200" b="1">
                <a:solidFill>
                  <a:srgbClr val="FF0000"/>
                </a:solidFill>
                <a:latin typeface="VNI-Butlong" pitchFamily="2" charset="0"/>
                <a:cs typeface="Times New Roman" panose="02020503050405090304" pitchFamily="18" charset="0"/>
              </a:defRPr>
            </a:lvl5pPr>
            <a:lvl6pPr marL="25146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6pPr>
            <a:lvl7pPr marL="29718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7pPr>
            <a:lvl8pPr marL="34290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8pPr>
            <a:lvl9pPr marL="38862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9pPr>
          </a:lstStyle>
          <a:p>
            <a:pPr fontAlgn="base">
              <a:lnSpc>
                <a:spcPct val="80000"/>
              </a:lnSpc>
              <a:spcBef>
                <a:spcPts val="600"/>
              </a:spcBef>
              <a:spcAft>
                <a:spcPct val="0"/>
              </a:spcAft>
            </a:pP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b)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Ngôi</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nhà</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như</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trẻ</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nhỏ</a:t>
            </a:r>
            <a:endPar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endParaRPr>
          </a:p>
          <a:p>
            <a:pPr fontAlgn="base">
              <a:lnSpc>
                <a:spcPct val="80000"/>
              </a:lnSpc>
              <a:spcBef>
                <a:spcPts val="600"/>
              </a:spcBef>
              <a:spcAft>
                <a:spcPct val="0"/>
              </a:spcAft>
            </a:pP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Lớn</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lên</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với</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trời</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xanh</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a:t>
            </a:r>
            <a:r>
              <a:rPr lang="en-US" altLang="vi-VN" sz="2800" dirty="0">
                <a:solidFill>
                  <a:srgbClr val="0000FF"/>
                </a:solidFill>
                <a:latin typeface="Times New Roman" panose="02020503050405090304" pitchFamily="18" charset="0"/>
              </a:rPr>
              <a:t>   </a:t>
            </a:r>
          </a:p>
        </p:txBody>
      </p:sp>
      <p:sp>
        <p:nvSpPr>
          <p:cNvPr id="31" name="Text Box 11"/>
          <p:cNvSpPr txBox="1">
            <a:spLocks noChangeArrowheads="1"/>
          </p:cNvSpPr>
          <p:nvPr/>
        </p:nvSpPr>
        <p:spPr bwMode="auto">
          <a:xfrm>
            <a:off x="144462" y="3556000"/>
            <a:ext cx="4529536"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3200" b="1">
                <a:solidFill>
                  <a:srgbClr val="FF0000"/>
                </a:solidFill>
                <a:latin typeface="VNI-Butlong" pitchFamily="2" charset="0"/>
                <a:cs typeface="Times New Roman" panose="02020503050405090304" pitchFamily="18" charset="0"/>
              </a:defRPr>
            </a:lvl1pPr>
            <a:lvl2pPr marL="742950" indent="-285750">
              <a:defRPr sz="3200" b="1">
                <a:solidFill>
                  <a:srgbClr val="FF0000"/>
                </a:solidFill>
                <a:latin typeface="VNI-Butlong" pitchFamily="2" charset="0"/>
                <a:cs typeface="Times New Roman" panose="02020503050405090304" pitchFamily="18" charset="0"/>
              </a:defRPr>
            </a:lvl2pPr>
            <a:lvl3pPr marL="1143000" indent="-228600">
              <a:defRPr sz="3200" b="1">
                <a:solidFill>
                  <a:srgbClr val="FF0000"/>
                </a:solidFill>
                <a:latin typeface="VNI-Butlong" pitchFamily="2" charset="0"/>
                <a:cs typeface="Times New Roman" panose="02020503050405090304" pitchFamily="18" charset="0"/>
              </a:defRPr>
            </a:lvl3pPr>
            <a:lvl4pPr marL="1600200" indent="-228600">
              <a:defRPr sz="3200" b="1">
                <a:solidFill>
                  <a:srgbClr val="FF0000"/>
                </a:solidFill>
                <a:latin typeface="VNI-Butlong" pitchFamily="2" charset="0"/>
                <a:cs typeface="Times New Roman" panose="02020503050405090304" pitchFamily="18" charset="0"/>
              </a:defRPr>
            </a:lvl4pPr>
            <a:lvl5pPr marL="2057400" indent="-228600">
              <a:defRPr sz="3200" b="1">
                <a:solidFill>
                  <a:srgbClr val="FF0000"/>
                </a:solidFill>
                <a:latin typeface="VNI-Butlong" pitchFamily="2" charset="0"/>
                <a:cs typeface="Times New Roman" panose="02020503050405090304" pitchFamily="18" charset="0"/>
              </a:defRPr>
            </a:lvl5pPr>
            <a:lvl6pPr marL="25146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6pPr>
            <a:lvl7pPr marL="29718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7pPr>
            <a:lvl8pPr marL="34290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8pPr>
            <a:lvl9pPr marL="38862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9pPr>
          </a:lstStyle>
          <a:p>
            <a:pPr fontAlgn="base">
              <a:lnSpc>
                <a:spcPct val="80000"/>
              </a:lnSpc>
              <a:spcBef>
                <a:spcPts val="600"/>
              </a:spcBef>
              <a:spcAft>
                <a:spcPct val="0"/>
              </a:spcAft>
            </a:pP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c)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Cây</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Pơ</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-mu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đầu</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dốc</a:t>
            </a:r>
            <a:endPar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endParaRPr>
          </a:p>
          <a:p>
            <a:pPr fontAlgn="base">
              <a:lnSpc>
                <a:spcPct val="80000"/>
              </a:lnSpc>
              <a:spcBef>
                <a:spcPts val="600"/>
              </a:spcBef>
              <a:spcAft>
                <a:spcPct val="0"/>
              </a:spcAft>
            </a:pP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Im</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như</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người</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lính</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canh</a:t>
            </a:r>
            <a:endPar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endParaRPr>
          </a:p>
          <a:p>
            <a:pPr fontAlgn="base">
              <a:lnSpc>
                <a:spcPct val="80000"/>
              </a:lnSpc>
              <a:spcBef>
                <a:spcPts val="600"/>
              </a:spcBef>
              <a:spcAft>
                <a:spcPct val="0"/>
              </a:spcAft>
            </a:pP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Ngựa</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tuần</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tra</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biên</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giới</a:t>
            </a:r>
            <a:endPar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endParaRPr>
          </a:p>
          <a:p>
            <a:pPr fontAlgn="base">
              <a:lnSpc>
                <a:spcPct val="80000"/>
              </a:lnSpc>
              <a:spcBef>
                <a:spcPts val="600"/>
              </a:spcBef>
              <a:spcAft>
                <a:spcPct val="0"/>
              </a:spcAft>
            </a:pP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Dừng</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đỉnh</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đèo</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hí</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vang</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p>
        </p:txBody>
      </p:sp>
      <p:sp>
        <p:nvSpPr>
          <p:cNvPr id="141326" name="Text Box 14"/>
          <p:cNvSpPr txBox="1">
            <a:spLocks noChangeArrowheads="1"/>
          </p:cNvSpPr>
          <p:nvPr/>
        </p:nvSpPr>
        <p:spPr bwMode="auto">
          <a:xfrm>
            <a:off x="54774" y="5410208"/>
            <a:ext cx="675481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3200" b="1">
                <a:solidFill>
                  <a:srgbClr val="FF0000"/>
                </a:solidFill>
                <a:latin typeface="VNI-Butlong" pitchFamily="2" charset="0"/>
                <a:cs typeface="Times New Roman" panose="02020503050405090304" pitchFamily="18" charset="0"/>
              </a:defRPr>
            </a:lvl1pPr>
            <a:lvl2pPr marL="742950" indent="-285750">
              <a:defRPr sz="3200" b="1">
                <a:solidFill>
                  <a:srgbClr val="FF0000"/>
                </a:solidFill>
                <a:latin typeface="VNI-Butlong" pitchFamily="2" charset="0"/>
                <a:cs typeface="Times New Roman" panose="02020503050405090304" pitchFamily="18" charset="0"/>
              </a:defRPr>
            </a:lvl2pPr>
            <a:lvl3pPr marL="1143000" indent="-228600">
              <a:defRPr sz="3200" b="1">
                <a:solidFill>
                  <a:srgbClr val="FF0000"/>
                </a:solidFill>
                <a:latin typeface="VNI-Butlong" pitchFamily="2" charset="0"/>
                <a:cs typeface="Times New Roman" panose="02020503050405090304" pitchFamily="18" charset="0"/>
              </a:defRPr>
            </a:lvl3pPr>
            <a:lvl4pPr marL="1600200" indent="-228600">
              <a:defRPr sz="3200" b="1">
                <a:solidFill>
                  <a:srgbClr val="FF0000"/>
                </a:solidFill>
                <a:latin typeface="VNI-Butlong" pitchFamily="2" charset="0"/>
                <a:cs typeface="Times New Roman" panose="02020503050405090304" pitchFamily="18" charset="0"/>
              </a:defRPr>
            </a:lvl4pPr>
            <a:lvl5pPr marL="2057400" indent="-228600">
              <a:defRPr sz="3200" b="1">
                <a:solidFill>
                  <a:srgbClr val="FF0000"/>
                </a:solidFill>
                <a:latin typeface="VNI-Butlong" pitchFamily="2" charset="0"/>
                <a:cs typeface="Times New Roman" panose="02020503050405090304" pitchFamily="18" charset="0"/>
              </a:defRPr>
            </a:lvl5pPr>
            <a:lvl6pPr marL="25146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6pPr>
            <a:lvl7pPr marL="29718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7pPr>
            <a:lvl8pPr marL="34290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8pPr>
            <a:lvl9pPr marL="38862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9pPr>
          </a:lstStyle>
          <a:p>
            <a:pPr fontAlgn="base">
              <a:spcAft>
                <a:spcPct val="0"/>
              </a:spcAft>
              <a:buFontTx/>
              <a:buAutoNum type="alphaLcParenR" startAt="4"/>
            </a:pP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Bà</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như</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quả</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ngọt</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chín</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rồi</a:t>
            </a:r>
            <a:endPar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endParaRPr>
          </a:p>
          <a:p>
            <a:pPr fontAlgn="base">
              <a:spcAft>
                <a:spcPct val="0"/>
              </a:spcAft>
            </a:pP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Càng</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thêm</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tuổi</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tác</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càng</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tươi</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lòng</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003366"/>
                </a:solidFill>
                <a:effectLst>
                  <a:outerShdw blurRad="38100" dist="38100" dir="2700000" algn="tl">
                    <a:srgbClr val="000000">
                      <a:alpha val="43137"/>
                    </a:srgbClr>
                  </a:outerShdw>
                </a:effectLst>
                <a:latin typeface="Times New Roman" panose="02020503050405090304" pitchFamily="18" charset="0"/>
              </a:rPr>
              <a:t>vàng</a:t>
            </a:r>
            <a:r>
              <a:rPr lang="en-US" altLang="vi-VN" sz="2800" dirty="0">
                <a:solidFill>
                  <a:srgbClr val="003366"/>
                </a:solidFill>
                <a:effectLst>
                  <a:outerShdw blurRad="38100" dist="38100" dir="2700000" algn="tl">
                    <a:srgbClr val="000000">
                      <a:alpha val="43137"/>
                    </a:srgbClr>
                  </a:outerShdw>
                </a:effectLst>
                <a:latin typeface="Times New Roman" panose="02020503050405090304" pitchFamily="18" charset="0"/>
              </a:rPr>
              <a:t>.  </a:t>
            </a:r>
            <a:endParaRPr lang="en-US" altLang="vi-VN" sz="2800" i="1" dirty="0">
              <a:solidFill>
                <a:srgbClr val="003366"/>
              </a:solidFill>
              <a:effectLst>
                <a:outerShdw blurRad="38100" dist="38100" dir="2700000" algn="tl">
                  <a:srgbClr val="000000">
                    <a:alpha val="43137"/>
                  </a:srgbClr>
                </a:outerShdw>
              </a:effectLst>
              <a:latin typeface="Times New Roman" panose="02020503050405090304" pitchFamily="18" charset="0"/>
            </a:endParaRPr>
          </a:p>
        </p:txBody>
      </p:sp>
      <p:cxnSp>
        <p:nvCxnSpPr>
          <p:cNvPr id="10" name="Straight Connector 9"/>
          <p:cNvCxnSpPr/>
          <p:nvPr/>
        </p:nvCxnSpPr>
        <p:spPr>
          <a:xfrm>
            <a:off x="609602" y="1816100"/>
            <a:ext cx="3971925" cy="0"/>
          </a:xfrm>
          <a:prstGeom prst="line">
            <a:avLst/>
          </a:prstGeom>
          <a:noFill/>
          <a:ln w="38100" cap="flat" cmpd="sng" algn="ctr">
            <a:solidFill>
              <a:srgbClr val="FF0000"/>
            </a:solidFill>
            <a:prstDash val="solid"/>
          </a:ln>
          <a:effectLst/>
        </p:spPr>
      </p:cxnSp>
      <p:sp>
        <p:nvSpPr>
          <p:cNvPr id="14" name="Text Box 31"/>
          <p:cNvSpPr txBox="1">
            <a:spLocks noChangeArrowheads="1"/>
          </p:cNvSpPr>
          <p:nvPr/>
        </p:nvSpPr>
        <p:spPr bwMode="auto">
          <a:xfrm>
            <a:off x="4584303" y="1408914"/>
            <a:ext cx="4673998" cy="523875"/>
          </a:xfrm>
          <a:prstGeom prst="rect">
            <a:avLst/>
          </a:prstGeom>
          <a:noFill/>
          <a:ln>
            <a:noFill/>
          </a:ln>
          <a:effectLst>
            <a:outerShdw dist="45791" dir="12821404"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3200" b="1">
                <a:solidFill>
                  <a:srgbClr val="FF0000"/>
                </a:solidFill>
                <a:latin typeface="VNI-Butlong" pitchFamily="2" charset="0"/>
                <a:cs typeface="Times New Roman" panose="02020503050405090304" pitchFamily="18" charset="0"/>
              </a:defRPr>
            </a:lvl1pPr>
            <a:lvl2pPr marL="742950" indent="-285750">
              <a:defRPr sz="3200" b="1">
                <a:solidFill>
                  <a:srgbClr val="FF0000"/>
                </a:solidFill>
                <a:latin typeface="VNI-Butlong" pitchFamily="2" charset="0"/>
                <a:cs typeface="Times New Roman" panose="02020503050405090304" pitchFamily="18" charset="0"/>
              </a:defRPr>
            </a:lvl2pPr>
            <a:lvl3pPr marL="1143000" indent="-228600">
              <a:defRPr sz="3200" b="1">
                <a:solidFill>
                  <a:srgbClr val="FF0000"/>
                </a:solidFill>
                <a:latin typeface="VNI-Butlong" pitchFamily="2" charset="0"/>
                <a:cs typeface="Times New Roman" panose="02020503050405090304" pitchFamily="18" charset="0"/>
              </a:defRPr>
            </a:lvl3pPr>
            <a:lvl4pPr marL="1600200" indent="-228600">
              <a:defRPr sz="3200" b="1">
                <a:solidFill>
                  <a:srgbClr val="FF0000"/>
                </a:solidFill>
                <a:latin typeface="VNI-Butlong" pitchFamily="2" charset="0"/>
                <a:cs typeface="Times New Roman" panose="02020503050405090304" pitchFamily="18" charset="0"/>
              </a:defRPr>
            </a:lvl4pPr>
            <a:lvl5pPr marL="2057400" indent="-228600">
              <a:defRPr sz="3200" b="1">
                <a:solidFill>
                  <a:srgbClr val="FF0000"/>
                </a:solidFill>
                <a:latin typeface="VNI-Butlong" pitchFamily="2" charset="0"/>
                <a:cs typeface="Times New Roman" panose="02020503050405090304" pitchFamily="18" charset="0"/>
              </a:defRPr>
            </a:lvl5pPr>
            <a:lvl6pPr marL="25146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6pPr>
            <a:lvl7pPr marL="29718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7pPr>
            <a:lvl8pPr marL="34290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8pPr>
            <a:lvl9pPr marL="38862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9pPr>
          </a:lstStyle>
          <a:p>
            <a:pPr algn="ctr">
              <a:spcBef>
                <a:spcPct val="50000"/>
              </a:spcBef>
            </a:pPr>
            <a:r>
              <a:rPr lang="en-US" altLang="vi-VN" sz="2800" dirty="0" err="1">
                <a:solidFill>
                  <a:srgbClr val="FF00FF"/>
                </a:solidFill>
                <a:effectLst>
                  <a:outerShdw blurRad="38100" dist="38100" dir="2700000" algn="tl">
                    <a:srgbClr val="000000">
                      <a:alpha val="43137"/>
                    </a:srgbClr>
                  </a:outerShdw>
                </a:effectLst>
                <a:latin typeface="Times New Roman" panose="02020503050405090304" pitchFamily="18" charset="0"/>
              </a:rPr>
              <a:t>Trẻ</a:t>
            </a:r>
            <a:r>
              <a:rPr lang="en-US" altLang="vi-VN" sz="2800" dirty="0">
                <a:solidFill>
                  <a:srgbClr val="FF00FF"/>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FF00FF"/>
                </a:solidFill>
                <a:effectLst>
                  <a:outerShdw blurRad="38100" dist="38100" dir="2700000" algn="tl">
                    <a:srgbClr val="000000">
                      <a:alpha val="43137"/>
                    </a:srgbClr>
                  </a:outerShdw>
                </a:effectLst>
                <a:latin typeface="Times New Roman" panose="02020503050405090304" pitchFamily="18" charset="0"/>
              </a:rPr>
              <a:t>em</a:t>
            </a:r>
            <a:r>
              <a:rPr lang="en-US" altLang="vi-VN" sz="2800" dirty="0">
                <a:solidFill>
                  <a:srgbClr val="FF00FF"/>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FF00FF"/>
                </a:solidFill>
                <a:effectLst>
                  <a:outerShdw blurRad="38100" dist="38100" dir="2700000" algn="tl">
                    <a:srgbClr val="000000">
                      <a:alpha val="43137"/>
                    </a:srgbClr>
                  </a:outerShdw>
                </a:effectLst>
                <a:latin typeface="Times New Roman" panose="02020503050405090304" pitchFamily="18" charset="0"/>
              </a:rPr>
              <a:t>búp</a:t>
            </a:r>
            <a:r>
              <a:rPr lang="en-US" altLang="vi-VN" sz="2800" dirty="0">
                <a:solidFill>
                  <a:srgbClr val="FF00FF"/>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FF00FF"/>
                </a:solidFill>
                <a:effectLst>
                  <a:outerShdw blurRad="38100" dist="38100" dir="2700000" algn="tl">
                    <a:srgbClr val="000000">
                      <a:alpha val="43137"/>
                    </a:srgbClr>
                  </a:outerShdw>
                </a:effectLst>
                <a:latin typeface="Times New Roman" panose="02020503050405090304" pitchFamily="18" charset="0"/>
              </a:rPr>
              <a:t>trên</a:t>
            </a:r>
            <a:r>
              <a:rPr lang="en-US" altLang="vi-VN" sz="2800" dirty="0">
                <a:solidFill>
                  <a:srgbClr val="FF00FF"/>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FF00FF"/>
                </a:solidFill>
                <a:effectLst>
                  <a:outerShdw blurRad="38100" dist="38100" dir="2700000" algn="tl">
                    <a:srgbClr val="000000">
                      <a:alpha val="43137"/>
                    </a:srgbClr>
                  </a:outerShdw>
                </a:effectLst>
                <a:latin typeface="Times New Roman" panose="02020503050405090304" pitchFamily="18" charset="0"/>
              </a:rPr>
              <a:t>cành</a:t>
            </a:r>
            <a:endParaRPr lang="en-US" altLang="vi-VN" sz="2800" dirty="0">
              <a:solidFill>
                <a:srgbClr val="FF00FF"/>
              </a:solidFill>
              <a:effectLst>
                <a:outerShdw blurRad="38100" dist="38100" dir="2700000" algn="tl">
                  <a:srgbClr val="000000">
                    <a:alpha val="43137"/>
                  </a:srgbClr>
                </a:outerShdw>
              </a:effectLst>
              <a:latin typeface="Times New Roman" panose="02020503050405090304" pitchFamily="18" charset="0"/>
            </a:endParaRPr>
          </a:p>
        </p:txBody>
      </p:sp>
      <p:sp>
        <p:nvSpPr>
          <p:cNvPr id="15" name="Text Box 39"/>
          <p:cNvSpPr txBox="1">
            <a:spLocks noChangeArrowheads="1"/>
          </p:cNvSpPr>
          <p:nvPr/>
        </p:nvSpPr>
        <p:spPr bwMode="auto">
          <a:xfrm>
            <a:off x="5892406" y="1419233"/>
            <a:ext cx="966787" cy="523875"/>
          </a:xfrm>
          <a:prstGeom prst="rect">
            <a:avLst/>
          </a:prstGeom>
          <a:noFill/>
          <a:ln>
            <a:noFill/>
          </a:ln>
          <a:effectLst>
            <a:outerShdw dist="45791" dir="12821404"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b="1">
                <a:solidFill>
                  <a:srgbClr val="FF0000"/>
                </a:solidFill>
                <a:latin typeface="VNI-Butlong" pitchFamily="2" charset="0"/>
                <a:cs typeface="Times New Roman" panose="02020503050405090304" pitchFamily="18" charset="0"/>
              </a:defRPr>
            </a:lvl1pPr>
            <a:lvl2pPr marL="742950" indent="-285750">
              <a:defRPr sz="3200" b="1">
                <a:solidFill>
                  <a:srgbClr val="FF0000"/>
                </a:solidFill>
                <a:latin typeface="VNI-Butlong" pitchFamily="2" charset="0"/>
                <a:cs typeface="Times New Roman" panose="02020503050405090304" pitchFamily="18" charset="0"/>
              </a:defRPr>
            </a:lvl2pPr>
            <a:lvl3pPr marL="1143000" indent="-228600">
              <a:defRPr sz="3200" b="1">
                <a:solidFill>
                  <a:srgbClr val="FF0000"/>
                </a:solidFill>
                <a:latin typeface="VNI-Butlong" pitchFamily="2" charset="0"/>
                <a:cs typeface="Times New Roman" panose="02020503050405090304" pitchFamily="18" charset="0"/>
              </a:defRPr>
            </a:lvl3pPr>
            <a:lvl4pPr marL="1600200" indent="-228600">
              <a:defRPr sz="3200" b="1">
                <a:solidFill>
                  <a:srgbClr val="FF0000"/>
                </a:solidFill>
                <a:latin typeface="VNI-Butlong" pitchFamily="2" charset="0"/>
                <a:cs typeface="Times New Roman" panose="02020503050405090304" pitchFamily="18" charset="0"/>
              </a:defRPr>
            </a:lvl4pPr>
            <a:lvl5pPr marL="2057400" indent="-228600">
              <a:defRPr sz="3200" b="1">
                <a:solidFill>
                  <a:srgbClr val="FF0000"/>
                </a:solidFill>
                <a:latin typeface="VNI-Butlong" pitchFamily="2" charset="0"/>
                <a:cs typeface="Times New Roman" panose="02020503050405090304" pitchFamily="18" charset="0"/>
              </a:defRPr>
            </a:lvl5pPr>
            <a:lvl6pPr marL="25146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6pPr>
            <a:lvl7pPr marL="29718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7pPr>
            <a:lvl8pPr marL="34290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8pPr>
            <a:lvl9pPr marL="38862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9pPr>
          </a:lstStyle>
          <a:p>
            <a:pPr algn="ctr">
              <a:spcBef>
                <a:spcPct val="50000"/>
              </a:spcBef>
            </a:pPr>
            <a:r>
              <a:rPr lang="en-US" altLang="vi-VN" sz="2800" dirty="0" err="1">
                <a:solidFill>
                  <a:srgbClr val="0000FF"/>
                </a:solidFill>
                <a:latin typeface="Times New Roman" panose="02020503050405090304" pitchFamily="18" charset="0"/>
              </a:rPr>
              <a:t>như</a:t>
            </a:r>
            <a:endParaRPr lang="en-US" altLang="vi-VN" sz="2800" dirty="0">
              <a:solidFill>
                <a:srgbClr val="0000FF"/>
              </a:solidFill>
              <a:latin typeface="Times New Roman" panose="02020503050405090304" pitchFamily="18" charset="0"/>
            </a:endParaRPr>
          </a:p>
        </p:txBody>
      </p:sp>
      <p:cxnSp>
        <p:nvCxnSpPr>
          <p:cNvPr id="16" name="Straight Connector 15"/>
          <p:cNvCxnSpPr/>
          <p:nvPr/>
        </p:nvCxnSpPr>
        <p:spPr>
          <a:xfrm>
            <a:off x="830262" y="2946400"/>
            <a:ext cx="3208338" cy="0"/>
          </a:xfrm>
          <a:prstGeom prst="line">
            <a:avLst/>
          </a:prstGeom>
          <a:noFill/>
          <a:ln w="38100" cap="flat" cmpd="sng" algn="ctr">
            <a:solidFill>
              <a:srgbClr val="FF0000"/>
            </a:solidFill>
            <a:prstDash val="solid"/>
          </a:ln>
          <a:effectLst/>
        </p:spPr>
      </p:cxnSp>
      <p:sp>
        <p:nvSpPr>
          <p:cNvPr id="18" name="Text Box 32"/>
          <p:cNvSpPr txBox="1">
            <a:spLocks noChangeArrowheads="1"/>
          </p:cNvSpPr>
          <p:nvPr/>
        </p:nvSpPr>
        <p:spPr bwMode="auto">
          <a:xfrm>
            <a:off x="4756150" y="2455870"/>
            <a:ext cx="4540250" cy="523875"/>
          </a:xfrm>
          <a:prstGeom prst="rect">
            <a:avLst/>
          </a:prstGeom>
          <a:noFill/>
          <a:ln>
            <a:noFill/>
          </a:ln>
          <a:effectLst>
            <a:outerShdw dist="45791" dir="12821404"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b="1">
                <a:solidFill>
                  <a:srgbClr val="FF0000"/>
                </a:solidFill>
                <a:latin typeface="VNI-Butlong" pitchFamily="2" charset="0"/>
                <a:cs typeface="Times New Roman" panose="02020503050405090304" pitchFamily="18" charset="0"/>
              </a:defRPr>
            </a:lvl1pPr>
            <a:lvl2pPr marL="742950" indent="-285750">
              <a:defRPr sz="3200" b="1">
                <a:solidFill>
                  <a:srgbClr val="FF0000"/>
                </a:solidFill>
                <a:latin typeface="VNI-Butlong" pitchFamily="2" charset="0"/>
                <a:cs typeface="Times New Roman" panose="02020503050405090304" pitchFamily="18" charset="0"/>
              </a:defRPr>
            </a:lvl2pPr>
            <a:lvl3pPr marL="1143000" indent="-228600">
              <a:defRPr sz="3200" b="1">
                <a:solidFill>
                  <a:srgbClr val="FF0000"/>
                </a:solidFill>
                <a:latin typeface="VNI-Butlong" pitchFamily="2" charset="0"/>
                <a:cs typeface="Times New Roman" panose="02020503050405090304" pitchFamily="18" charset="0"/>
              </a:defRPr>
            </a:lvl3pPr>
            <a:lvl4pPr marL="1600200" indent="-228600">
              <a:defRPr sz="3200" b="1">
                <a:solidFill>
                  <a:srgbClr val="FF0000"/>
                </a:solidFill>
                <a:latin typeface="VNI-Butlong" pitchFamily="2" charset="0"/>
                <a:cs typeface="Times New Roman" panose="02020503050405090304" pitchFamily="18" charset="0"/>
              </a:defRPr>
            </a:lvl4pPr>
            <a:lvl5pPr marL="2057400" indent="-228600">
              <a:defRPr sz="3200" b="1">
                <a:solidFill>
                  <a:srgbClr val="FF0000"/>
                </a:solidFill>
                <a:latin typeface="VNI-Butlong" pitchFamily="2" charset="0"/>
                <a:cs typeface="Times New Roman" panose="02020503050405090304" pitchFamily="18" charset="0"/>
              </a:defRPr>
            </a:lvl5pPr>
            <a:lvl6pPr marL="25146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6pPr>
            <a:lvl7pPr marL="29718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7pPr>
            <a:lvl8pPr marL="34290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8pPr>
            <a:lvl9pPr marL="38862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9pPr>
          </a:lstStyle>
          <a:p>
            <a:pPr>
              <a:spcBef>
                <a:spcPct val="50000"/>
              </a:spcBef>
            </a:pPr>
            <a:r>
              <a:rPr lang="en-US" altLang="vi-VN" sz="2800" dirty="0" err="1">
                <a:solidFill>
                  <a:srgbClr val="FF00FF"/>
                </a:solidFill>
                <a:effectLst>
                  <a:outerShdw blurRad="38100" dist="38100" dir="2700000" algn="tl">
                    <a:srgbClr val="000000">
                      <a:alpha val="43137"/>
                    </a:srgbClr>
                  </a:outerShdw>
                </a:effectLst>
                <a:latin typeface="Times New Roman" panose="02020503050405090304" pitchFamily="18" charset="0"/>
              </a:rPr>
              <a:t>Ngôi</a:t>
            </a:r>
            <a:r>
              <a:rPr lang="en-US" altLang="vi-VN" sz="2800" dirty="0">
                <a:solidFill>
                  <a:srgbClr val="FF00FF"/>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FF00FF"/>
                </a:solidFill>
                <a:effectLst>
                  <a:outerShdw blurRad="38100" dist="38100" dir="2700000" algn="tl">
                    <a:srgbClr val="000000">
                      <a:alpha val="43137"/>
                    </a:srgbClr>
                  </a:outerShdw>
                </a:effectLst>
                <a:latin typeface="Times New Roman" panose="02020503050405090304" pitchFamily="18" charset="0"/>
              </a:rPr>
              <a:t>nhà</a:t>
            </a:r>
            <a:r>
              <a:rPr lang="en-US" altLang="vi-VN" sz="2800" dirty="0">
                <a:solidFill>
                  <a:srgbClr val="FF00FF"/>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FF00FF"/>
                </a:solidFill>
                <a:effectLst>
                  <a:outerShdw blurRad="38100" dist="38100" dir="2700000" algn="tl">
                    <a:srgbClr val="000000">
                      <a:alpha val="43137"/>
                    </a:srgbClr>
                  </a:outerShdw>
                </a:effectLst>
                <a:latin typeface="Times New Roman" panose="02020503050405090304" pitchFamily="18" charset="0"/>
              </a:rPr>
              <a:t>trẻ</a:t>
            </a:r>
            <a:r>
              <a:rPr lang="en-US" altLang="vi-VN" sz="2800" dirty="0">
                <a:solidFill>
                  <a:srgbClr val="FF00FF"/>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FF00FF"/>
                </a:solidFill>
                <a:effectLst>
                  <a:outerShdw blurRad="38100" dist="38100" dir="2700000" algn="tl">
                    <a:srgbClr val="000000">
                      <a:alpha val="43137"/>
                    </a:srgbClr>
                  </a:outerShdw>
                </a:effectLst>
                <a:latin typeface="Times New Roman" panose="02020503050405090304" pitchFamily="18" charset="0"/>
              </a:rPr>
              <a:t>nhỏ</a:t>
            </a:r>
            <a:endParaRPr lang="en-US" altLang="vi-VN" sz="2800" dirty="0">
              <a:solidFill>
                <a:srgbClr val="FF00FF"/>
              </a:solidFill>
              <a:effectLst>
                <a:outerShdw blurRad="38100" dist="38100" dir="2700000" algn="tl">
                  <a:srgbClr val="000000">
                    <a:alpha val="43137"/>
                  </a:srgbClr>
                </a:outerShdw>
              </a:effectLst>
              <a:latin typeface="Times New Roman" panose="02020503050405090304" pitchFamily="18" charset="0"/>
            </a:endParaRPr>
          </a:p>
        </p:txBody>
      </p:sp>
      <p:sp>
        <p:nvSpPr>
          <p:cNvPr id="19" name="Text Box 40"/>
          <p:cNvSpPr txBox="1">
            <a:spLocks noChangeArrowheads="1"/>
          </p:cNvSpPr>
          <p:nvPr/>
        </p:nvSpPr>
        <p:spPr bwMode="auto">
          <a:xfrm>
            <a:off x="6186487" y="2468570"/>
            <a:ext cx="966788" cy="523875"/>
          </a:xfrm>
          <a:prstGeom prst="rect">
            <a:avLst/>
          </a:prstGeom>
          <a:noFill/>
          <a:ln>
            <a:noFill/>
          </a:ln>
          <a:effectLst>
            <a:outerShdw dist="45791" dir="12821404"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b="1">
                <a:solidFill>
                  <a:srgbClr val="FF0000"/>
                </a:solidFill>
                <a:latin typeface="VNI-Butlong" pitchFamily="2" charset="0"/>
                <a:cs typeface="Times New Roman" panose="02020503050405090304" pitchFamily="18" charset="0"/>
              </a:defRPr>
            </a:lvl1pPr>
            <a:lvl2pPr marL="742950" indent="-285750">
              <a:defRPr sz="3200" b="1">
                <a:solidFill>
                  <a:srgbClr val="FF0000"/>
                </a:solidFill>
                <a:latin typeface="VNI-Butlong" pitchFamily="2" charset="0"/>
                <a:cs typeface="Times New Roman" panose="02020503050405090304" pitchFamily="18" charset="0"/>
              </a:defRPr>
            </a:lvl2pPr>
            <a:lvl3pPr marL="1143000" indent="-228600">
              <a:defRPr sz="3200" b="1">
                <a:solidFill>
                  <a:srgbClr val="FF0000"/>
                </a:solidFill>
                <a:latin typeface="VNI-Butlong" pitchFamily="2" charset="0"/>
                <a:cs typeface="Times New Roman" panose="02020503050405090304" pitchFamily="18" charset="0"/>
              </a:defRPr>
            </a:lvl3pPr>
            <a:lvl4pPr marL="1600200" indent="-228600">
              <a:defRPr sz="3200" b="1">
                <a:solidFill>
                  <a:srgbClr val="FF0000"/>
                </a:solidFill>
                <a:latin typeface="VNI-Butlong" pitchFamily="2" charset="0"/>
                <a:cs typeface="Times New Roman" panose="02020503050405090304" pitchFamily="18" charset="0"/>
              </a:defRPr>
            </a:lvl4pPr>
            <a:lvl5pPr marL="2057400" indent="-228600">
              <a:defRPr sz="3200" b="1">
                <a:solidFill>
                  <a:srgbClr val="FF0000"/>
                </a:solidFill>
                <a:latin typeface="VNI-Butlong" pitchFamily="2" charset="0"/>
                <a:cs typeface="Times New Roman" panose="02020503050405090304" pitchFamily="18" charset="0"/>
              </a:defRPr>
            </a:lvl5pPr>
            <a:lvl6pPr marL="25146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6pPr>
            <a:lvl7pPr marL="29718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7pPr>
            <a:lvl8pPr marL="34290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8pPr>
            <a:lvl9pPr marL="38862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9pPr>
          </a:lstStyle>
          <a:p>
            <a:pPr algn="ctr">
              <a:spcBef>
                <a:spcPct val="50000"/>
              </a:spcBef>
            </a:pPr>
            <a:r>
              <a:rPr lang="en-US" altLang="vi-VN" sz="2800" dirty="0" err="1">
                <a:solidFill>
                  <a:srgbClr val="0000FF"/>
                </a:solidFill>
                <a:latin typeface="Times New Roman" panose="02020503050405090304" pitchFamily="18" charset="0"/>
              </a:rPr>
              <a:t>như</a:t>
            </a:r>
            <a:endParaRPr lang="en-US" altLang="vi-VN" sz="2800" dirty="0">
              <a:solidFill>
                <a:srgbClr val="0000FF"/>
              </a:solidFill>
              <a:latin typeface="Times New Roman" panose="02020503050405090304" pitchFamily="18" charset="0"/>
            </a:endParaRPr>
          </a:p>
        </p:txBody>
      </p:sp>
      <p:cxnSp>
        <p:nvCxnSpPr>
          <p:cNvPr id="20" name="Straight Connector 19"/>
          <p:cNvCxnSpPr/>
          <p:nvPr/>
        </p:nvCxnSpPr>
        <p:spPr>
          <a:xfrm>
            <a:off x="685800" y="3898900"/>
            <a:ext cx="3048000" cy="0"/>
          </a:xfrm>
          <a:prstGeom prst="line">
            <a:avLst/>
          </a:prstGeom>
          <a:noFill/>
          <a:ln w="38100" cap="flat" cmpd="sng" algn="ctr">
            <a:solidFill>
              <a:srgbClr val="FF0000"/>
            </a:solidFill>
            <a:prstDash val="solid"/>
          </a:ln>
          <a:effectLst/>
        </p:spPr>
      </p:cxnSp>
      <p:cxnSp>
        <p:nvCxnSpPr>
          <p:cNvPr id="21" name="Straight Connector 20"/>
          <p:cNvCxnSpPr/>
          <p:nvPr/>
        </p:nvCxnSpPr>
        <p:spPr>
          <a:xfrm>
            <a:off x="685800" y="4368800"/>
            <a:ext cx="3581400" cy="0"/>
          </a:xfrm>
          <a:prstGeom prst="line">
            <a:avLst/>
          </a:prstGeom>
          <a:noFill/>
          <a:ln w="38100" cap="flat" cmpd="sng" algn="ctr">
            <a:solidFill>
              <a:srgbClr val="FF0000"/>
            </a:solidFill>
            <a:prstDash val="solid"/>
          </a:ln>
          <a:effectLst/>
        </p:spPr>
      </p:cxnSp>
      <p:sp>
        <p:nvSpPr>
          <p:cNvPr id="24" name="Text Box 33"/>
          <p:cNvSpPr txBox="1">
            <a:spLocks noChangeArrowheads="1"/>
          </p:cNvSpPr>
          <p:nvPr/>
        </p:nvSpPr>
        <p:spPr bwMode="auto">
          <a:xfrm>
            <a:off x="3733801" y="3505207"/>
            <a:ext cx="5562600" cy="523875"/>
          </a:xfrm>
          <a:prstGeom prst="rect">
            <a:avLst/>
          </a:prstGeom>
          <a:noFill/>
          <a:ln>
            <a:noFill/>
          </a:ln>
          <a:effectLst>
            <a:outerShdw dist="45791" dir="12821404"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3200" b="1">
                <a:solidFill>
                  <a:srgbClr val="FF0000"/>
                </a:solidFill>
                <a:latin typeface="VNI-Butlong" pitchFamily="2" charset="0"/>
                <a:cs typeface="Times New Roman" panose="02020503050405090304" pitchFamily="18" charset="0"/>
              </a:defRPr>
            </a:lvl1pPr>
            <a:lvl2pPr marL="742950" indent="-285750">
              <a:defRPr sz="3200" b="1">
                <a:solidFill>
                  <a:srgbClr val="FF0000"/>
                </a:solidFill>
                <a:latin typeface="VNI-Butlong" pitchFamily="2" charset="0"/>
                <a:cs typeface="Times New Roman" panose="02020503050405090304" pitchFamily="18" charset="0"/>
              </a:defRPr>
            </a:lvl2pPr>
            <a:lvl3pPr marL="1143000" indent="-228600">
              <a:defRPr sz="3200" b="1">
                <a:solidFill>
                  <a:srgbClr val="FF0000"/>
                </a:solidFill>
                <a:latin typeface="VNI-Butlong" pitchFamily="2" charset="0"/>
                <a:cs typeface="Times New Roman" panose="02020503050405090304" pitchFamily="18" charset="0"/>
              </a:defRPr>
            </a:lvl3pPr>
            <a:lvl4pPr marL="1600200" indent="-228600">
              <a:defRPr sz="3200" b="1">
                <a:solidFill>
                  <a:srgbClr val="FF0000"/>
                </a:solidFill>
                <a:latin typeface="VNI-Butlong" pitchFamily="2" charset="0"/>
                <a:cs typeface="Times New Roman" panose="02020503050405090304" pitchFamily="18" charset="0"/>
              </a:defRPr>
            </a:lvl4pPr>
            <a:lvl5pPr marL="2057400" indent="-228600">
              <a:defRPr sz="3200" b="1">
                <a:solidFill>
                  <a:srgbClr val="FF0000"/>
                </a:solidFill>
                <a:latin typeface="VNI-Butlong" pitchFamily="2" charset="0"/>
                <a:cs typeface="Times New Roman" panose="02020503050405090304" pitchFamily="18" charset="0"/>
              </a:defRPr>
            </a:lvl5pPr>
            <a:lvl6pPr marL="25146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6pPr>
            <a:lvl7pPr marL="29718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7pPr>
            <a:lvl8pPr marL="34290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8pPr>
            <a:lvl9pPr marL="38862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9pPr>
          </a:lstStyle>
          <a:p>
            <a:pPr algn="ctr">
              <a:spcBef>
                <a:spcPct val="50000"/>
              </a:spcBef>
            </a:pPr>
            <a:r>
              <a:rPr lang="en-US" altLang="vi-VN" sz="2800" dirty="0" err="1">
                <a:solidFill>
                  <a:srgbClr val="FF00FF"/>
                </a:solidFill>
                <a:effectLst>
                  <a:outerShdw blurRad="38100" dist="38100" dir="2700000" algn="tl">
                    <a:srgbClr val="000000">
                      <a:alpha val="43137"/>
                    </a:srgbClr>
                  </a:outerShdw>
                </a:effectLst>
                <a:latin typeface="Times New Roman" panose="02020503050405090304" pitchFamily="18" charset="0"/>
              </a:rPr>
              <a:t>Cây</a:t>
            </a:r>
            <a:r>
              <a:rPr lang="en-US" altLang="vi-VN" sz="2800" dirty="0">
                <a:solidFill>
                  <a:srgbClr val="FF00FF"/>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FF00FF"/>
                </a:solidFill>
                <a:effectLst>
                  <a:outerShdw blurRad="38100" dist="38100" dir="2700000" algn="tl">
                    <a:srgbClr val="000000">
                      <a:alpha val="43137"/>
                    </a:srgbClr>
                  </a:outerShdw>
                </a:effectLst>
                <a:latin typeface="Times New Roman" panose="02020503050405090304" pitchFamily="18" charset="0"/>
              </a:rPr>
              <a:t>pơ</a:t>
            </a:r>
            <a:r>
              <a:rPr lang="en-US" altLang="vi-VN" sz="2800" dirty="0">
                <a:solidFill>
                  <a:srgbClr val="FF00FF"/>
                </a:solidFill>
                <a:effectLst>
                  <a:outerShdw blurRad="38100" dist="38100" dir="2700000" algn="tl">
                    <a:srgbClr val="000000">
                      <a:alpha val="43137"/>
                    </a:srgbClr>
                  </a:outerShdw>
                </a:effectLst>
                <a:latin typeface="Times New Roman" panose="02020503050405090304" pitchFamily="18" charset="0"/>
              </a:rPr>
              <a:t>-mu         </a:t>
            </a:r>
            <a:r>
              <a:rPr lang="en-US" altLang="vi-VN" sz="2800" dirty="0" err="1">
                <a:solidFill>
                  <a:srgbClr val="FF00FF"/>
                </a:solidFill>
                <a:effectLst>
                  <a:outerShdw blurRad="38100" dist="38100" dir="2700000" algn="tl">
                    <a:srgbClr val="000000">
                      <a:alpha val="43137"/>
                    </a:srgbClr>
                  </a:outerShdw>
                </a:effectLst>
                <a:latin typeface="Times New Roman" panose="02020503050405090304" pitchFamily="18" charset="0"/>
              </a:rPr>
              <a:t>người</a:t>
            </a:r>
            <a:r>
              <a:rPr lang="en-US" altLang="vi-VN" sz="2800" dirty="0">
                <a:solidFill>
                  <a:srgbClr val="FF00FF"/>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FF00FF"/>
                </a:solidFill>
                <a:effectLst>
                  <a:outerShdw blurRad="38100" dist="38100" dir="2700000" algn="tl">
                    <a:srgbClr val="000000">
                      <a:alpha val="43137"/>
                    </a:srgbClr>
                  </a:outerShdw>
                </a:effectLst>
                <a:latin typeface="Times New Roman" panose="02020503050405090304" pitchFamily="18" charset="0"/>
              </a:rPr>
              <a:t>lính</a:t>
            </a:r>
            <a:r>
              <a:rPr lang="en-US" altLang="vi-VN" sz="2800" dirty="0">
                <a:solidFill>
                  <a:srgbClr val="FF00FF"/>
                </a:solidFill>
                <a:effectLst>
                  <a:outerShdw blurRad="38100" dist="38100" dir="2700000" algn="tl">
                    <a:srgbClr val="000000">
                      <a:alpha val="43137"/>
                    </a:srgbClr>
                  </a:outerShdw>
                </a:effectLst>
                <a:latin typeface="Times New Roman" panose="02020503050405090304" pitchFamily="18" charset="0"/>
              </a:rPr>
              <a:t> </a:t>
            </a:r>
            <a:r>
              <a:rPr lang="en-US" altLang="vi-VN" sz="2800" dirty="0" err="1">
                <a:solidFill>
                  <a:srgbClr val="FF00FF"/>
                </a:solidFill>
                <a:effectLst>
                  <a:outerShdw blurRad="38100" dist="38100" dir="2700000" algn="tl">
                    <a:srgbClr val="000000">
                      <a:alpha val="43137"/>
                    </a:srgbClr>
                  </a:outerShdw>
                </a:effectLst>
                <a:latin typeface="Times New Roman" panose="02020503050405090304" pitchFamily="18" charset="0"/>
              </a:rPr>
              <a:t>canh</a:t>
            </a:r>
            <a:r>
              <a:rPr lang="en-US" altLang="vi-VN" sz="2800" dirty="0">
                <a:solidFill>
                  <a:srgbClr val="FF00FF"/>
                </a:solidFill>
                <a:effectLst>
                  <a:outerShdw blurRad="38100" dist="38100" dir="2700000" algn="tl">
                    <a:srgbClr val="000000">
                      <a:alpha val="43137"/>
                    </a:srgbClr>
                  </a:outerShdw>
                </a:effectLst>
                <a:latin typeface="Times New Roman" panose="02020503050405090304" pitchFamily="18" charset="0"/>
              </a:rPr>
              <a:t> </a:t>
            </a:r>
          </a:p>
        </p:txBody>
      </p:sp>
      <p:sp>
        <p:nvSpPr>
          <p:cNvPr id="25" name="Text Box 41"/>
          <p:cNvSpPr txBox="1">
            <a:spLocks noChangeArrowheads="1"/>
          </p:cNvSpPr>
          <p:nvPr/>
        </p:nvSpPr>
        <p:spPr bwMode="auto">
          <a:xfrm>
            <a:off x="5694367" y="3514732"/>
            <a:ext cx="966787" cy="523875"/>
          </a:xfrm>
          <a:prstGeom prst="rect">
            <a:avLst/>
          </a:prstGeom>
          <a:noFill/>
          <a:ln>
            <a:noFill/>
          </a:ln>
          <a:effectLst>
            <a:outerShdw dist="45791" dir="12821404"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b="1">
                <a:solidFill>
                  <a:srgbClr val="FF0000"/>
                </a:solidFill>
                <a:latin typeface="VNI-Butlong" pitchFamily="2" charset="0"/>
                <a:cs typeface="Times New Roman" panose="02020503050405090304" pitchFamily="18" charset="0"/>
              </a:defRPr>
            </a:lvl1pPr>
            <a:lvl2pPr marL="742950" indent="-285750">
              <a:defRPr sz="3200" b="1">
                <a:solidFill>
                  <a:srgbClr val="FF0000"/>
                </a:solidFill>
                <a:latin typeface="VNI-Butlong" pitchFamily="2" charset="0"/>
                <a:cs typeface="Times New Roman" panose="02020503050405090304" pitchFamily="18" charset="0"/>
              </a:defRPr>
            </a:lvl2pPr>
            <a:lvl3pPr marL="1143000" indent="-228600">
              <a:defRPr sz="3200" b="1">
                <a:solidFill>
                  <a:srgbClr val="FF0000"/>
                </a:solidFill>
                <a:latin typeface="VNI-Butlong" pitchFamily="2" charset="0"/>
                <a:cs typeface="Times New Roman" panose="02020503050405090304" pitchFamily="18" charset="0"/>
              </a:defRPr>
            </a:lvl3pPr>
            <a:lvl4pPr marL="1600200" indent="-228600">
              <a:defRPr sz="3200" b="1">
                <a:solidFill>
                  <a:srgbClr val="FF0000"/>
                </a:solidFill>
                <a:latin typeface="VNI-Butlong" pitchFamily="2" charset="0"/>
                <a:cs typeface="Times New Roman" panose="02020503050405090304" pitchFamily="18" charset="0"/>
              </a:defRPr>
            </a:lvl4pPr>
            <a:lvl5pPr marL="2057400" indent="-228600">
              <a:defRPr sz="3200" b="1">
                <a:solidFill>
                  <a:srgbClr val="FF0000"/>
                </a:solidFill>
                <a:latin typeface="VNI-Butlong" pitchFamily="2" charset="0"/>
                <a:cs typeface="Times New Roman" panose="02020503050405090304" pitchFamily="18" charset="0"/>
              </a:defRPr>
            </a:lvl5pPr>
            <a:lvl6pPr marL="25146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6pPr>
            <a:lvl7pPr marL="29718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7pPr>
            <a:lvl8pPr marL="34290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8pPr>
            <a:lvl9pPr marL="38862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9pPr>
          </a:lstStyle>
          <a:p>
            <a:pPr algn="ctr">
              <a:spcBef>
                <a:spcPct val="50000"/>
              </a:spcBef>
            </a:pPr>
            <a:r>
              <a:rPr lang="en-US" altLang="vi-VN" sz="2800" dirty="0" err="1">
                <a:solidFill>
                  <a:srgbClr val="0000FF"/>
                </a:solidFill>
                <a:latin typeface="Times New Roman" panose="02020503050405090304" pitchFamily="18" charset="0"/>
              </a:rPr>
              <a:t>như</a:t>
            </a:r>
            <a:endParaRPr lang="en-US" altLang="vi-VN" sz="2800" dirty="0">
              <a:solidFill>
                <a:srgbClr val="0000FF"/>
              </a:solidFill>
              <a:latin typeface="Times New Roman" panose="02020503050405090304" pitchFamily="18" charset="0"/>
            </a:endParaRPr>
          </a:p>
        </p:txBody>
      </p:sp>
      <p:cxnSp>
        <p:nvCxnSpPr>
          <p:cNvPr id="26" name="Straight Connector 25"/>
          <p:cNvCxnSpPr/>
          <p:nvPr/>
        </p:nvCxnSpPr>
        <p:spPr>
          <a:xfrm>
            <a:off x="792366" y="5887253"/>
            <a:ext cx="3832225" cy="0"/>
          </a:xfrm>
          <a:prstGeom prst="line">
            <a:avLst/>
          </a:prstGeom>
          <a:noFill/>
          <a:ln w="38100" cap="flat" cmpd="sng" algn="ctr">
            <a:solidFill>
              <a:srgbClr val="FF0000"/>
            </a:solidFill>
            <a:prstDash val="solid"/>
          </a:ln>
          <a:effectLst/>
        </p:spPr>
      </p:cxnSp>
      <p:sp>
        <p:nvSpPr>
          <p:cNvPr id="28" name="Text Box 34"/>
          <p:cNvSpPr txBox="1">
            <a:spLocks noChangeArrowheads="1"/>
          </p:cNvSpPr>
          <p:nvPr/>
        </p:nvSpPr>
        <p:spPr bwMode="auto">
          <a:xfrm>
            <a:off x="4937127" y="5350686"/>
            <a:ext cx="4059238" cy="523875"/>
          </a:xfrm>
          <a:prstGeom prst="rect">
            <a:avLst/>
          </a:prstGeom>
          <a:noFill/>
          <a:ln>
            <a:noFill/>
          </a:ln>
          <a:effectLst>
            <a:outerShdw dist="45791" dir="12821404"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b="1">
                <a:solidFill>
                  <a:srgbClr val="FF0000"/>
                </a:solidFill>
                <a:latin typeface="VNI-Butlong" pitchFamily="2" charset="0"/>
                <a:cs typeface="Times New Roman" panose="02020503050405090304" pitchFamily="18" charset="0"/>
              </a:defRPr>
            </a:lvl1pPr>
            <a:lvl2pPr marL="742950" indent="-285750">
              <a:defRPr sz="3200" b="1">
                <a:solidFill>
                  <a:srgbClr val="FF0000"/>
                </a:solidFill>
                <a:latin typeface="VNI-Butlong" pitchFamily="2" charset="0"/>
                <a:cs typeface="Times New Roman" panose="02020503050405090304" pitchFamily="18" charset="0"/>
              </a:defRPr>
            </a:lvl2pPr>
            <a:lvl3pPr marL="1143000" indent="-228600">
              <a:defRPr sz="3200" b="1">
                <a:solidFill>
                  <a:srgbClr val="FF0000"/>
                </a:solidFill>
                <a:latin typeface="VNI-Butlong" pitchFamily="2" charset="0"/>
                <a:cs typeface="Times New Roman" panose="02020503050405090304" pitchFamily="18" charset="0"/>
              </a:defRPr>
            </a:lvl3pPr>
            <a:lvl4pPr marL="1600200" indent="-228600">
              <a:defRPr sz="3200" b="1">
                <a:solidFill>
                  <a:srgbClr val="FF0000"/>
                </a:solidFill>
                <a:latin typeface="VNI-Butlong" pitchFamily="2" charset="0"/>
                <a:cs typeface="Times New Roman" panose="02020503050405090304" pitchFamily="18" charset="0"/>
              </a:defRPr>
            </a:lvl4pPr>
            <a:lvl5pPr marL="2057400" indent="-228600">
              <a:defRPr sz="3200" b="1">
                <a:solidFill>
                  <a:srgbClr val="FF0000"/>
                </a:solidFill>
                <a:latin typeface="VNI-Butlong" pitchFamily="2" charset="0"/>
                <a:cs typeface="Times New Roman" panose="02020503050405090304" pitchFamily="18" charset="0"/>
              </a:defRPr>
            </a:lvl5pPr>
            <a:lvl6pPr marL="25146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6pPr>
            <a:lvl7pPr marL="29718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7pPr>
            <a:lvl8pPr marL="34290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8pPr>
            <a:lvl9pPr marL="38862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9pPr>
          </a:lstStyle>
          <a:p>
            <a:pPr algn="ctr">
              <a:spcBef>
                <a:spcPct val="50000"/>
              </a:spcBef>
            </a:pPr>
            <a:r>
              <a:rPr lang="en-US" altLang="vi-VN" sz="2800" dirty="0" err="1">
                <a:solidFill>
                  <a:srgbClr val="FF00FF"/>
                </a:solidFill>
                <a:latin typeface="Times New Roman" panose="02020503050405090304" pitchFamily="18" charset="0"/>
              </a:rPr>
              <a:t>Bà</a:t>
            </a:r>
            <a:r>
              <a:rPr lang="en-US" altLang="vi-VN" sz="2800" dirty="0">
                <a:solidFill>
                  <a:srgbClr val="FF00FF"/>
                </a:solidFill>
                <a:latin typeface="Times New Roman" panose="02020503050405090304" pitchFamily="18" charset="0"/>
              </a:rPr>
              <a:t>            </a:t>
            </a:r>
            <a:r>
              <a:rPr lang="en-US" altLang="vi-VN" sz="2800" dirty="0" err="1">
                <a:solidFill>
                  <a:srgbClr val="FF00FF"/>
                </a:solidFill>
                <a:latin typeface="Times New Roman" panose="02020503050405090304" pitchFamily="18" charset="0"/>
              </a:rPr>
              <a:t>quả</a:t>
            </a:r>
            <a:r>
              <a:rPr lang="en-US" altLang="vi-VN" sz="2800" dirty="0">
                <a:solidFill>
                  <a:srgbClr val="FF00FF"/>
                </a:solidFill>
                <a:latin typeface="Times New Roman" panose="02020503050405090304" pitchFamily="18" charset="0"/>
              </a:rPr>
              <a:t> </a:t>
            </a:r>
            <a:r>
              <a:rPr lang="en-US" altLang="vi-VN" sz="2800" dirty="0" err="1">
                <a:solidFill>
                  <a:srgbClr val="FF00FF"/>
                </a:solidFill>
                <a:latin typeface="Times New Roman" panose="02020503050405090304" pitchFamily="18" charset="0"/>
              </a:rPr>
              <a:t>ngọt</a:t>
            </a:r>
            <a:endParaRPr lang="en-US" altLang="vi-VN" sz="2800" dirty="0">
              <a:solidFill>
                <a:srgbClr val="FF00FF"/>
              </a:solidFill>
              <a:latin typeface="Times New Roman" panose="02020503050405090304" pitchFamily="18" charset="0"/>
            </a:endParaRPr>
          </a:p>
        </p:txBody>
      </p:sp>
      <p:sp>
        <p:nvSpPr>
          <p:cNvPr id="29" name="Text Box 42"/>
          <p:cNvSpPr txBox="1">
            <a:spLocks noChangeArrowheads="1"/>
          </p:cNvSpPr>
          <p:nvPr/>
        </p:nvSpPr>
        <p:spPr bwMode="auto">
          <a:xfrm>
            <a:off x="5999167" y="5350686"/>
            <a:ext cx="966787" cy="523875"/>
          </a:xfrm>
          <a:prstGeom prst="rect">
            <a:avLst/>
          </a:prstGeom>
          <a:noFill/>
          <a:ln>
            <a:noFill/>
          </a:ln>
          <a:effectLst>
            <a:outerShdw dist="45791" dir="12821404"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200" b="1">
                <a:solidFill>
                  <a:srgbClr val="FF0000"/>
                </a:solidFill>
                <a:latin typeface="VNI-Butlong" pitchFamily="2" charset="0"/>
                <a:cs typeface="Times New Roman" panose="02020503050405090304" pitchFamily="18" charset="0"/>
              </a:defRPr>
            </a:lvl1pPr>
            <a:lvl2pPr marL="742950" indent="-285750">
              <a:defRPr sz="3200" b="1">
                <a:solidFill>
                  <a:srgbClr val="FF0000"/>
                </a:solidFill>
                <a:latin typeface="VNI-Butlong" pitchFamily="2" charset="0"/>
                <a:cs typeface="Times New Roman" panose="02020503050405090304" pitchFamily="18" charset="0"/>
              </a:defRPr>
            </a:lvl2pPr>
            <a:lvl3pPr marL="1143000" indent="-228600">
              <a:defRPr sz="3200" b="1">
                <a:solidFill>
                  <a:srgbClr val="FF0000"/>
                </a:solidFill>
                <a:latin typeface="VNI-Butlong" pitchFamily="2" charset="0"/>
                <a:cs typeface="Times New Roman" panose="02020503050405090304" pitchFamily="18" charset="0"/>
              </a:defRPr>
            </a:lvl3pPr>
            <a:lvl4pPr marL="1600200" indent="-228600">
              <a:defRPr sz="3200" b="1">
                <a:solidFill>
                  <a:srgbClr val="FF0000"/>
                </a:solidFill>
                <a:latin typeface="VNI-Butlong" pitchFamily="2" charset="0"/>
                <a:cs typeface="Times New Roman" panose="02020503050405090304" pitchFamily="18" charset="0"/>
              </a:defRPr>
            </a:lvl4pPr>
            <a:lvl5pPr marL="2057400" indent="-228600">
              <a:defRPr sz="3200" b="1">
                <a:solidFill>
                  <a:srgbClr val="FF0000"/>
                </a:solidFill>
                <a:latin typeface="VNI-Butlong" pitchFamily="2" charset="0"/>
                <a:cs typeface="Times New Roman" panose="02020503050405090304" pitchFamily="18" charset="0"/>
              </a:defRPr>
            </a:lvl5pPr>
            <a:lvl6pPr marL="25146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6pPr>
            <a:lvl7pPr marL="29718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7pPr>
            <a:lvl8pPr marL="34290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8pPr>
            <a:lvl9pPr marL="38862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9pPr>
          </a:lstStyle>
          <a:p>
            <a:pPr algn="ctr">
              <a:spcBef>
                <a:spcPct val="50000"/>
              </a:spcBef>
            </a:pPr>
            <a:r>
              <a:rPr lang="en-US" altLang="vi-VN" sz="2800" dirty="0" err="1">
                <a:solidFill>
                  <a:srgbClr val="0000FF"/>
                </a:solidFill>
                <a:latin typeface="Times New Roman" panose="02020503050405090304" pitchFamily="18" charset="0"/>
              </a:rPr>
              <a:t>như</a:t>
            </a:r>
            <a:endParaRPr lang="en-US" altLang="vi-VN" sz="2800" dirty="0">
              <a:solidFill>
                <a:srgbClr val="0000FF"/>
              </a:solidFill>
              <a:latin typeface="Times New Roman" panose="0202050305040509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randombar(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randombar(horizont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randombar(horizontal)">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8" grpId="0" bldLvl="0" animBg="1"/>
      <p:bldP spid="19" grpId="0" bldLvl="0" animBg="1"/>
      <p:bldP spid="24" grpId="0" bldLvl="0" animBg="1"/>
      <p:bldP spid="25" grpId="0" bldLvl="0" animBg="1"/>
      <p:bldP spid="28" grpId="0" bldLvl="0" animBg="1"/>
      <p:bldP spid="2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69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80" y="1557396"/>
            <a:ext cx="2916621" cy="340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Kết quả hình ảnh cho hinh anh lộc non đào trên c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524000"/>
            <a:ext cx="2819400" cy="340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3810000" y="2680968"/>
            <a:ext cx="126386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b="1">
                <a:solidFill>
                  <a:srgbClr val="FF0000"/>
                </a:solidFill>
                <a:latin typeface="VNI-Butlong" pitchFamily="2" charset="0"/>
                <a:cs typeface="Times New Roman" panose="02020503050405090304" pitchFamily="18" charset="0"/>
              </a:defRPr>
            </a:lvl1pPr>
            <a:lvl2pPr marL="742950" indent="-285750">
              <a:defRPr sz="3200" b="1">
                <a:solidFill>
                  <a:srgbClr val="FF0000"/>
                </a:solidFill>
                <a:latin typeface="VNI-Butlong" pitchFamily="2" charset="0"/>
                <a:cs typeface="Times New Roman" panose="02020503050405090304" pitchFamily="18" charset="0"/>
              </a:defRPr>
            </a:lvl2pPr>
            <a:lvl3pPr marL="1143000" indent="-228600">
              <a:defRPr sz="3200" b="1">
                <a:solidFill>
                  <a:srgbClr val="FF0000"/>
                </a:solidFill>
                <a:latin typeface="VNI-Butlong" pitchFamily="2" charset="0"/>
                <a:cs typeface="Times New Roman" panose="02020503050405090304" pitchFamily="18" charset="0"/>
              </a:defRPr>
            </a:lvl3pPr>
            <a:lvl4pPr marL="1600200" indent="-228600">
              <a:defRPr sz="3200" b="1">
                <a:solidFill>
                  <a:srgbClr val="FF0000"/>
                </a:solidFill>
                <a:latin typeface="VNI-Butlong" pitchFamily="2" charset="0"/>
                <a:cs typeface="Times New Roman" panose="02020503050405090304" pitchFamily="18" charset="0"/>
              </a:defRPr>
            </a:lvl4pPr>
            <a:lvl5pPr marL="2057400" indent="-228600">
              <a:defRPr sz="3200" b="1">
                <a:solidFill>
                  <a:srgbClr val="FF0000"/>
                </a:solidFill>
                <a:latin typeface="VNI-Butlong" pitchFamily="2" charset="0"/>
                <a:cs typeface="Times New Roman" panose="02020503050405090304" pitchFamily="18" charset="0"/>
              </a:defRPr>
            </a:lvl5pPr>
            <a:lvl6pPr marL="25146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6pPr>
            <a:lvl7pPr marL="29718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7pPr>
            <a:lvl8pPr marL="34290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8pPr>
            <a:lvl9pPr marL="38862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9pPr>
          </a:lstStyle>
          <a:p>
            <a:pPr algn="ctr">
              <a:spcBef>
                <a:spcPct val="50000"/>
              </a:spcBef>
            </a:pPr>
            <a:r>
              <a:rPr lang="en-US" altLang="vi-VN" dirty="0" err="1">
                <a:solidFill>
                  <a:srgbClr val="0033CC"/>
                </a:solidFill>
                <a:latin typeface="Times New Roman" panose="02020503050405090304" pitchFamily="18" charset="0"/>
              </a:rPr>
              <a:t>như</a:t>
            </a:r>
            <a:endParaRPr lang="en-US" altLang="vi-VN" dirty="0">
              <a:solidFill>
                <a:srgbClr val="0033CC"/>
              </a:solidFill>
              <a:latin typeface="Times New Roman" panose="02020503050405090304" pitchFamily="18" charset="0"/>
            </a:endParaRPr>
          </a:p>
        </p:txBody>
      </p:sp>
      <p:sp>
        <p:nvSpPr>
          <p:cNvPr id="7" name="Line 8"/>
          <p:cNvSpPr>
            <a:spLocks noChangeShapeType="1"/>
          </p:cNvSpPr>
          <p:nvPr/>
        </p:nvSpPr>
        <p:spPr bwMode="auto">
          <a:xfrm>
            <a:off x="3810000" y="3427730"/>
            <a:ext cx="1371599" cy="0"/>
          </a:xfrm>
          <a:prstGeom prst="line">
            <a:avLst/>
          </a:prstGeom>
          <a:noFill/>
          <a:ln w="57150">
            <a:solidFill>
              <a:srgbClr val="006600"/>
            </a:solidFill>
            <a:round/>
            <a:tailEnd type="triangle" w="med" len="med"/>
          </a:ln>
          <a:effectLst>
            <a:outerShdw dist="45791" dir="12821404" algn="ctr" rotWithShape="0">
              <a:schemeClr val="bg2"/>
            </a:outerShdw>
          </a:effectLst>
          <a:extLst>
            <a:ext uri="{909E8E84-426E-40DD-AFC4-6F175D3DCCD1}">
              <a14:hiddenFill xmlns:a14="http://schemas.microsoft.com/office/drawing/2010/main">
                <a:noFill/>
              </a14:hiddenFill>
            </a:ext>
          </a:extLst>
        </p:spPr>
        <p:txBody>
          <a:bodyPr wrap="square">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www.seniorscenarios.com/images/construction_clipart_hous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8" y="1826688"/>
            <a:ext cx="3294120" cy="305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thumb7.shutterstock.com/display_pic_with_logo/10654/10654,1232980490,1/stock-photo-illustration-of-stages-of-growing-up-from-baby-to-woman-239472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981200"/>
            <a:ext cx="262309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7"/>
          <p:cNvSpPr txBox="1">
            <a:spLocks noChangeArrowheads="1"/>
          </p:cNvSpPr>
          <p:nvPr/>
        </p:nvSpPr>
        <p:spPr bwMode="auto">
          <a:xfrm>
            <a:off x="4419598" y="3655480"/>
            <a:ext cx="99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rgbClr val="FF0000"/>
                </a:solidFill>
                <a:latin typeface="VNI-Butlong" pitchFamily="2" charset="0"/>
                <a:cs typeface="Times New Roman" panose="02020503050405090304" pitchFamily="18" charset="0"/>
              </a:defRPr>
            </a:lvl1pPr>
            <a:lvl2pPr marL="742950" indent="-285750">
              <a:defRPr sz="3200" b="1">
                <a:solidFill>
                  <a:srgbClr val="FF0000"/>
                </a:solidFill>
                <a:latin typeface="VNI-Butlong" pitchFamily="2" charset="0"/>
                <a:cs typeface="Times New Roman" panose="02020503050405090304" pitchFamily="18" charset="0"/>
              </a:defRPr>
            </a:lvl2pPr>
            <a:lvl3pPr marL="1143000" indent="-228600">
              <a:defRPr sz="3200" b="1">
                <a:solidFill>
                  <a:srgbClr val="FF0000"/>
                </a:solidFill>
                <a:latin typeface="VNI-Butlong" pitchFamily="2" charset="0"/>
                <a:cs typeface="Times New Roman" panose="02020503050405090304" pitchFamily="18" charset="0"/>
              </a:defRPr>
            </a:lvl3pPr>
            <a:lvl4pPr marL="1600200" indent="-228600">
              <a:defRPr sz="3200" b="1">
                <a:solidFill>
                  <a:srgbClr val="FF0000"/>
                </a:solidFill>
                <a:latin typeface="VNI-Butlong" pitchFamily="2" charset="0"/>
                <a:cs typeface="Times New Roman" panose="02020503050405090304" pitchFamily="18" charset="0"/>
              </a:defRPr>
            </a:lvl4pPr>
            <a:lvl5pPr marL="2057400" indent="-228600">
              <a:defRPr sz="3200" b="1">
                <a:solidFill>
                  <a:srgbClr val="FF0000"/>
                </a:solidFill>
                <a:latin typeface="VNI-Butlong" pitchFamily="2" charset="0"/>
                <a:cs typeface="Times New Roman" panose="02020503050405090304" pitchFamily="18" charset="0"/>
              </a:defRPr>
            </a:lvl5pPr>
            <a:lvl6pPr marL="25146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6pPr>
            <a:lvl7pPr marL="29718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7pPr>
            <a:lvl8pPr marL="34290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8pPr>
            <a:lvl9pPr marL="38862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9pPr>
          </a:lstStyle>
          <a:p>
            <a:pPr>
              <a:spcBef>
                <a:spcPct val="50000"/>
              </a:spcBef>
            </a:pPr>
            <a:r>
              <a:rPr lang="en-US" altLang="vi-VN" dirty="0" err="1">
                <a:solidFill>
                  <a:srgbClr val="0033CC"/>
                </a:solidFill>
                <a:latin typeface="Times New Roman" panose="02020503050405090304" pitchFamily="18" charset="0"/>
              </a:rPr>
              <a:t>như</a:t>
            </a:r>
            <a:endParaRPr lang="en-US" altLang="vi-VN" dirty="0">
              <a:solidFill>
                <a:srgbClr val="0033CC"/>
              </a:solidFill>
              <a:latin typeface="Times New Roman" panose="02020503050405090304" pitchFamily="18" charset="0"/>
            </a:endParaRPr>
          </a:p>
        </p:txBody>
      </p:sp>
      <p:sp>
        <p:nvSpPr>
          <p:cNvPr id="13" name="Line 8"/>
          <p:cNvSpPr>
            <a:spLocks noChangeShapeType="1"/>
          </p:cNvSpPr>
          <p:nvPr/>
        </p:nvSpPr>
        <p:spPr bwMode="auto">
          <a:xfrm>
            <a:off x="4495798" y="4341280"/>
            <a:ext cx="838200" cy="0"/>
          </a:xfrm>
          <a:prstGeom prst="line">
            <a:avLst/>
          </a:prstGeom>
          <a:noFill/>
          <a:ln w="57150">
            <a:solidFill>
              <a:srgbClr val="006600"/>
            </a:solidFill>
            <a:round/>
            <a:tailEnd type="triangle" w="med" len="med"/>
          </a:ln>
          <a:effectLst>
            <a:outerShdw dist="45791" dir="12821404"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500"/>
                                        <p:tgtEl>
                                          <p:spTgt spid="1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4934527" y="2842308"/>
            <a:ext cx="109807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b="1">
                <a:solidFill>
                  <a:srgbClr val="FF0000"/>
                </a:solidFill>
                <a:latin typeface="VNI-Butlong" pitchFamily="2" charset="0"/>
                <a:cs typeface="Times New Roman" panose="02020503050405090304" pitchFamily="18" charset="0"/>
              </a:defRPr>
            </a:lvl1pPr>
            <a:lvl2pPr marL="742950" indent="-285750">
              <a:defRPr sz="3200" b="1">
                <a:solidFill>
                  <a:srgbClr val="FF0000"/>
                </a:solidFill>
                <a:latin typeface="VNI-Butlong" pitchFamily="2" charset="0"/>
                <a:cs typeface="Times New Roman" panose="02020503050405090304" pitchFamily="18" charset="0"/>
              </a:defRPr>
            </a:lvl2pPr>
            <a:lvl3pPr marL="1143000" indent="-228600">
              <a:defRPr sz="3200" b="1">
                <a:solidFill>
                  <a:srgbClr val="FF0000"/>
                </a:solidFill>
                <a:latin typeface="VNI-Butlong" pitchFamily="2" charset="0"/>
                <a:cs typeface="Times New Roman" panose="02020503050405090304" pitchFamily="18" charset="0"/>
              </a:defRPr>
            </a:lvl3pPr>
            <a:lvl4pPr marL="1600200" indent="-228600">
              <a:defRPr sz="3200" b="1">
                <a:solidFill>
                  <a:srgbClr val="FF0000"/>
                </a:solidFill>
                <a:latin typeface="VNI-Butlong" pitchFamily="2" charset="0"/>
                <a:cs typeface="Times New Roman" panose="02020503050405090304" pitchFamily="18" charset="0"/>
              </a:defRPr>
            </a:lvl4pPr>
            <a:lvl5pPr marL="2057400" indent="-228600">
              <a:defRPr sz="3200" b="1">
                <a:solidFill>
                  <a:srgbClr val="FF0000"/>
                </a:solidFill>
                <a:latin typeface="VNI-Butlong" pitchFamily="2" charset="0"/>
                <a:cs typeface="Times New Roman" panose="02020503050405090304" pitchFamily="18" charset="0"/>
              </a:defRPr>
            </a:lvl5pPr>
            <a:lvl6pPr marL="25146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6pPr>
            <a:lvl7pPr marL="29718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7pPr>
            <a:lvl8pPr marL="34290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8pPr>
            <a:lvl9pPr marL="38862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9pPr>
          </a:lstStyle>
          <a:p>
            <a:pPr algn="ctr">
              <a:spcBef>
                <a:spcPct val="50000"/>
              </a:spcBef>
            </a:pPr>
            <a:r>
              <a:rPr lang="en-US" altLang="vi-VN" dirty="0" err="1">
                <a:solidFill>
                  <a:srgbClr val="0033CC"/>
                </a:solidFill>
                <a:latin typeface="Times New Roman" panose="02020503050405090304" pitchFamily="18" charset="0"/>
              </a:rPr>
              <a:t>như</a:t>
            </a:r>
            <a:endParaRPr lang="en-US" altLang="vi-VN" dirty="0">
              <a:solidFill>
                <a:srgbClr val="0033CC"/>
              </a:solidFill>
              <a:latin typeface="Times New Roman" panose="02020503050405090304" pitchFamily="18" charset="0"/>
            </a:endParaRPr>
          </a:p>
        </p:txBody>
      </p:sp>
      <p:sp>
        <p:nvSpPr>
          <p:cNvPr id="3" name="Line 8"/>
          <p:cNvSpPr>
            <a:spLocks noChangeShapeType="1"/>
          </p:cNvSpPr>
          <p:nvPr/>
        </p:nvSpPr>
        <p:spPr bwMode="auto">
          <a:xfrm>
            <a:off x="4953000" y="3581400"/>
            <a:ext cx="1182254" cy="0"/>
          </a:xfrm>
          <a:prstGeom prst="line">
            <a:avLst/>
          </a:prstGeom>
          <a:noFill/>
          <a:ln w="57150">
            <a:solidFill>
              <a:srgbClr val="006600"/>
            </a:solidFill>
            <a:round/>
            <a:tailEnd type="triangle" w="med" len="med"/>
          </a:ln>
          <a:effectLst>
            <a:outerShdw dist="45791" dir="12821404" algn="ctr" rotWithShape="0">
              <a:schemeClr val="bg2"/>
            </a:outerShdw>
          </a:effectLst>
          <a:extLst>
            <a:ext uri="{909E8E84-426E-40DD-AFC4-6F175D3DCCD1}">
              <a14:hiddenFill xmlns:a14="http://schemas.microsoft.com/office/drawing/2010/main">
                <a:noFill/>
              </a14:hiddenFill>
            </a:ext>
          </a:extLst>
        </p:spPr>
        <p:txBody>
          <a:bodyPr wrap="square">
            <a:spAutoFit/>
          </a:bodyPr>
          <a:lstStyle/>
          <a:p>
            <a:endParaRPr lang="en-US"/>
          </a:p>
        </p:txBody>
      </p:sp>
      <p:pic>
        <p:nvPicPr>
          <p:cNvPr id="4" name="Picture 17" descr="po-m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44696"/>
            <a:ext cx="4610100" cy="33318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linh c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200" y="1443949"/>
            <a:ext cx="2438400" cy="34392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ết quả hình ảnh cho Hình ảnh về bà cụ gi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3840480" cy="241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7"/>
          <p:cNvSpPr txBox="1">
            <a:spLocks noChangeArrowheads="1"/>
          </p:cNvSpPr>
          <p:nvPr/>
        </p:nvSpPr>
        <p:spPr bwMode="auto">
          <a:xfrm>
            <a:off x="4552094" y="2692392"/>
            <a:ext cx="99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rgbClr val="FF0000"/>
                </a:solidFill>
                <a:latin typeface="VNI-Butlong" pitchFamily="2" charset="0"/>
                <a:cs typeface="Times New Roman" panose="02020503050405090304" pitchFamily="18" charset="0"/>
              </a:defRPr>
            </a:lvl1pPr>
            <a:lvl2pPr marL="742950" indent="-285750">
              <a:defRPr sz="3200" b="1">
                <a:solidFill>
                  <a:srgbClr val="FF0000"/>
                </a:solidFill>
                <a:latin typeface="VNI-Butlong" pitchFamily="2" charset="0"/>
                <a:cs typeface="Times New Roman" panose="02020503050405090304" pitchFamily="18" charset="0"/>
              </a:defRPr>
            </a:lvl2pPr>
            <a:lvl3pPr marL="1143000" indent="-228600">
              <a:defRPr sz="3200" b="1">
                <a:solidFill>
                  <a:srgbClr val="FF0000"/>
                </a:solidFill>
                <a:latin typeface="VNI-Butlong" pitchFamily="2" charset="0"/>
                <a:cs typeface="Times New Roman" panose="02020503050405090304" pitchFamily="18" charset="0"/>
              </a:defRPr>
            </a:lvl3pPr>
            <a:lvl4pPr marL="1600200" indent="-228600">
              <a:defRPr sz="3200" b="1">
                <a:solidFill>
                  <a:srgbClr val="FF0000"/>
                </a:solidFill>
                <a:latin typeface="VNI-Butlong" pitchFamily="2" charset="0"/>
                <a:cs typeface="Times New Roman" panose="02020503050405090304" pitchFamily="18" charset="0"/>
              </a:defRPr>
            </a:lvl4pPr>
            <a:lvl5pPr marL="2057400" indent="-228600">
              <a:defRPr sz="3200" b="1">
                <a:solidFill>
                  <a:srgbClr val="FF0000"/>
                </a:solidFill>
                <a:latin typeface="VNI-Butlong" pitchFamily="2" charset="0"/>
                <a:cs typeface="Times New Roman" panose="02020503050405090304" pitchFamily="18" charset="0"/>
              </a:defRPr>
            </a:lvl5pPr>
            <a:lvl6pPr marL="25146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6pPr>
            <a:lvl7pPr marL="29718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7pPr>
            <a:lvl8pPr marL="34290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8pPr>
            <a:lvl9pPr marL="3886200" indent="-228600" eaLnBrk="0" fontAlgn="base" hangingPunct="0">
              <a:spcBef>
                <a:spcPct val="0"/>
              </a:spcBef>
              <a:spcAft>
                <a:spcPct val="0"/>
              </a:spcAft>
              <a:defRPr sz="3200" b="1">
                <a:solidFill>
                  <a:srgbClr val="FF0000"/>
                </a:solidFill>
                <a:latin typeface="VNI-Butlong" pitchFamily="2" charset="0"/>
                <a:cs typeface="Times New Roman" panose="02020503050405090304" pitchFamily="18" charset="0"/>
              </a:defRPr>
            </a:lvl9pPr>
          </a:lstStyle>
          <a:p>
            <a:pPr>
              <a:spcBef>
                <a:spcPct val="50000"/>
              </a:spcBef>
            </a:pPr>
            <a:r>
              <a:rPr lang="en-US" altLang="vi-VN" dirty="0" err="1">
                <a:solidFill>
                  <a:srgbClr val="0033CC"/>
                </a:solidFill>
                <a:latin typeface="Times New Roman" panose="02020503050405090304" pitchFamily="18" charset="0"/>
              </a:rPr>
              <a:t>như</a:t>
            </a:r>
            <a:endParaRPr lang="en-US" altLang="vi-VN" dirty="0">
              <a:solidFill>
                <a:srgbClr val="0033CC"/>
              </a:solidFill>
              <a:latin typeface="Times New Roman" panose="02020503050405090304" pitchFamily="18" charset="0"/>
            </a:endParaRPr>
          </a:p>
        </p:txBody>
      </p:sp>
      <p:sp>
        <p:nvSpPr>
          <p:cNvPr id="5" name="Line 8"/>
          <p:cNvSpPr>
            <a:spLocks noChangeShapeType="1"/>
          </p:cNvSpPr>
          <p:nvPr/>
        </p:nvSpPr>
        <p:spPr bwMode="auto">
          <a:xfrm>
            <a:off x="4628294" y="3378192"/>
            <a:ext cx="838200" cy="0"/>
          </a:xfrm>
          <a:prstGeom prst="line">
            <a:avLst/>
          </a:prstGeom>
          <a:noFill/>
          <a:ln w="57150">
            <a:solidFill>
              <a:srgbClr val="006600"/>
            </a:solidFill>
            <a:round/>
            <a:tailEnd type="triangle" w="med" len="med"/>
          </a:ln>
          <a:effectLst>
            <a:outerShdw dist="45791" dir="12821404"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6494" y="1676400"/>
            <a:ext cx="3394086" cy="25784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57630746-b6e9-4f3a-babd-6788e1d35479}"/>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dd31b52f-930d-4565-b488-3f5c43383b7d}"/>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969fc2a3-8724-4f95-8068-ecf513341eb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907</Words>
  <Application>Microsoft Office PowerPoint</Application>
  <PresentationFormat>On-screen Show (4:3)</PresentationFormat>
  <Paragraphs>117</Paragraphs>
  <Slides>26</Slides>
  <Notes>4</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Default Design</vt:lpstr>
      <vt:lpstr>2_Office Theme</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Windows User</cp:lastModifiedBy>
  <cp:revision>110</cp:revision>
  <dcterms:created xsi:type="dcterms:W3CDTF">2021-10-13T14:18:58Z</dcterms:created>
  <dcterms:modified xsi:type="dcterms:W3CDTF">2021-10-16T12:47:36Z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1033-3.1.4.5932</vt:lpwstr>
  </property>
</Properties>
</file>