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6"/>
  </p:notesMasterIdLst>
  <p:sldIdLst>
    <p:sldId id="342" r:id="rId2"/>
    <p:sldId id="341" r:id="rId3"/>
    <p:sldId id="299" r:id="rId4"/>
    <p:sldId id="293" r:id="rId5"/>
    <p:sldId id="337" r:id="rId6"/>
    <p:sldId id="300" r:id="rId7"/>
    <p:sldId id="292" r:id="rId8"/>
    <p:sldId id="338" r:id="rId9"/>
    <p:sldId id="303" r:id="rId10"/>
    <p:sldId id="304" r:id="rId11"/>
    <p:sldId id="305" r:id="rId12"/>
    <p:sldId id="306" r:id="rId13"/>
    <p:sldId id="339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44" r:id="rId22"/>
    <p:sldId id="345" r:id="rId23"/>
    <p:sldId id="346" r:id="rId24"/>
    <p:sldId id="34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7E7E"/>
    <a:srgbClr val="33A3DC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996" autoAdjust="0"/>
  </p:normalViewPr>
  <p:slideViewPr>
    <p:cSldViewPr snapToGrid="0">
      <p:cViewPr varScale="1">
        <p:scale>
          <a:sx n="59" d="100"/>
          <a:sy n="59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2796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98428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92822" y="262439"/>
            <a:ext cx="4157131" cy="1475193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4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04482" y="2766398"/>
            <a:ext cx="7183036" cy="40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92988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20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han 2-Chủ đề A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46574" y="161842"/>
            <a:ext cx="564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2. </a:t>
            </a:r>
            <a:r>
              <a:rPr lang="vi-VN" smtClean="0"/>
              <a:t>Tớ “điều khiển” được các phần mềm ứng dụng</a:t>
            </a:r>
            <a:endParaRPr lang="en-US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50961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0" y="5017926"/>
            <a:ext cx="1428750" cy="1414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58105" y="5483054"/>
            <a:ext cx="1275790" cy="131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2496" y="5352618"/>
            <a:ext cx="1912862" cy="1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êu Đề Chủ Đề A-Quyển 2-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954" y="5326987"/>
            <a:ext cx="1099310" cy="109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734" y="5305699"/>
            <a:ext cx="1099310" cy="1099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6361" y="5326987"/>
            <a:ext cx="1099310" cy="1099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12" y="278295"/>
            <a:ext cx="1360988" cy="1797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5448" y="619160"/>
            <a:ext cx="1760446" cy="1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4-Phầ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795484"/>
            <a:ext cx="10431827" cy="166196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00CC"/>
                </a:solidFill>
              </a:defRPr>
            </a:lvl1pPr>
            <a:lvl2pPr algn="ctr">
              <a:defRPr sz="3600">
                <a:solidFill>
                  <a:srgbClr val="0000CC"/>
                </a:solidFill>
              </a:defRPr>
            </a:lvl2pPr>
            <a:lvl3pPr algn="ctr">
              <a:defRPr sz="3600">
                <a:solidFill>
                  <a:srgbClr val="0000CC"/>
                </a:solidFill>
              </a:defRPr>
            </a:lvl3pPr>
            <a:lvl4pPr algn="ctr">
              <a:defRPr sz="3600">
                <a:solidFill>
                  <a:srgbClr val="0000CC"/>
                </a:solidFill>
              </a:defRPr>
            </a:lvl4pPr>
            <a:lvl5pPr algn="ctr">
              <a:defRPr sz="360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0204" y="5472608"/>
            <a:ext cx="1428750" cy="14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7391" y="5472608"/>
            <a:ext cx="1447800" cy="95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0651" y="5937587"/>
            <a:ext cx="1905000" cy="8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1111" y="5956571"/>
            <a:ext cx="1909779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3827" y="5937587"/>
            <a:ext cx="190977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pPr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685" r:id="rId2"/>
    <p:sldLayoutId id="2147483698" r:id="rId3"/>
    <p:sldLayoutId id="2147483711" r:id="rId4"/>
    <p:sldLayoutId id="2147483743" r:id="rId5"/>
    <p:sldLayoutId id="2147483742" r:id="rId6"/>
    <p:sldLayoutId id="2147483744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6" r:id="rId23"/>
    <p:sldLayoutId id="2147483712" r:id="rId24"/>
    <p:sldLayoutId id="214748372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0.png"/><Relationship Id="rId7" Type="http://schemas.openxmlformats.org/officeDocument/2006/relationships/image" Target="../media/image52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slide" Target="slide3.xml"/><Relationship Id="rId4" Type="http://schemas.openxmlformats.org/officeDocument/2006/relationships/image" Target="../media/image3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TIN HỌC 4 – TUẦN 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7644" y="406421"/>
            <a:ext cx="9784733" cy="492988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CC"/>
                </a:solidFill>
              </a:rPr>
              <a:t>Hoạt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động</a:t>
            </a:r>
            <a:r>
              <a:rPr lang="en-US" sz="4000" dirty="0" smtClean="0">
                <a:solidFill>
                  <a:srgbClr val="0000CC"/>
                </a:solidFill>
              </a:rPr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6" y="1743075"/>
            <a:ext cx="3851607" cy="274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35" y="1743075"/>
            <a:ext cx="2892739" cy="271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11" y="1743075"/>
            <a:ext cx="4404889" cy="271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30627" y="2981326"/>
            <a:ext cx="626623" cy="209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7148550" y="2981326"/>
            <a:ext cx="535384" cy="4191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526" y="1862280"/>
            <a:ext cx="417074" cy="248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28835" y="1934834"/>
            <a:ext cx="457465" cy="17558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606048" y="4285225"/>
            <a:ext cx="644336" cy="1755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61306"/>
            <a:ext cx="11896927" cy="1661965"/>
          </a:xfrm>
        </p:spPr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884655"/>
            <a:ext cx="10686646" cy="1877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307" y="2909079"/>
            <a:ext cx="63327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</a:rPr>
              <a:t>Chọn dữ liệu </a:t>
            </a:r>
            <a:r>
              <a:rPr lang="vi-VN" sz="2800" dirty="0">
                <a:solidFill>
                  <a:srgbClr val="000000"/>
                </a:solidFill>
              </a:rPr>
              <a:t>(đánh dấu các mục dữ liệu bằng nhiều phương pháp khác nhau):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Trên thẻ </a:t>
            </a:r>
            <a:r>
              <a:rPr lang="vi-VN" sz="2800" b="1" dirty="0">
                <a:solidFill>
                  <a:srgbClr val="000000"/>
                </a:solidFill>
              </a:rPr>
              <a:t>Home</a:t>
            </a:r>
            <a:r>
              <a:rPr lang="vi-VN" sz="2800" dirty="0">
                <a:solidFill>
                  <a:srgbClr val="000000"/>
                </a:solidFill>
              </a:rPr>
              <a:t>, trong nhóm </a:t>
            </a:r>
            <a:r>
              <a:rPr lang="vi-VN" sz="2800" b="1" dirty="0">
                <a:solidFill>
                  <a:srgbClr val="000000"/>
                </a:solidFill>
              </a:rPr>
              <a:t>Editing</a:t>
            </a:r>
            <a:r>
              <a:rPr lang="vi-VN" sz="2800" dirty="0">
                <a:solidFill>
                  <a:srgbClr val="000000"/>
                </a:solidFill>
              </a:rPr>
              <a:t>, chọn </a:t>
            </a:r>
            <a:r>
              <a:rPr lang="vi-VN" sz="2800" b="1" dirty="0">
                <a:solidFill>
                  <a:srgbClr val="000000"/>
                </a:solidFill>
              </a:rPr>
              <a:t>Select.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Để chọn toàn bộ văn bản, nhấn </a:t>
            </a:r>
            <a:r>
              <a:rPr lang="vi-VN" sz="2800" b="1" dirty="0">
                <a:solidFill>
                  <a:srgbClr val="000000"/>
                </a:solidFill>
              </a:rPr>
              <a:t>Ctrl + A. 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14" y="3096227"/>
            <a:ext cx="3895493" cy="18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720" y="139064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Đóng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tệp</a:t>
            </a:r>
            <a:r>
              <a:rPr lang="en-US" sz="2800" b="1" dirty="0">
                <a:solidFill>
                  <a:srgbClr val="000000"/>
                </a:solidFill>
              </a:rPr>
              <a:t> tin: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thẻ </a:t>
            </a:r>
            <a:r>
              <a:rPr lang="en-US" sz="2800" b="1" dirty="0">
                <a:solidFill>
                  <a:srgbClr val="000000"/>
                </a:solidFill>
              </a:rPr>
              <a:t>File </a:t>
            </a:r>
            <a:r>
              <a:rPr lang="en-US" sz="2800" dirty="0">
                <a:solidFill>
                  <a:srgbClr val="000000"/>
                </a:solidFill>
              </a:rPr>
              <a:t>và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chọn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Close.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nút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Close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ứng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dụng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nếu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tệp</a:t>
            </a:r>
            <a:r>
              <a:rPr lang="en-US" sz="2800" dirty="0">
                <a:solidFill>
                  <a:srgbClr val="000000"/>
                </a:solidFill>
              </a:rPr>
              <a:t> tin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chế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Restore Down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nút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Close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cửa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sổ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tài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Nhấn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Ctrl + W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Ctrl + F4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82" y="1676399"/>
            <a:ext cx="4842081" cy="29146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44" y="1552900"/>
            <a:ext cx="7486566" cy="5181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44" y="1552900"/>
            <a:ext cx="7493710" cy="51867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 cửa sổ Microsoft Word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51" y="2354132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thẻ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616" y="2909198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16" y="3464264"/>
            <a:ext cx="3968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 chuột vào nút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tổ hợp phím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Alt+F4.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0444" y="1793916"/>
            <a:ext cx="469270" cy="209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67664" y="4987441"/>
            <a:ext cx="954414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hlinkClick r:id="rId5" action="ppaction://hlinksldjump" tooltip="Nhấp chuột vào hình này. Kết thúc slide khi &quot;Alt+F4&quot;  xuất hiện."/>
          </p:cNvPr>
          <p:cNvSpPr txBox="1"/>
          <p:nvPr/>
        </p:nvSpPr>
        <p:spPr>
          <a:xfrm>
            <a:off x="902225" y="5426015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17925" y="1569353"/>
            <a:ext cx="396229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2656" y="3988388"/>
            <a:ext cx="395276" cy="251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Mickey" descr="Image result for Computer mous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6624" y="4512358"/>
            <a:ext cx="1849271" cy="21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5" y="1552900"/>
            <a:ext cx="7468999" cy="51752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 trang soạn thảo văn bản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909" y="1552900"/>
            <a:ext cx="7477082" cy="51752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151" y="2354132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thẻ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616" y="2909198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24115" y="1787739"/>
            <a:ext cx="452642" cy="204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92228" y="2693126"/>
            <a:ext cx="929849" cy="216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1616" y="3464264"/>
            <a:ext cx="41994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Ctrl+W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Ctrl+F4.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67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16" grpId="0"/>
      <p:bldP spid="20" grpId="0"/>
      <p:bldP spid="20" grpId="1"/>
      <p:bldP spid="24" grpId="0"/>
      <p:bldP spid="24" grpId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1603882"/>
            <a:ext cx="5826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Tạo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bản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hoặc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chép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mục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đã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chọn</a:t>
            </a:r>
            <a:r>
              <a:rPr lang="en-US" sz="2800" b="1" dirty="0">
                <a:solidFill>
                  <a:srgbClr val="000000"/>
                </a:solidFill>
              </a:rPr>
              <a:t>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Trên</a:t>
            </a:r>
            <a:r>
              <a:rPr lang="en-US" sz="2800" dirty="0">
                <a:solidFill>
                  <a:srgbClr val="000000"/>
                </a:solidFill>
              </a:rPr>
              <a:t> thẻ </a:t>
            </a:r>
            <a:r>
              <a:rPr lang="en-US" sz="2800" b="1" dirty="0">
                <a:solidFill>
                  <a:srgbClr val="000000"/>
                </a:solidFill>
              </a:rPr>
              <a:t>Home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nhóm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Clipboard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Copy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Nhấn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Ctrl + C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phải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chọn</a:t>
            </a:r>
            <a:r>
              <a:rPr lang="en-US" sz="2800" dirty="0">
                <a:solidFill>
                  <a:srgbClr val="000000"/>
                </a:solidFill>
              </a:rPr>
              <a:t> và </a:t>
            </a:r>
            <a:r>
              <a:rPr lang="en-US" sz="2800" dirty="0" err="1">
                <a:solidFill>
                  <a:srgbClr val="000000"/>
                </a:solidFill>
              </a:rPr>
              <a:t>nhấp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Copy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0" y="1925797"/>
            <a:ext cx="5575710" cy="2895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537" y="150818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</a:rPr>
              <a:t>Tìm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kiếm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một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mục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nào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đó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trong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tệp</a:t>
            </a:r>
            <a:r>
              <a:rPr lang="en-US" sz="3200" b="1" dirty="0">
                <a:solidFill>
                  <a:srgbClr val="000000"/>
                </a:solidFill>
              </a:rPr>
              <a:t> tin </a:t>
            </a:r>
            <a:r>
              <a:rPr lang="en-US" sz="3200" b="1" dirty="0" err="1">
                <a:solidFill>
                  <a:srgbClr val="000000"/>
                </a:solidFill>
              </a:rPr>
              <a:t>hiện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tại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• </a:t>
            </a:r>
            <a:r>
              <a:rPr lang="en-US" sz="3200" dirty="0" err="1">
                <a:solidFill>
                  <a:srgbClr val="000000"/>
                </a:solidFill>
              </a:rPr>
              <a:t>Trên</a:t>
            </a:r>
            <a:r>
              <a:rPr lang="en-US" sz="3200" dirty="0">
                <a:solidFill>
                  <a:srgbClr val="000000"/>
                </a:solidFill>
              </a:rPr>
              <a:t> thẻ </a:t>
            </a:r>
            <a:r>
              <a:rPr lang="en-US" sz="3200" b="1" dirty="0">
                <a:solidFill>
                  <a:srgbClr val="000000"/>
                </a:solidFill>
              </a:rPr>
              <a:t>Home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trong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nhóm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Editing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nhấp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chuột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vào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Find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hoặc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• </a:t>
            </a:r>
            <a:r>
              <a:rPr lang="en-US" sz="3200" dirty="0" err="1">
                <a:solidFill>
                  <a:srgbClr val="000000"/>
                </a:solidFill>
              </a:rPr>
              <a:t>Nhấn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Ctrl + F. 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1" y="1605064"/>
            <a:ext cx="4298647" cy="30812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174" y="151560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Cắt hoặc di chuyển mục đã chọn từ vị trí hiện tại: </a:t>
            </a:r>
            <a:endParaRPr lang="en-US" sz="2800" b="1" smtClean="0">
              <a:solidFill>
                <a:srgbClr val="000000"/>
              </a:solidFill>
            </a:endParaRPr>
          </a:p>
          <a:p>
            <a:pPr algn="just"/>
            <a:r>
              <a:rPr lang="en-US" sz="2800" smtClean="0">
                <a:solidFill>
                  <a:srgbClr val="000000"/>
                </a:solidFill>
              </a:rPr>
              <a:t>• </a:t>
            </a:r>
            <a:r>
              <a:rPr lang="en-US" sz="2800">
                <a:solidFill>
                  <a:srgbClr val="000000"/>
                </a:solidFill>
              </a:rPr>
              <a:t>Trên thẻ </a:t>
            </a:r>
            <a:r>
              <a:rPr lang="en-US" sz="2800" b="1">
                <a:solidFill>
                  <a:srgbClr val="000000"/>
                </a:solidFill>
              </a:rPr>
              <a:t>Home</a:t>
            </a:r>
            <a:r>
              <a:rPr lang="en-US" sz="2800">
                <a:solidFill>
                  <a:srgbClr val="000000"/>
                </a:solidFill>
              </a:rPr>
              <a:t>, trong nhóm </a:t>
            </a:r>
            <a:r>
              <a:rPr lang="en-US" sz="2800" b="1">
                <a:solidFill>
                  <a:srgbClr val="000000"/>
                </a:solidFill>
              </a:rPr>
              <a:t>Clipboard</a:t>
            </a:r>
            <a:r>
              <a:rPr lang="en-US" sz="2800">
                <a:solidFill>
                  <a:srgbClr val="000000"/>
                </a:solidFill>
              </a:rPr>
              <a:t>, nhấp chuột vào </a:t>
            </a:r>
            <a:r>
              <a:rPr lang="en-US" sz="2800" b="1">
                <a:solidFill>
                  <a:srgbClr val="000000"/>
                </a:solidFill>
              </a:rPr>
              <a:t>Cut</a:t>
            </a:r>
            <a:r>
              <a:rPr lang="en-US" sz="2800">
                <a:solidFill>
                  <a:srgbClr val="000000"/>
                </a:solidFill>
              </a:rPr>
              <a:t>, hoặc </a:t>
            </a:r>
            <a:endParaRPr lang="en-US" sz="2800" smtClean="0">
              <a:solidFill>
                <a:srgbClr val="000000"/>
              </a:solidFill>
            </a:endParaRPr>
          </a:p>
          <a:p>
            <a:pPr algn="just"/>
            <a:r>
              <a:rPr lang="en-US" sz="2800" smtClean="0">
                <a:solidFill>
                  <a:srgbClr val="000000"/>
                </a:solidFill>
              </a:rPr>
              <a:t>• </a:t>
            </a:r>
            <a:r>
              <a:rPr lang="en-US" sz="2800">
                <a:solidFill>
                  <a:srgbClr val="000000"/>
                </a:solidFill>
              </a:rPr>
              <a:t>Nhấn </a:t>
            </a:r>
            <a:r>
              <a:rPr lang="en-US" sz="2800" b="1">
                <a:solidFill>
                  <a:srgbClr val="000000"/>
                </a:solidFill>
              </a:rPr>
              <a:t>Ctrl + X</a:t>
            </a:r>
            <a:r>
              <a:rPr lang="en-US" sz="2800">
                <a:solidFill>
                  <a:srgbClr val="000000"/>
                </a:solidFill>
              </a:rPr>
              <a:t>, hoặc </a:t>
            </a:r>
            <a:endParaRPr lang="en-US" sz="2800" smtClean="0">
              <a:solidFill>
                <a:srgbClr val="000000"/>
              </a:solidFill>
            </a:endParaRPr>
          </a:p>
          <a:p>
            <a:pPr algn="just"/>
            <a:r>
              <a:rPr lang="en-US" sz="2800" smtClean="0">
                <a:solidFill>
                  <a:srgbClr val="000000"/>
                </a:solidFill>
              </a:rPr>
              <a:t>• </a:t>
            </a:r>
            <a:r>
              <a:rPr lang="en-US" sz="2800">
                <a:solidFill>
                  <a:srgbClr val="000000"/>
                </a:solidFill>
              </a:rPr>
              <a:t>Nhấp chuột phải vào vùng chọn và chọn </a:t>
            </a:r>
            <a:r>
              <a:rPr lang="en-US" sz="2800" b="1">
                <a:solidFill>
                  <a:srgbClr val="000000"/>
                </a:solidFill>
              </a:rPr>
              <a:t>Move. </a:t>
            </a:r>
            <a:endParaRPr lang="en-US" sz="28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0" y="1595580"/>
            <a:ext cx="4987981" cy="259767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423" y="165041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</a:rPr>
              <a:t>Dán mục đã được sao chép hoặc bị cắt đến vị trí mới: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Trên thẻ </a:t>
            </a:r>
            <a:r>
              <a:rPr lang="vi-VN" sz="2800" b="1" dirty="0">
                <a:solidFill>
                  <a:srgbClr val="000000"/>
                </a:solidFill>
              </a:rPr>
              <a:t>Home</a:t>
            </a:r>
            <a:r>
              <a:rPr lang="vi-VN" sz="2800" dirty="0">
                <a:solidFill>
                  <a:srgbClr val="000000"/>
                </a:solidFill>
              </a:rPr>
              <a:t>, trong nhóm </a:t>
            </a:r>
            <a:r>
              <a:rPr lang="vi-VN" sz="2800" b="1" dirty="0">
                <a:solidFill>
                  <a:srgbClr val="000000"/>
                </a:solidFill>
              </a:rPr>
              <a:t>Clipboard</a:t>
            </a:r>
            <a:r>
              <a:rPr lang="vi-VN" sz="2800" dirty="0">
                <a:solidFill>
                  <a:srgbClr val="000000"/>
                </a:solidFill>
              </a:rPr>
              <a:t>, nhấp chuột vào </a:t>
            </a:r>
            <a:r>
              <a:rPr lang="vi-VN" sz="2800" b="1" dirty="0">
                <a:solidFill>
                  <a:srgbClr val="000000"/>
                </a:solidFill>
              </a:rPr>
              <a:t>Paste</a:t>
            </a:r>
            <a:r>
              <a:rPr lang="vi-VN" sz="2800" dirty="0">
                <a:solidFill>
                  <a:srgbClr val="000000"/>
                </a:solidFill>
              </a:rPr>
              <a:t>, hoặc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Nhấn </a:t>
            </a:r>
            <a:r>
              <a:rPr lang="vi-VN" sz="2800" b="1" dirty="0">
                <a:solidFill>
                  <a:srgbClr val="000000"/>
                </a:solidFill>
              </a:rPr>
              <a:t>Ctrl + V</a:t>
            </a:r>
            <a:r>
              <a:rPr lang="vi-VN" sz="2800" dirty="0">
                <a:solidFill>
                  <a:srgbClr val="000000"/>
                </a:solidFill>
              </a:rPr>
              <a:t>, hoặc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Nhấp chuột phải vào vùng chọn và chọn </a:t>
            </a:r>
            <a:r>
              <a:rPr lang="vi-VN" sz="2800" b="1" dirty="0">
                <a:solidFill>
                  <a:srgbClr val="000000"/>
                </a:solidFill>
              </a:rPr>
              <a:t>Paste.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50412"/>
            <a:ext cx="4848944" cy="29025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731" y="1488731"/>
            <a:ext cx="5016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</a:rPr>
              <a:t>In hoặc xem trước nội dung đã chọn hoặc cả tệp tin: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just"/>
            <a:r>
              <a:rPr lang="vi-VN" sz="3200" dirty="0" smtClean="0">
                <a:solidFill>
                  <a:srgbClr val="000000"/>
                </a:solidFill>
              </a:rPr>
              <a:t>• </a:t>
            </a:r>
            <a:r>
              <a:rPr lang="vi-VN" sz="3200" dirty="0">
                <a:solidFill>
                  <a:srgbClr val="000000"/>
                </a:solidFill>
              </a:rPr>
              <a:t>Nhấp chuột vào thẻ </a:t>
            </a:r>
            <a:r>
              <a:rPr lang="vi-VN" sz="3200" b="1" dirty="0">
                <a:solidFill>
                  <a:srgbClr val="000000"/>
                </a:solidFill>
              </a:rPr>
              <a:t>File</a:t>
            </a:r>
            <a:r>
              <a:rPr lang="vi-VN" sz="3200" dirty="0">
                <a:solidFill>
                  <a:srgbClr val="000000"/>
                </a:solidFill>
              </a:rPr>
              <a:t>, sau đó chọn </a:t>
            </a:r>
            <a:r>
              <a:rPr lang="vi-VN" sz="3200" b="1" dirty="0">
                <a:solidFill>
                  <a:srgbClr val="000000"/>
                </a:solidFill>
              </a:rPr>
              <a:t>Print</a:t>
            </a:r>
            <a:r>
              <a:rPr lang="vi-VN" sz="3200" dirty="0">
                <a:solidFill>
                  <a:srgbClr val="000000"/>
                </a:solidFill>
              </a:rPr>
              <a:t>, hoặc </a:t>
            </a: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vi-VN" sz="3200" dirty="0" smtClean="0">
                <a:solidFill>
                  <a:srgbClr val="000000"/>
                </a:solidFill>
              </a:rPr>
              <a:t>• </a:t>
            </a:r>
            <a:r>
              <a:rPr lang="vi-VN" sz="3200" dirty="0">
                <a:solidFill>
                  <a:srgbClr val="000000"/>
                </a:solidFill>
              </a:rPr>
              <a:t>Nhấn </a:t>
            </a:r>
            <a:r>
              <a:rPr lang="vi-VN" sz="3200" b="1" dirty="0">
                <a:solidFill>
                  <a:srgbClr val="000000"/>
                </a:solidFill>
              </a:rPr>
              <a:t>Ctrl + P. </a:t>
            </a:r>
            <a:endParaRPr lang="vi-VN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24" y="1626466"/>
            <a:ext cx="5314353" cy="33327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4723" y="11737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</a:rPr>
              <a:t>Lùi lại hành động cuối cùng được thực hiện: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</a:rPr>
              <a:t>• </a:t>
            </a:r>
            <a:r>
              <a:rPr lang="vi-VN" sz="2400" dirty="0">
                <a:solidFill>
                  <a:srgbClr val="000000"/>
                </a:solidFill>
              </a:rPr>
              <a:t>Trên thanh công cụ truy xuất nhanh, nhấp chuột vào </a:t>
            </a:r>
            <a:r>
              <a:rPr lang="vi-VN" sz="2400" b="1" dirty="0">
                <a:solidFill>
                  <a:srgbClr val="000000"/>
                </a:solidFill>
              </a:rPr>
              <a:t>Undo </a:t>
            </a:r>
            <a:r>
              <a:rPr lang="vi-VN" sz="2400" dirty="0">
                <a:solidFill>
                  <a:srgbClr val="000000"/>
                </a:solidFill>
              </a:rPr>
              <a:t>(hoặc chọn mũi tên cạnh nút </a:t>
            </a:r>
            <a:r>
              <a:rPr lang="vi-VN" sz="2400" b="1" dirty="0">
                <a:solidFill>
                  <a:srgbClr val="000000"/>
                </a:solidFill>
              </a:rPr>
              <a:t>Undo </a:t>
            </a:r>
            <a:r>
              <a:rPr lang="vi-VN" sz="2400" dirty="0">
                <a:solidFill>
                  <a:srgbClr val="000000"/>
                </a:solidFill>
              </a:rPr>
              <a:t>để hiển thị 100 mục để bạn có thể thực hiện lùi lại theo thứ tự), hoặc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</a:rPr>
              <a:t>• </a:t>
            </a:r>
            <a:r>
              <a:rPr lang="vi-VN" sz="2400" dirty="0">
                <a:solidFill>
                  <a:srgbClr val="000000"/>
                </a:solidFill>
              </a:rPr>
              <a:t>Nhấn </a:t>
            </a:r>
            <a:r>
              <a:rPr lang="vi-VN" sz="2400" b="1" dirty="0">
                <a:solidFill>
                  <a:srgbClr val="000000"/>
                </a:solidFill>
              </a:rPr>
              <a:t>Ctrl + Z. 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6" y="1350176"/>
            <a:ext cx="4312703" cy="2131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723" y="34864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</a:rPr>
              <a:t>Thay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thế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dữ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liệu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•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 thẻ </a:t>
            </a:r>
            <a:r>
              <a:rPr lang="en-US" sz="2400" b="1" dirty="0">
                <a:solidFill>
                  <a:srgbClr val="000000"/>
                </a:solidFill>
              </a:rPr>
              <a:t>Home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nhóm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Editing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nhấp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chuột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Replace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hoặc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• </a:t>
            </a:r>
            <a:r>
              <a:rPr lang="en-US" sz="2400" dirty="0" err="1">
                <a:solidFill>
                  <a:srgbClr val="000000"/>
                </a:solidFill>
              </a:rPr>
              <a:t>Nhấn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Ctrl + H.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5" y="3632562"/>
            <a:ext cx="4312703" cy="215197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THAO TÁC VỚI CÁC TỆP TIN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663" y="1541392"/>
            <a:ext cx="96078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</a:rPr>
              <a:t>Thay đổi cách hiển thị: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Nhấp chuột vào thẻ </a:t>
            </a:r>
            <a:r>
              <a:rPr lang="vi-VN" sz="2800" b="1" dirty="0">
                <a:solidFill>
                  <a:srgbClr val="000000"/>
                </a:solidFill>
              </a:rPr>
              <a:t>View </a:t>
            </a:r>
            <a:r>
              <a:rPr lang="vi-VN" sz="2800" dirty="0">
                <a:solidFill>
                  <a:srgbClr val="000000"/>
                </a:solidFill>
              </a:rPr>
              <a:t>và chọn cách hiển thị tương ứng, hoặc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</a:rPr>
              <a:t>• </a:t>
            </a:r>
            <a:r>
              <a:rPr lang="vi-VN" sz="2800" dirty="0">
                <a:solidFill>
                  <a:srgbClr val="000000"/>
                </a:solidFill>
              </a:rPr>
              <a:t>Nhấp chuột vào nút thể hiện chế độ hiển thị từ góc dưới bên phải màn hình. 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85" y="3357274"/>
            <a:ext cx="9329830" cy="150712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61306"/>
            <a:ext cx="11896927" cy="166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114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6400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8686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097280" indent="-18288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Hoạt động: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Sử dụng các công cụ biên tập căn bản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8"/>
          <p:cNvSpPr>
            <a:spLocks noGrp="1"/>
          </p:cNvSpPr>
          <p:nvPr>
            <p:ph type="title" idx="4294967295"/>
          </p:nvPr>
        </p:nvSpPr>
        <p:spPr>
          <a:xfrm>
            <a:off x="2460625" y="315913"/>
            <a:ext cx="9731375" cy="677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TẬP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Word.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1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8"/>
          <p:cNvSpPr>
            <a:spLocks noGrp="1"/>
          </p:cNvSpPr>
          <p:nvPr>
            <p:ph type="title" idx="4294967295"/>
          </p:nvPr>
        </p:nvSpPr>
        <p:spPr>
          <a:xfrm>
            <a:off x="2460625" y="315913"/>
            <a:ext cx="9731375" cy="677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TẬP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731310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 chọn nào dưới đây mô tả cách lưu tài liệu Word với một tên tập tin khác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 tài liệu Word và chấp nhận để lưu thay đổi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đến menu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nhấp vào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 As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 tài liệu Word và không chấp nhận lưu các thay đổi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đến menu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nhấp vào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1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8414" y="984699"/>
            <a:ext cx="98243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         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d.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7" y="1200694"/>
            <a:ext cx="1129036" cy="11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Chuẩn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bị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tuần</a:t>
            </a:r>
            <a:r>
              <a:rPr lang="en-US" b="1" dirty="0" smtClean="0">
                <a:solidFill>
                  <a:srgbClr val="FFFF00"/>
                </a:solidFill>
              </a:rPr>
              <a:t> 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45462" y="3504149"/>
            <a:ext cx="9715066" cy="1672009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Đọc và </a:t>
            </a:r>
            <a:r>
              <a:rPr lang="en-US" sz="3200" dirty="0" err="1" smtClean="0">
                <a:solidFill>
                  <a:schemeClr val="tx1"/>
                </a:solidFill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hành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nội</a:t>
            </a:r>
            <a:r>
              <a:rPr lang="en-US" sz="3200" dirty="0" smtClean="0">
                <a:solidFill>
                  <a:schemeClr val="tx1"/>
                </a:solidFill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</a:rPr>
              <a:t>đã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học</a:t>
            </a:r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tuần</a:t>
            </a:r>
            <a:r>
              <a:rPr lang="en-US" sz="3200" dirty="0" smtClean="0">
                <a:solidFill>
                  <a:schemeClr val="tx1"/>
                </a:solidFill>
              </a:rPr>
              <a:t> 4</a:t>
            </a:r>
          </a:p>
          <a:p>
            <a:pPr marL="342900" indent="-342900" algn="just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Đọc và </a:t>
            </a:r>
            <a:r>
              <a:rPr lang="en-US" sz="3200" dirty="0" err="1" smtClean="0">
                <a:solidFill>
                  <a:schemeClr val="tx1"/>
                </a:solidFill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nội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ký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r>
              <a:rPr lang="en-US" sz="3200" dirty="0" smtClean="0">
                <a:solidFill>
                  <a:schemeClr val="tx1"/>
                </a:solidFill>
              </a:rPr>
              <a:t> (SGK tr.33,34)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80362" y="248146"/>
            <a:ext cx="9784733" cy="492988"/>
          </a:xfrm>
        </p:spPr>
        <p:txBody>
          <a:bodyPr/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r"/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0" y="880257"/>
            <a:ext cx="10142115" cy="17486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7" y="2728306"/>
            <a:ext cx="5301021" cy="30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41733" y="58366"/>
            <a:ext cx="9784733" cy="492988"/>
          </a:xfrm>
        </p:spPr>
        <p:txBody>
          <a:bodyPr/>
          <a:lstStyle/>
          <a:p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35" y="552535"/>
            <a:ext cx="9741767" cy="17461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CD08"/>
              </a:clrFrom>
              <a:clrTo>
                <a:srgbClr val="FECD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9" y="2999337"/>
            <a:ext cx="3080786" cy="28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7700" y="2191523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tạo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tệp</a:t>
            </a:r>
            <a:r>
              <a:rPr lang="en-US" sz="2000" dirty="0">
                <a:solidFill>
                  <a:srgbClr val="000000"/>
                </a:solidFill>
              </a:rPr>
              <a:t> tin </a:t>
            </a:r>
            <a:r>
              <a:rPr lang="en-US" sz="2000" dirty="0" err="1">
                <a:solidFill>
                  <a:srgbClr val="000000"/>
                </a:solidFill>
              </a:rPr>
              <a:t>mới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chọn</a:t>
            </a:r>
            <a:r>
              <a:rPr lang="en-US" sz="2000" dirty="0">
                <a:solidFill>
                  <a:srgbClr val="000000"/>
                </a:solidFill>
              </a:rPr>
              <a:t> thẻ </a:t>
            </a:r>
            <a:r>
              <a:rPr lang="en-US" sz="2000" b="1" dirty="0">
                <a:solidFill>
                  <a:srgbClr val="000000"/>
                </a:solidFill>
              </a:rPr>
              <a:t>File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nhấp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chuột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vào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New </a:t>
            </a:r>
            <a:r>
              <a:rPr lang="en-US" sz="2000" dirty="0">
                <a:solidFill>
                  <a:srgbClr val="000000"/>
                </a:solidFill>
              </a:rPr>
              <a:t>và </a:t>
            </a:r>
            <a:r>
              <a:rPr lang="en-US" sz="2000" dirty="0" err="1">
                <a:solidFill>
                  <a:srgbClr val="000000"/>
                </a:solidFill>
              </a:rPr>
              <a:t>chọn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tạo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tệp</a:t>
            </a:r>
            <a:r>
              <a:rPr lang="en-US" sz="2000" dirty="0">
                <a:solidFill>
                  <a:srgbClr val="000000"/>
                </a:solidFill>
              </a:rPr>
              <a:t> tin </a:t>
            </a:r>
            <a:r>
              <a:rPr lang="en-US" sz="2000" dirty="0" err="1">
                <a:solidFill>
                  <a:srgbClr val="000000"/>
                </a:solidFill>
              </a:rPr>
              <a:t>mới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không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nội</a:t>
            </a:r>
            <a:r>
              <a:rPr lang="en-US" sz="2000" dirty="0">
                <a:solidFill>
                  <a:srgbClr val="000000"/>
                </a:solidFill>
              </a:rPr>
              <a:t> dung (</a:t>
            </a:r>
            <a:r>
              <a:rPr lang="en-US" sz="2000" dirty="0" err="1">
                <a:solidFill>
                  <a:srgbClr val="000000"/>
                </a:solidFill>
              </a:rPr>
              <a:t>phím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tắt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Ctrl + N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hoặc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lựa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chọn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một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mẫu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tệp</a:t>
            </a:r>
            <a:r>
              <a:rPr lang="en-US" sz="2000" dirty="0">
                <a:solidFill>
                  <a:srgbClr val="000000"/>
                </a:solidFill>
              </a:rPr>
              <a:t> tin </a:t>
            </a:r>
            <a:r>
              <a:rPr lang="en-US" sz="2000" dirty="0" err="1">
                <a:solidFill>
                  <a:srgbClr val="000000"/>
                </a:solidFill>
              </a:rPr>
              <a:t>phù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hợp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34" y="2999337"/>
            <a:ext cx="3172268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92" y="2999337"/>
            <a:ext cx="3153215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94" y="1552900"/>
            <a:ext cx="7498080" cy="51897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trang soạn thảo văn bản mới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ình ảnh có liên qu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61" y="44248"/>
            <a:ext cx="1869325" cy="1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hlinkClick r:id="rId5" action="ppaction://hlinksldjump" tooltip="Nhấp chuột vào hình này. Kết thúc slide khi &quot;trường tiểu học&quot; xuất hiện."/>
          </p:cNvPr>
          <p:cNvSpPr txBox="1"/>
          <p:nvPr/>
        </p:nvSpPr>
        <p:spPr>
          <a:xfrm>
            <a:off x="1757179" y="624967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33" y="2354131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33" y="2849897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thẻ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633" y="3375409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633" y="3904344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 document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161" y="4396787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26894" y="1793822"/>
            <a:ext cx="469961" cy="1662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69486" y="3593433"/>
            <a:ext cx="469961" cy="1662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620214" y="2642840"/>
            <a:ext cx="635619" cy="9308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33931" y="5207621"/>
            <a:ext cx="635619" cy="657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894" y="1552900"/>
            <a:ext cx="7495708" cy="51881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0161" y="2615800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590" y="2849897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Ctrl+N</a:t>
            </a:r>
            <a:endParaRPr lang="en-US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5745" y="1793822"/>
            <a:ext cx="922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nhập nội dung sau vào trang soạn thảo văn bản mà em vừa mới tạo:</a:t>
            </a:r>
          </a:p>
        </p:txBody>
      </p:sp>
    </p:spTree>
    <p:extLst>
      <p:ext uri="{BB962C8B-B14F-4D97-AF65-F5344CB8AC3E}">
        <p14:creationId xmlns:p14="http://schemas.microsoft.com/office/powerpoint/2010/main" val="3950776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405" y="433912"/>
            <a:ext cx="10431827" cy="1661965"/>
          </a:xfrm>
        </p:spPr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86" y="988250"/>
            <a:ext cx="9166686" cy="16307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63" y="3142034"/>
            <a:ext cx="5791188" cy="21538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128599"/>
            <a:ext cx="3043685" cy="40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tệp tin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4" y="2012083"/>
            <a:ext cx="5344169" cy="28338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58" y="1428750"/>
            <a:ext cx="558884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99" y="1545838"/>
            <a:ext cx="7497795" cy="5195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91" y="1543768"/>
            <a:ext cx="7497795" cy="51951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marL="182880" indent="-182880" algn="ctr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chia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văn bản trong Microsoft Word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251" y="1992182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thẻ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16" y="2547248"/>
            <a:ext cx="4208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716" y="3102314"/>
            <a:ext cx="39686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 chuột vào nút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tổ hợp phím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716" y="4394976"/>
            <a:ext cx="3776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Đặt tên tập tin trong khung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name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chọn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ết quả hình ảnh cho microsoft word sa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57" y="3604573"/>
            <a:ext cx="357595" cy="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323647" y="1772658"/>
            <a:ext cx="460226" cy="1866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59648" y="2024676"/>
            <a:ext cx="954414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HÃ¬nh áº£nh cÃ³ liÃªn qua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60" y="278192"/>
            <a:ext cx="1346796" cy="15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hlinkClick r:id="rId7" action="ppaction://hlinksldjump" tooltip="Nhấp chuột vào hình này. Kết thúc slide khi &quot;...rồi chọn Save&quot;  xuất hiện."/>
          </p:cNvPr>
          <p:cNvSpPr txBox="1"/>
          <p:nvPr/>
        </p:nvSpPr>
        <p:spPr>
          <a:xfrm>
            <a:off x="1827622" y="530880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0087" y="1527500"/>
            <a:ext cx="7509899" cy="476773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98598" y="4715262"/>
            <a:ext cx="621792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829386" y="5961427"/>
            <a:ext cx="855262" cy="176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5" y="1527500"/>
            <a:ext cx="7502986" cy="519877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5014" y="149168"/>
            <a:ext cx="10431827" cy="1661965"/>
          </a:xfrm>
        </p:spPr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3" y="829355"/>
            <a:ext cx="10097578" cy="1762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2700" y="3354404"/>
            <a:ext cx="9172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Nhấp chuột vào thẻ </a:t>
            </a:r>
            <a:r>
              <a:rPr lang="vi-VN" sz="2800" b="1" dirty="0">
                <a:solidFill>
                  <a:srgbClr val="000000"/>
                </a:solidFill>
              </a:rPr>
              <a:t>File</a:t>
            </a:r>
            <a:r>
              <a:rPr lang="vi-VN" sz="2800" dirty="0">
                <a:solidFill>
                  <a:srgbClr val="000000"/>
                </a:solidFill>
              </a:rPr>
              <a:t>, chọn </a:t>
            </a:r>
            <a:r>
              <a:rPr lang="vi-VN" sz="2800" b="1" dirty="0">
                <a:solidFill>
                  <a:srgbClr val="000000"/>
                </a:solidFill>
              </a:rPr>
              <a:t>Recent </a:t>
            </a:r>
            <a:r>
              <a:rPr lang="vi-VN" sz="2800" dirty="0">
                <a:solidFill>
                  <a:srgbClr val="000000"/>
                </a:solidFill>
              </a:rPr>
              <a:t>và sau đó nhấp chuột vào tên tệp tin từ danh sách các tài liệu được sử dụng gần đây; hoặc 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</a:rPr>
              <a:t>Nhấp </a:t>
            </a:r>
            <a:r>
              <a:rPr lang="vi-VN" sz="2800" dirty="0">
                <a:solidFill>
                  <a:srgbClr val="000000"/>
                </a:solidFill>
              </a:rPr>
              <a:t>chuột vào thẻ </a:t>
            </a:r>
            <a:r>
              <a:rPr lang="vi-VN" sz="2800" b="1" dirty="0">
                <a:solidFill>
                  <a:srgbClr val="000000"/>
                </a:solidFill>
              </a:rPr>
              <a:t>File</a:t>
            </a:r>
            <a:r>
              <a:rPr lang="vi-VN" sz="2800" dirty="0">
                <a:solidFill>
                  <a:srgbClr val="000000"/>
                </a:solidFill>
              </a:rPr>
              <a:t>, sau đó chọn </a:t>
            </a:r>
            <a:r>
              <a:rPr lang="vi-VN" sz="2800" b="1" dirty="0">
                <a:solidFill>
                  <a:srgbClr val="000000"/>
                </a:solidFill>
              </a:rPr>
              <a:t>Open</a:t>
            </a:r>
            <a:r>
              <a:rPr lang="vi-VN" sz="2800" dirty="0">
                <a:solidFill>
                  <a:srgbClr val="000000"/>
                </a:solidFill>
              </a:rPr>
              <a:t>; </a:t>
            </a:r>
            <a:r>
              <a:rPr lang="en-US" sz="2800" dirty="0" err="1" smtClean="0">
                <a:solidFill>
                  <a:srgbClr val="000000"/>
                </a:solidFill>
              </a:rPr>
              <a:t>hoặc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</a:rPr>
              <a:t>Nhấn </a:t>
            </a:r>
            <a:r>
              <a:rPr lang="vi-VN" sz="2800" dirty="0">
                <a:solidFill>
                  <a:srgbClr val="000000"/>
                </a:solidFill>
              </a:rPr>
              <a:t>tổ hợp phím </a:t>
            </a:r>
            <a:r>
              <a:rPr lang="vi-VN" sz="2800" b="1" dirty="0">
                <a:solidFill>
                  <a:srgbClr val="000000"/>
                </a:solidFill>
              </a:rPr>
              <a:t>Ctrl + O </a:t>
            </a:r>
            <a:r>
              <a:rPr lang="vi-VN" sz="2800" dirty="0">
                <a:solidFill>
                  <a:srgbClr val="000000"/>
                </a:solidFill>
              </a:rPr>
              <a:t>hoặc </a:t>
            </a:r>
            <a:r>
              <a:rPr lang="vi-VN" sz="2800" b="1" dirty="0">
                <a:solidFill>
                  <a:srgbClr val="000000"/>
                </a:solidFill>
              </a:rPr>
              <a:t>Ctrl + F12</a:t>
            </a:r>
            <a:r>
              <a:rPr lang="vi-VN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9263" y="2711552"/>
            <a:ext cx="8052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dụng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những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tài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201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NKNOELEADERBOARD" val="13094851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Banded</vt:lpstr>
      <vt:lpstr>TIN HỌC 4 – TUẦN 4</vt:lpstr>
      <vt:lpstr>THAO TÁC VỚI CÁC TỆP TIN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ÔN TẬP</vt:lpstr>
      <vt:lpstr>CÂU HỎI ÔN TẬP</vt:lpstr>
      <vt:lpstr>PowerPoint Presentation</vt:lpstr>
      <vt:lpstr>Chuẩn bị tuần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2021-09-25T10:49:13Z</dcterms:created>
  <dcterms:modified xsi:type="dcterms:W3CDTF">2021-09-25T10:49:21Z</dcterms:modified>
</cp:coreProperties>
</file>