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84" r:id="rId5"/>
    <p:sldId id="279" r:id="rId6"/>
    <p:sldId id="286" r:id="rId7"/>
    <p:sldId id="274" r:id="rId8"/>
    <p:sldId id="264" r:id="rId9"/>
    <p:sldId id="276" r:id="rId10"/>
    <p:sldId id="277" r:id="rId11"/>
    <p:sldId id="278" r:id="rId12"/>
    <p:sldId id="270" r:id="rId13"/>
    <p:sldId id="271" r:id="rId14"/>
  </p:sldIdLst>
  <p:sldSz cx="18288000" cy="10287000"/>
  <p:notesSz cx="6858000" cy="9144000"/>
  <p:embeddedFontLst>
    <p:embeddedFont>
      <p:font typeface="Open Sans Light Bold" panose="020B0604020202020204" charset="0"/>
      <p:regular r:id="rId15"/>
    </p:embeddedFont>
    <p:embeddedFont>
      <p:font typeface="Calibri" panose="020F0502020204030204" pitchFamily="34" charset="0"/>
      <p:regular r:id="rId16"/>
      <p:bold r:id="rId17"/>
      <p:italic r:id="rId18"/>
      <p:boldItalic r:id="rId19"/>
    </p:embeddedFont>
  </p:embeddedFontLst>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2B4B82"/>
    <a:srgbClr val="F8F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22" autoAdjust="0"/>
  </p:normalViewPr>
  <p:slideViewPr>
    <p:cSldViewPr>
      <p:cViewPr varScale="1">
        <p:scale>
          <a:sx n="47" d="100"/>
          <a:sy n="47" d="100"/>
        </p:scale>
        <p:origin x="63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2DA27B-D0EA-451F-ACCF-8E763DD02FA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43355D09-CDF3-4AE7-8E2D-F61BD9095808}">
      <dgm:prSet phldrT="[Text]" custT="1"/>
      <dgm:spPr/>
      <dgm:t>
        <a:bodyPr/>
        <a:lstStyle/>
        <a:p>
          <a:r>
            <a:rPr lang="en-US" sz="3400" b="1" dirty="0" smtClean="0"/>
            <a:t>HĐ3. </a:t>
          </a:r>
          <a:r>
            <a:rPr lang="en-US" sz="3400" b="1" dirty="0" err="1" smtClean="0"/>
            <a:t>Sử</a:t>
          </a:r>
          <a:r>
            <a:rPr lang="en-US" sz="3400" b="1" dirty="0" smtClean="0"/>
            <a:t> </a:t>
          </a:r>
          <a:r>
            <a:rPr lang="en-US" sz="3400" b="1" dirty="0" err="1" smtClean="0"/>
            <a:t>dụng</a:t>
          </a:r>
          <a:r>
            <a:rPr lang="en-US" sz="3400" b="1" dirty="0" smtClean="0"/>
            <a:t> </a:t>
          </a:r>
          <a:r>
            <a:rPr lang="en-US" sz="3400" b="1" dirty="0" err="1" smtClean="0"/>
            <a:t>thanh</a:t>
          </a:r>
          <a:r>
            <a:rPr lang="en-US" sz="3400" b="1" dirty="0" smtClean="0"/>
            <a:t> </a:t>
          </a:r>
          <a:r>
            <a:rPr lang="en-US" sz="3400" b="1" dirty="0" err="1" smtClean="0"/>
            <a:t>công</a:t>
          </a:r>
          <a:r>
            <a:rPr lang="en-US" sz="3400" b="1" dirty="0" smtClean="0"/>
            <a:t> </a:t>
          </a:r>
          <a:r>
            <a:rPr lang="en-US" sz="3400" b="1" dirty="0" err="1" smtClean="0"/>
            <a:t>cụ</a:t>
          </a:r>
          <a:r>
            <a:rPr lang="en-US" sz="3400" b="1" dirty="0" smtClean="0"/>
            <a:t> </a:t>
          </a:r>
          <a:r>
            <a:rPr lang="en-US" sz="3400" b="1" dirty="0" err="1" smtClean="0"/>
            <a:t>truy</a:t>
          </a:r>
          <a:r>
            <a:rPr lang="en-US" sz="3400" b="1" dirty="0" smtClean="0"/>
            <a:t> </a:t>
          </a:r>
          <a:r>
            <a:rPr lang="en-US" sz="3400" b="1" dirty="0" err="1" smtClean="0"/>
            <a:t>xuất</a:t>
          </a:r>
          <a:r>
            <a:rPr lang="en-US" sz="3400" b="1" dirty="0" smtClean="0"/>
            <a:t> </a:t>
          </a:r>
          <a:r>
            <a:rPr lang="en-US" sz="3400" b="1" dirty="0" err="1" smtClean="0"/>
            <a:t>nhanh</a:t>
          </a:r>
          <a:r>
            <a:rPr lang="en-US" sz="3400" b="1" dirty="0" smtClean="0"/>
            <a:t> </a:t>
          </a:r>
        </a:p>
        <a:p>
          <a:r>
            <a:rPr lang="en-US" sz="3400" b="1" dirty="0" smtClean="0"/>
            <a:t>(Quick Access Toolbar)</a:t>
          </a:r>
        </a:p>
      </dgm:t>
    </dgm:pt>
    <dgm:pt modelId="{3E7D11DA-53D1-46BB-A228-D88AFE87412E}" type="parTrans" cxnId="{6D247307-585C-4D6A-B036-DACEC2E087B2}">
      <dgm:prSet/>
      <dgm:spPr/>
      <dgm:t>
        <a:bodyPr/>
        <a:lstStyle/>
        <a:p>
          <a:endParaRPr lang="en-US" sz="3400" b="1"/>
        </a:p>
      </dgm:t>
    </dgm:pt>
    <dgm:pt modelId="{09969084-E749-4855-AD21-4D52E4C4ED82}" type="sibTrans" cxnId="{6D247307-585C-4D6A-B036-DACEC2E087B2}">
      <dgm:prSet/>
      <dgm:spPr/>
      <dgm:t>
        <a:bodyPr/>
        <a:lstStyle/>
        <a:p>
          <a:endParaRPr lang="en-US" sz="3400" b="1"/>
        </a:p>
      </dgm:t>
    </dgm:pt>
    <dgm:pt modelId="{BE372C96-13BA-48CF-8C8E-2ADD7C044BE9}">
      <dgm:prSet custT="1"/>
      <dgm:spPr/>
      <dgm:t>
        <a:bodyPr/>
        <a:lstStyle/>
        <a:p>
          <a:r>
            <a:rPr lang="en-US" sz="3400" b="1" dirty="0" smtClean="0"/>
            <a:t>HĐ4: </a:t>
          </a:r>
          <a:r>
            <a:rPr lang="en-US" sz="3400" b="1" dirty="0" err="1" smtClean="0"/>
            <a:t>Sử</a:t>
          </a:r>
          <a:r>
            <a:rPr lang="en-US" sz="3400" b="1" dirty="0" smtClean="0"/>
            <a:t> </a:t>
          </a:r>
          <a:r>
            <a:rPr lang="en-US" sz="3400" b="1" dirty="0" err="1" smtClean="0"/>
            <a:t>dụng</a:t>
          </a:r>
          <a:r>
            <a:rPr lang="en-US" sz="3400" b="1" dirty="0" smtClean="0"/>
            <a:t> Ribbon (</a:t>
          </a:r>
          <a:r>
            <a:rPr lang="en-US" sz="3400" b="1" dirty="0" err="1" smtClean="0"/>
            <a:t>dải</a:t>
          </a:r>
          <a:r>
            <a:rPr lang="en-US" sz="3400" b="1" dirty="0" smtClean="0"/>
            <a:t> </a:t>
          </a:r>
          <a:r>
            <a:rPr lang="en-US" sz="3400" b="1" dirty="0" err="1" smtClean="0"/>
            <a:t>băng</a:t>
          </a:r>
          <a:r>
            <a:rPr lang="en-US" sz="3400" b="1" dirty="0" smtClean="0"/>
            <a:t>)</a:t>
          </a:r>
          <a:endParaRPr lang="en-US" sz="3400" b="1" dirty="0"/>
        </a:p>
      </dgm:t>
    </dgm:pt>
    <dgm:pt modelId="{1DF2B946-6659-4921-8CE2-7E8158B0CF13}" type="parTrans" cxnId="{7F851CBB-3043-4741-BC1E-411192771988}">
      <dgm:prSet/>
      <dgm:spPr/>
      <dgm:t>
        <a:bodyPr/>
        <a:lstStyle/>
        <a:p>
          <a:endParaRPr lang="en-US" sz="3400" b="1"/>
        </a:p>
      </dgm:t>
    </dgm:pt>
    <dgm:pt modelId="{3E1F8D61-4ACD-48BF-94B1-C01A89CA1DCB}" type="sibTrans" cxnId="{7F851CBB-3043-4741-BC1E-411192771988}">
      <dgm:prSet/>
      <dgm:spPr/>
      <dgm:t>
        <a:bodyPr/>
        <a:lstStyle/>
        <a:p>
          <a:endParaRPr lang="en-US" sz="3400" b="1"/>
        </a:p>
      </dgm:t>
    </dgm:pt>
    <dgm:pt modelId="{D23D1A95-C04B-4B19-871D-CF2BE74A23A7}">
      <dgm:prSet custT="1"/>
      <dgm:spPr/>
      <dgm:t>
        <a:bodyPr/>
        <a:lstStyle/>
        <a:p>
          <a:r>
            <a:rPr lang="en-US" sz="3400" b="1" dirty="0" smtClean="0"/>
            <a:t>HĐ1: Screen Tip (</a:t>
          </a:r>
          <a:r>
            <a:rPr lang="en-US" sz="3400" b="1" dirty="0" err="1" smtClean="0"/>
            <a:t>Gợi</a:t>
          </a:r>
          <a:r>
            <a:rPr lang="en-US" sz="3400" b="1" dirty="0" smtClean="0"/>
            <a:t> ý </a:t>
          </a:r>
          <a:r>
            <a:rPr lang="en-US" sz="3400" b="1" dirty="0" err="1" smtClean="0"/>
            <a:t>chức</a:t>
          </a:r>
          <a:r>
            <a:rPr lang="en-US" sz="3400" b="1" dirty="0" smtClean="0"/>
            <a:t> </a:t>
          </a:r>
          <a:r>
            <a:rPr lang="en-US" sz="3400" b="1" dirty="0" err="1" smtClean="0"/>
            <a:t>năng</a:t>
          </a:r>
          <a:r>
            <a:rPr lang="en-US" sz="3400" b="1" dirty="0" smtClean="0"/>
            <a:t>)</a:t>
          </a:r>
        </a:p>
      </dgm:t>
    </dgm:pt>
    <dgm:pt modelId="{92507488-3F44-434F-94F8-06C4FB7BA7F7}" type="parTrans" cxnId="{AAA451C1-93FB-40F5-9019-2C2A6705A56C}">
      <dgm:prSet/>
      <dgm:spPr/>
      <dgm:t>
        <a:bodyPr/>
        <a:lstStyle/>
        <a:p>
          <a:endParaRPr lang="en-US" sz="3400" b="1"/>
        </a:p>
      </dgm:t>
    </dgm:pt>
    <dgm:pt modelId="{163E03E9-83B3-4F4E-9BB2-1DBBAA215AC5}" type="sibTrans" cxnId="{AAA451C1-93FB-40F5-9019-2C2A6705A56C}">
      <dgm:prSet/>
      <dgm:spPr/>
      <dgm:t>
        <a:bodyPr/>
        <a:lstStyle/>
        <a:p>
          <a:endParaRPr lang="en-US" sz="3400" b="1"/>
        </a:p>
      </dgm:t>
    </dgm:pt>
    <dgm:pt modelId="{9FE17539-FA1A-4A60-8FA7-EC8F1BA328B8}">
      <dgm:prSet custT="1"/>
      <dgm:spPr/>
      <dgm:t>
        <a:bodyPr/>
        <a:lstStyle/>
        <a:p>
          <a:r>
            <a:rPr lang="en-US" sz="3400" b="1" dirty="0" smtClean="0"/>
            <a:t>HĐ2: </a:t>
          </a:r>
          <a:r>
            <a:rPr lang="en-US" sz="3400" b="1" dirty="0" err="1" smtClean="0"/>
            <a:t>Tùy</a:t>
          </a:r>
          <a:r>
            <a:rPr lang="en-US" sz="3400" b="1" dirty="0" smtClean="0"/>
            <a:t> </a:t>
          </a:r>
          <a:r>
            <a:rPr lang="en-US" sz="3400" b="1" dirty="0" err="1" smtClean="0"/>
            <a:t>chỉnh</a:t>
          </a:r>
          <a:r>
            <a:rPr lang="en-US" sz="3400" b="1" dirty="0" smtClean="0"/>
            <a:t> </a:t>
          </a:r>
          <a:r>
            <a:rPr lang="en-US" sz="3400" b="1" dirty="0" err="1" smtClean="0"/>
            <a:t>thước</a:t>
          </a:r>
          <a:r>
            <a:rPr lang="en-US" sz="3400" b="1" dirty="0" smtClean="0"/>
            <a:t> </a:t>
          </a:r>
          <a:r>
            <a:rPr lang="en-US" sz="3400" b="1" dirty="0" err="1" smtClean="0"/>
            <a:t>kẻ</a:t>
          </a:r>
          <a:r>
            <a:rPr lang="en-US" sz="3400" b="1" dirty="0" smtClean="0"/>
            <a:t> và Font</a:t>
          </a:r>
          <a:endParaRPr lang="en-US" sz="3400" b="1" dirty="0"/>
        </a:p>
      </dgm:t>
    </dgm:pt>
    <dgm:pt modelId="{9BC28A9B-CED6-424F-B643-25C811A6055C}" type="parTrans" cxnId="{E5B1DCBF-E274-49A3-9E07-2D3994A479D0}">
      <dgm:prSet/>
      <dgm:spPr/>
      <dgm:t>
        <a:bodyPr/>
        <a:lstStyle/>
        <a:p>
          <a:endParaRPr lang="en-US" sz="3400" b="1"/>
        </a:p>
      </dgm:t>
    </dgm:pt>
    <dgm:pt modelId="{AF32AB04-F9C5-4B04-A46A-D3D3A5E99814}" type="sibTrans" cxnId="{E5B1DCBF-E274-49A3-9E07-2D3994A479D0}">
      <dgm:prSet/>
      <dgm:spPr/>
      <dgm:t>
        <a:bodyPr/>
        <a:lstStyle/>
        <a:p>
          <a:endParaRPr lang="en-US" sz="3400" b="1"/>
        </a:p>
      </dgm:t>
    </dgm:pt>
    <dgm:pt modelId="{F3BBAC9D-C376-4BCE-9152-689E75870E6D}" type="pres">
      <dgm:prSet presAssocID="{132DA27B-D0EA-451F-ACCF-8E763DD02FAD}" presName="Name0" presStyleCnt="0">
        <dgm:presLayoutVars>
          <dgm:chMax val="7"/>
          <dgm:chPref val="7"/>
          <dgm:dir/>
        </dgm:presLayoutVars>
      </dgm:prSet>
      <dgm:spPr/>
      <dgm:t>
        <a:bodyPr/>
        <a:lstStyle/>
        <a:p>
          <a:endParaRPr lang="en-US"/>
        </a:p>
      </dgm:t>
    </dgm:pt>
    <dgm:pt modelId="{2B229206-FEE1-434A-B85F-2A3B1819EA91}" type="pres">
      <dgm:prSet presAssocID="{132DA27B-D0EA-451F-ACCF-8E763DD02FAD}" presName="Name1" presStyleCnt="0"/>
      <dgm:spPr/>
      <dgm:t>
        <a:bodyPr/>
        <a:lstStyle/>
        <a:p>
          <a:endParaRPr lang="en-US"/>
        </a:p>
      </dgm:t>
    </dgm:pt>
    <dgm:pt modelId="{14EF94DF-63D2-42C2-8049-C86CFE7760A6}" type="pres">
      <dgm:prSet presAssocID="{132DA27B-D0EA-451F-ACCF-8E763DD02FAD}" presName="cycle" presStyleCnt="0"/>
      <dgm:spPr/>
      <dgm:t>
        <a:bodyPr/>
        <a:lstStyle/>
        <a:p>
          <a:endParaRPr lang="en-US"/>
        </a:p>
      </dgm:t>
    </dgm:pt>
    <dgm:pt modelId="{65118797-D1F6-4768-92AE-2E4FBB7D9FD6}" type="pres">
      <dgm:prSet presAssocID="{132DA27B-D0EA-451F-ACCF-8E763DD02FAD}" presName="srcNode" presStyleLbl="node1" presStyleIdx="0" presStyleCnt="4"/>
      <dgm:spPr/>
      <dgm:t>
        <a:bodyPr/>
        <a:lstStyle/>
        <a:p>
          <a:endParaRPr lang="en-US"/>
        </a:p>
      </dgm:t>
    </dgm:pt>
    <dgm:pt modelId="{8A40FE6C-5C88-428C-BBA6-7BE15A890908}" type="pres">
      <dgm:prSet presAssocID="{132DA27B-D0EA-451F-ACCF-8E763DD02FAD}" presName="conn" presStyleLbl="parChTrans1D2" presStyleIdx="0" presStyleCnt="1"/>
      <dgm:spPr/>
      <dgm:t>
        <a:bodyPr/>
        <a:lstStyle/>
        <a:p>
          <a:endParaRPr lang="en-US"/>
        </a:p>
      </dgm:t>
    </dgm:pt>
    <dgm:pt modelId="{7D45C9F9-2085-4082-994E-F92C217478EB}" type="pres">
      <dgm:prSet presAssocID="{132DA27B-D0EA-451F-ACCF-8E763DD02FAD}" presName="extraNode" presStyleLbl="node1" presStyleIdx="0" presStyleCnt="4"/>
      <dgm:spPr/>
      <dgm:t>
        <a:bodyPr/>
        <a:lstStyle/>
        <a:p>
          <a:endParaRPr lang="en-US"/>
        </a:p>
      </dgm:t>
    </dgm:pt>
    <dgm:pt modelId="{D4DFCF23-F044-4C0C-82A4-0A4F052B4EC2}" type="pres">
      <dgm:prSet presAssocID="{132DA27B-D0EA-451F-ACCF-8E763DD02FAD}" presName="dstNode" presStyleLbl="node1" presStyleIdx="0" presStyleCnt="4"/>
      <dgm:spPr/>
      <dgm:t>
        <a:bodyPr/>
        <a:lstStyle/>
        <a:p>
          <a:endParaRPr lang="en-US"/>
        </a:p>
      </dgm:t>
    </dgm:pt>
    <dgm:pt modelId="{ABF49F5B-561E-47B9-A8B6-F3CDE6B7227D}" type="pres">
      <dgm:prSet presAssocID="{D23D1A95-C04B-4B19-871D-CF2BE74A23A7}" presName="text_1" presStyleLbl="node1" presStyleIdx="0" presStyleCnt="4">
        <dgm:presLayoutVars>
          <dgm:bulletEnabled val="1"/>
        </dgm:presLayoutVars>
      </dgm:prSet>
      <dgm:spPr/>
      <dgm:t>
        <a:bodyPr/>
        <a:lstStyle/>
        <a:p>
          <a:endParaRPr lang="en-US"/>
        </a:p>
      </dgm:t>
    </dgm:pt>
    <dgm:pt modelId="{20BB5A5A-671B-48E1-BFC7-D45CC2AD2906}" type="pres">
      <dgm:prSet presAssocID="{D23D1A95-C04B-4B19-871D-CF2BE74A23A7}" presName="accent_1" presStyleCnt="0"/>
      <dgm:spPr/>
    </dgm:pt>
    <dgm:pt modelId="{E41B0E79-6358-4061-8EC3-2030F7A4D435}" type="pres">
      <dgm:prSet presAssocID="{D23D1A95-C04B-4B19-871D-CF2BE74A23A7}" presName="accentRepeatNode" presStyleLbl="solidFgAcc1" presStyleIdx="0" presStyleCnt="4"/>
      <dgm:spPr/>
    </dgm:pt>
    <dgm:pt modelId="{2FCD8A81-6D96-4CC7-B2C3-92DEEDD8F137}" type="pres">
      <dgm:prSet presAssocID="{9FE17539-FA1A-4A60-8FA7-EC8F1BA328B8}" presName="text_2" presStyleLbl="node1" presStyleIdx="1" presStyleCnt="4">
        <dgm:presLayoutVars>
          <dgm:bulletEnabled val="1"/>
        </dgm:presLayoutVars>
      </dgm:prSet>
      <dgm:spPr/>
      <dgm:t>
        <a:bodyPr/>
        <a:lstStyle/>
        <a:p>
          <a:endParaRPr lang="en-US"/>
        </a:p>
      </dgm:t>
    </dgm:pt>
    <dgm:pt modelId="{3A42B3BD-1C2B-479E-834A-DCC9547054C3}" type="pres">
      <dgm:prSet presAssocID="{9FE17539-FA1A-4A60-8FA7-EC8F1BA328B8}" presName="accent_2" presStyleCnt="0"/>
      <dgm:spPr/>
    </dgm:pt>
    <dgm:pt modelId="{B3349F48-0E78-401D-B109-515EF28E8AC2}" type="pres">
      <dgm:prSet presAssocID="{9FE17539-FA1A-4A60-8FA7-EC8F1BA328B8}" presName="accentRepeatNode" presStyleLbl="solidFgAcc1" presStyleIdx="1" presStyleCnt="4"/>
      <dgm:spPr/>
    </dgm:pt>
    <dgm:pt modelId="{260270B0-857E-47EA-A5C2-401375EFC88F}" type="pres">
      <dgm:prSet presAssocID="{43355D09-CDF3-4AE7-8E2D-F61BD9095808}" presName="text_3" presStyleLbl="node1" presStyleIdx="2" presStyleCnt="4">
        <dgm:presLayoutVars>
          <dgm:bulletEnabled val="1"/>
        </dgm:presLayoutVars>
      </dgm:prSet>
      <dgm:spPr/>
      <dgm:t>
        <a:bodyPr/>
        <a:lstStyle/>
        <a:p>
          <a:endParaRPr lang="en-US"/>
        </a:p>
      </dgm:t>
    </dgm:pt>
    <dgm:pt modelId="{1D404FAD-BD34-4E1D-A089-01B17FF05AE8}" type="pres">
      <dgm:prSet presAssocID="{43355D09-CDF3-4AE7-8E2D-F61BD9095808}" presName="accent_3" presStyleCnt="0"/>
      <dgm:spPr/>
    </dgm:pt>
    <dgm:pt modelId="{0E79680F-A074-42B2-9D3C-61499A458B76}" type="pres">
      <dgm:prSet presAssocID="{43355D09-CDF3-4AE7-8E2D-F61BD9095808}" presName="accentRepeatNode" presStyleLbl="solidFgAcc1" presStyleIdx="2" presStyleCnt="4"/>
      <dgm:spPr/>
      <dgm:t>
        <a:bodyPr/>
        <a:lstStyle/>
        <a:p>
          <a:endParaRPr lang="en-US"/>
        </a:p>
      </dgm:t>
    </dgm:pt>
    <dgm:pt modelId="{AF6B1AA7-3565-48C4-BC96-94DE0FF0C2EE}" type="pres">
      <dgm:prSet presAssocID="{BE372C96-13BA-48CF-8C8E-2ADD7C044BE9}" presName="text_4" presStyleLbl="node1" presStyleIdx="3" presStyleCnt="4">
        <dgm:presLayoutVars>
          <dgm:bulletEnabled val="1"/>
        </dgm:presLayoutVars>
      </dgm:prSet>
      <dgm:spPr/>
      <dgm:t>
        <a:bodyPr/>
        <a:lstStyle/>
        <a:p>
          <a:endParaRPr lang="en-US"/>
        </a:p>
      </dgm:t>
    </dgm:pt>
    <dgm:pt modelId="{10759949-6D53-4302-8B3E-CD146FC36756}" type="pres">
      <dgm:prSet presAssocID="{BE372C96-13BA-48CF-8C8E-2ADD7C044BE9}" presName="accent_4" presStyleCnt="0"/>
      <dgm:spPr/>
    </dgm:pt>
    <dgm:pt modelId="{314C0859-CAB1-4FDC-941F-66A969F6645F}" type="pres">
      <dgm:prSet presAssocID="{BE372C96-13BA-48CF-8C8E-2ADD7C044BE9}" presName="accentRepeatNode" presStyleLbl="solidFgAcc1" presStyleIdx="3" presStyleCnt="4"/>
      <dgm:spPr/>
      <dgm:t>
        <a:bodyPr/>
        <a:lstStyle/>
        <a:p>
          <a:endParaRPr lang="en-US"/>
        </a:p>
      </dgm:t>
    </dgm:pt>
  </dgm:ptLst>
  <dgm:cxnLst>
    <dgm:cxn modelId="{7F851CBB-3043-4741-BC1E-411192771988}" srcId="{132DA27B-D0EA-451F-ACCF-8E763DD02FAD}" destId="{BE372C96-13BA-48CF-8C8E-2ADD7C044BE9}" srcOrd="3" destOrd="0" parTransId="{1DF2B946-6659-4921-8CE2-7E8158B0CF13}" sibTransId="{3E1F8D61-4ACD-48BF-94B1-C01A89CA1DCB}"/>
    <dgm:cxn modelId="{155DB97D-3C0E-475B-BF94-D6D7B1395BAC}" type="presOf" srcId="{163E03E9-83B3-4F4E-9BB2-1DBBAA215AC5}" destId="{8A40FE6C-5C88-428C-BBA6-7BE15A890908}" srcOrd="0" destOrd="0" presId="urn:microsoft.com/office/officeart/2008/layout/VerticalCurvedList"/>
    <dgm:cxn modelId="{ACB4E5CB-8B65-4E68-BA76-9CE1E56D8033}" type="presOf" srcId="{D23D1A95-C04B-4B19-871D-CF2BE74A23A7}" destId="{ABF49F5B-561E-47B9-A8B6-F3CDE6B7227D}" srcOrd="0" destOrd="0" presId="urn:microsoft.com/office/officeart/2008/layout/VerticalCurvedList"/>
    <dgm:cxn modelId="{AAA451C1-93FB-40F5-9019-2C2A6705A56C}" srcId="{132DA27B-D0EA-451F-ACCF-8E763DD02FAD}" destId="{D23D1A95-C04B-4B19-871D-CF2BE74A23A7}" srcOrd="0" destOrd="0" parTransId="{92507488-3F44-434F-94F8-06C4FB7BA7F7}" sibTransId="{163E03E9-83B3-4F4E-9BB2-1DBBAA215AC5}"/>
    <dgm:cxn modelId="{6D247307-585C-4D6A-B036-DACEC2E087B2}" srcId="{132DA27B-D0EA-451F-ACCF-8E763DD02FAD}" destId="{43355D09-CDF3-4AE7-8E2D-F61BD9095808}" srcOrd="2" destOrd="0" parTransId="{3E7D11DA-53D1-46BB-A228-D88AFE87412E}" sibTransId="{09969084-E749-4855-AD21-4D52E4C4ED82}"/>
    <dgm:cxn modelId="{28383FCD-B691-4D3C-AF19-8828BE9DC2CF}" type="presOf" srcId="{132DA27B-D0EA-451F-ACCF-8E763DD02FAD}" destId="{F3BBAC9D-C376-4BCE-9152-689E75870E6D}" srcOrd="0" destOrd="0" presId="urn:microsoft.com/office/officeart/2008/layout/VerticalCurvedList"/>
    <dgm:cxn modelId="{4F8640AE-8FDE-48DD-ABD2-64176B758A32}" type="presOf" srcId="{9FE17539-FA1A-4A60-8FA7-EC8F1BA328B8}" destId="{2FCD8A81-6D96-4CC7-B2C3-92DEEDD8F137}" srcOrd="0" destOrd="0" presId="urn:microsoft.com/office/officeart/2008/layout/VerticalCurvedList"/>
    <dgm:cxn modelId="{06DC41D3-798E-47A8-893E-355D5723C75D}" type="presOf" srcId="{43355D09-CDF3-4AE7-8E2D-F61BD9095808}" destId="{260270B0-857E-47EA-A5C2-401375EFC88F}" srcOrd="0" destOrd="0" presId="urn:microsoft.com/office/officeart/2008/layout/VerticalCurvedList"/>
    <dgm:cxn modelId="{CB93A4E0-56BA-447C-BFE4-327E5C35E89C}" type="presOf" srcId="{BE372C96-13BA-48CF-8C8E-2ADD7C044BE9}" destId="{AF6B1AA7-3565-48C4-BC96-94DE0FF0C2EE}" srcOrd="0" destOrd="0" presId="urn:microsoft.com/office/officeart/2008/layout/VerticalCurvedList"/>
    <dgm:cxn modelId="{E5B1DCBF-E274-49A3-9E07-2D3994A479D0}" srcId="{132DA27B-D0EA-451F-ACCF-8E763DD02FAD}" destId="{9FE17539-FA1A-4A60-8FA7-EC8F1BA328B8}" srcOrd="1" destOrd="0" parTransId="{9BC28A9B-CED6-424F-B643-25C811A6055C}" sibTransId="{AF32AB04-F9C5-4B04-A46A-D3D3A5E99814}"/>
    <dgm:cxn modelId="{B2324E80-0044-4780-AE10-C2D8009C462F}" type="presParOf" srcId="{F3BBAC9D-C376-4BCE-9152-689E75870E6D}" destId="{2B229206-FEE1-434A-B85F-2A3B1819EA91}" srcOrd="0" destOrd="0" presId="urn:microsoft.com/office/officeart/2008/layout/VerticalCurvedList"/>
    <dgm:cxn modelId="{AFE333E8-5B23-4690-9871-2CD8D6CF14E3}" type="presParOf" srcId="{2B229206-FEE1-434A-B85F-2A3B1819EA91}" destId="{14EF94DF-63D2-42C2-8049-C86CFE7760A6}" srcOrd="0" destOrd="0" presId="urn:microsoft.com/office/officeart/2008/layout/VerticalCurvedList"/>
    <dgm:cxn modelId="{5F0752FB-5F38-4038-9454-DB16DE3C4A3E}" type="presParOf" srcId="{14EF94DF-63D2-42C2-8049-C86CFE7760A6}" destId="{65118797-D1F6-4768-92AE-2E4FBB7D9FD6}" srcOrd="0" destOrd="0" presId="urn:microsoft.com/office/officeart/2008/layout/VerticalCurvedList"/>
    <dgm:cxn modelId="{C035E90B-D28D-4BE1-BD94-22CD781F32D5}" type="presParOf" srcId="{14EF94DF-63D2-42C2-8049-C86CFE7760A6}" destId="{8A40FE6C-5C88-428C-BBA6-7BE15A890908}" srcOrd="1" destOrd="0" presId="urn:microsoft.com/office/officeart/2008/layout/VerticalCurvedList"/>
    <dgm:cxn modelId="{BCADCFB3-5709-4BC4-8F1F-CFA0F8F36EBA}" type="presParOf" srcId="{14EF94DF-63D2-42C2-8049-C86CFE7760A6}" destId="{7D45C9F9-2085-4082-994E-F92C217478EB}" srcOrd="2" destOrd="0" presId="urn:microsoft.com/office/officeart/2008/layout/VerticalCurvedList"/>
    <dgm:cxn modelId="{B40BA233-B193-4CFA-9874-9E8F4A618116}" type="presParOf" srcId="{14EF94DF-63D2-42C2-8049-C86CFE7760A6}" destId="{D4DFCF23-F044-4C0C-82A4-0A4F052B4EC2}" srcOrd="3" destOrd="0" presId="urn:microsoft.com/office/officeart/2008/layout/VerticalCurvedList"/>
    <dgm:cxn modelId="{11437455-0AF2-433A-96DC-3515AF947317}" type="presParOf" srcId="{2B229206-FEE1-434A-B85F-2A3B1819EA91}" destId="{ABF49F5B-561E-47B9-A8B6-F3CDE6B7227D}" srcOrd="1" destOrd="0" presId="urn:microsoft.com/office/officeart/2008/layout/VerticalCurvedList"/>
    <dgm:cxn modelId="{5008D682-F6BF-433E-A1ED-3572F5B14A0A}" type="presParOf" srcId="{2B229206-FEE1-434A-B85F-2A3B1819EA91}" destId="{20BB5A5A-671B-48E1-BFC7-D45CC2AD2906}" srcOrd="2" destOrd="0" presId="urn:microsoft.com/office/officeart/2008/layout/VerticalCurvedList"/>
    <dgm:cxn modelId="{DB6F49A3-8606-4207-A104-BE2D633854C8}" type="presParOf" srcId="{20BB5A5A-671B-48E1-BFC7-D45CC2AD2906}" destId="{E41B0E79-6358-4061-8EC3-2030F7A4D435}" srcOrd="0" destOrd="0" presId="urn:microsoft.com/office/officeart/2008/layout/VerticalCurvedList"/>
    <dgm:cxn modelId="{2D24924F-90BF-44B4-B23E-9F6264341A7E}" type="presParOf" srcId="{2B229206-FEE1-434A-B85F-2A3B1819EA91}" destId="{2FCD8A81-6D96-4CC7-B2C3-92DEEDD8F137}" srcOrd="3" destOrd="0" presId="urn:microsoft.com/office/officeart/2008/layout/VerticalCurvedList"/>
    <dgm:cxn modelId="{FBDD5D04-191A-4EEF-A7E8-5413A3AB4638}" type="presParOf" srcId="{2B229206-FEE1-434A-B85F-2A3B1819EA91}" destId="{3A42B3BD-1C2B-479E-834A-DCC9547054C3}" srcOrd="4" destOrd="0" presId="urn:microsoft.com/office/officeart/2008/layout/VerticalCurvedList"/>
    <dgm:cxn modelId="{54E143E0-E051-46FD-A6F2-A4BF58B14D78}" type="presParOf" srcId="{3A42B3BD-1C2B-479E-834A-DCC9547054C3}" destId="{B3349F48-0E78-401D-B109-515EF28E8AC2}" srcOrd="0" destOrd="0" presId="urn:microsoft.com/office/officeart/2008/layout/VerticalCurvedList"/>
    <dgm:cxn modelId="{EA4C9CE9-9F0F-4277-B763-2A3D7D7FF0B5}" type="presParOf" srcId="{2B229206-FEE1-434A-B85F-2A3B1819EA91}" destId="{260270B0-857E-47EA-A5C2-401375EFC88F}" srcOrd="5" destOrd="0" presId="urn:microsoft.com/office/officeart/2008/layout/VerticalCurvedList"/>
    <dgm:cxn modelId="{65D1CD0A-49B6-4185-9350-4D69482305CB}" type="presParOf" srcId="{2B229206-FEE1-434A-B85F-2A3B1819EA91}" destId="{1D404FAD-BD34-4E1D-A089-01B17FF05AE8}" srcOrd="6" destOrd="0" presId="urn:microsoft.com/office/officeart/2008/layout/VerticalCurvedList"/>
    <dgm:cxn modelId="{2BA14D22-49D1-48C4-BC46-517874B8648B}" type="presParOf" srcId="{1D404FAD-BD34-4E1D-A089-01B17FF05AE8}" destId="{0E79680F-A074-42B2-9D3C-61499A458B76}" srcOrd="0" destOrd="0" presId="urn:microsoft.com/office/officeart/2008/layout/VerticalCurvedList"/>
    <dgm:cxn modelId="{C451F033-3E0B-48A3-9A42-FCF62558A46E}" type="presParOf" srcId="{2B229206-FEE1-434A-B85F-2A3B1819EA91}" destId="{AF6B1AA7-3565-48C4-BC96-94DE0FF0C2EE}" srcOrd="7" destOrd="0" presId="urn:microsoft.com/office/officeart/2008/layout/VerticalCurvedList"/>
    <dgm:cxn modelId="{8649C563-AB67-4259-832F-687DA8AB04C4}" type="presParOf" srcId="{2B229206-FEE1-434A-B85F-2A3B1819EA91}" destId="{10759949-6D53-4302-8B3E-CD146FC36756}" srcOrd="8" destOrd="0" presId="urn:microsoft.com/office/officeart/2008/layout/VerticalCurvedList"/>
    <dgm:cxn modelId="{9DBA6DD2-9E23-4B9F-92E2-9DC9FA8BCFC2}" type="presParOf" srcId="{10759949-6D53-4302-8B3E-CD146FC36756}" destId="{314C0859-CAB1-4FDC-941F-66A969F6645F}"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0FE6C-5C88-428C-BBA6-7BE15A890908}">
      <dsp:nvSpPr>
        <dsp:cNvPr id="0" name=""/>
        <dsp:cNvSpPr/>
      </dsp:nvSpPr>
      <dsp:spPr>
        <a:xfrm>
          <a:off x="-9192271" y="-1403415"/>
          <a:ext cx="10934832" cy="10934832"/>
        </a:xfrm>
        <a:prstGeom prst="blockArc">
          <a:avLst>
            <a:gd name="adj1" fmla="val 18900000"/>
            <a:gd name="adj2" fmla="val 2700000"/>
            <a:gd name="adj3" fmla="val 198"/>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F49F5B-561E-47B9-A8B6-F3CDE6B7227D}">
      <dsp:nvSpPr>
        <dsp:cNvPr id="0" name=""/>
        <dsp:cNvSpPr/>
      </dsp:nvSpPr>
      <dsp:spPr>
        <a:xfrm>
          <a:off x="911257" y="624880"/>
          <a:ext cx="12151969" cy="125041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2514" tIns="86360" rIns="86360" bIns="86360" numCol="1" spcCol="1270" anchor="ctr" anchorCtr="0">
          <a:noAutofit/>
        </a:bodyPr>
        <a:lstStyle/>
        <a:p>
          <a:pPr lvl="0" algn="l" defTabSz="1511300">
            <a:lnSpc>
              <a:spcPct val="90000"/>
            </a:lnSpc>
            <a:spcBef>
              <a:spcPct val="0"/>
            </a:spcBef>
            <a:spcAft>
              <a:spcPct val="35000"/>
            </a:spcAft>
          </a:pPr>
          <a:r>
            <a:rPr lang="en-US" sz="3400" b="1" kern="1200" dirty="0" smtClean="0"/>
            <a:t>HĐ1: Screen Tip (</a:t>
          </a:r>
          <a:r>
            <a:rPr lang="en-US" sz="3400" b="1" kern="1200" dirty="0" err="1" smtClean="0"/>
            <a:t>Gợi</a:t>
          </a:r>
          <a:r>
            <a:rPr lang="en-US" sz="3400" b="1" kern="1200" dirty="0" smtClean="0"/>
            <a:t> ý </a:t>
          </a:r>
          <a:r>
            <a:rPr lang="en-US" sz="3400" b="1" kern="1200" dirty="0" err="1" smtClean="0"/>
            <a:t>chức</a:t>
          </a:r>
          <a:r>
            <a:rPr lang="en-US" sz="3400" b="1" kern="1200" dirty="0" smtClean="0"/>
            <a:t> </a:t>
          </a:r>
          <a:r>
            <a:rPr lang="en-US" sz="3400" b="1" kern="1200" dirty="0" err="1" smtClean="0"/>
            <a:t>năng</a:t>
          </a:r>
          <a:r>
            <a:rPr lang="en-US" sz="3400" b="1" kern="1200" dirty="0" smtClean="0"/>
            <a:t>)</a:t>
          </a:r>
        </a:p>
      </dsp:txBody>
      <dsp:txXfrm>
        <a:off x="911257" y="624880"/>
        <a:ext cx="12151969" cy="1250411"/>
      </dsp:txXfrm>
    </dsp:sp>
    <dsp:sp modelId="{E41B0E79-6358-4061-8EC3-2030F7A4D435}">
      <dsp:nvSpPr>
        <dsp:cNvPr id="0" name=""/>
        <dsp:cNvSpPr/>
      </dsp:nvSpPr>
      <dsp:spPr>
        <a:xfrm>
          <a:off x="129750" y="468579"/>
          <a:ext cx="1563014" cy="156301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CD8A81-6D96-4CC7-B2C3-92DEEDD8F137}">
      <dsp:nvSpPr>
        <dsp:cNvPr id="0" name=""/>
        <dsp:cNvSpPr/>
      </dsp:nvSpPr>
      <dsp:spPr>
        <a:xfrm>
          <a:off x="1628146" y="2500823"/>
          <a:ext cx="11435080" cy="125041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2514" tIns="86360" rIns="86360" bIns="86360" numCol="1" spcCol="1270" anchor="ctr" anchorCtr="0">
          <a:noAutofit/>
        </a:bodyPr>
        <a:lstStyle/>
        <a:p>
          <a:pPr lvl="0" algn="l" defTabSz="1511300">
            <a:lnSpc>
              <a:spcPct val="90000"/>
            </a:lnSpc>
            <a:spcBef>
              <a:spcPct val="0"/>
            </a:spcBef>
            <a:spcAft>
              <a:spcPct val="35000"/>
            </a:spcAft>
          </a:pPr>
          <a:r>
            <a:rPr lang="en-US" sz="3400" b="1" kern="1200" dirty="0" smtClean="0"/>
            <a:t>HĐ2: </a:t>
          </a:r>
          <a:r>
            <a:rPr lang="en-US" sz="3400" b="1" kern="1200" dirty="0" err="1" smtClean="0"/>
            <a:t>Tùy</a:t>
          </a:r>
          <a:r>
            <a:rPr lang="en-US" sz="3400" b="1" kern="1200" dirty="0" smtClean="0"/>
            <a:t> </a:t>
          </a:r>
          <a:r>
            <a:rPr lang="en-US" sz="3400" b="1" kern="1200" dirty="0" err="1" smtClean="0"/>
            <a:t>chỉnh</a:t>
          </a:r>
          <a:r>
            <a:rPr lang="en-US" sz="3400" b="1" kern="1200" dirty="0" smtClean="0"/>
            <a:t> </a:t>
          </a:r>
          <a:r>
            <a:rPr lang="en-US" sz="3400" b="1" kern="1200" dirty="0" err="1" smtClean="0"/>
            <a:t>thước</a:t>
          </a:r>
          <a:r>
            <a:rPr lang="en-US" sz="3400" b="1" kern="1200" dirty="0" smtClean="0"/>
            <a:t> </a:t>
          </a:r>
          <a:r>
            <a:rPr lang="en-US" sz="3400" b="1" kern="1200" dirty="0" err="1" smtClean="0"/>
            <a:t>kẻ</a:t>
          </a:r>
          <a:r>
            <a:rPr lang="en-US" sz="3400" b="1" kern="1200" dirty="0" smtClean="0"/>
            <a:t> và Font</a:t>
          </a:r>
          <a:endParaRPr lang="en-US" sz="3400" b="1" kern="1200" dirty="0"/>
        </a:p>
      </dsp:txBody>
      <dsp:txXfrm>
        <a:off x="1628146" y="2500823"/>
        <a:ext cx="11435080" cy="1250411"/>
      </dsp:txXfrm>
    </dsp:sp>
    <dsp:sp modelId="{B3349F48-0E78-401D-B109-515EF28E8AC2}">
      <dsp:nvSpPr>
        <dsp:cNvPr id="0" name=""/>
        <dsp:cNvSpPr/>
      </dsp:nvSpPr>
      <dsp:spPr>
        <a:xfrm>
          <a:off x="846639" y="2344521"/>
          <a:ext cx="1563014" cy="156301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0270B0-857E-47EA-A5C2-401375EFC88F}">
      <dsp:nvSpPr>
        <dsp:cNvPr id="0" name=""/>
        <dsp:cNvSpPr/>
      </dsp:nvSpPr>
      <dsp:spPr>
        <a:xfrm>
          <a:off x="1628146" y="4376765"/>
          <a:ext cx="11435080" cy="125041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2514" tIns="86360" rIns="86360" bIns="86360" numCol="1" spcCol="1270" anchor="ctr" anchorCtr="0">
          <a:noAutofit/>
        </a:bodyPr>
        <a:lstStyle/>
        <a:p>
          <a:pPr lvl="0" algn="l" defTabSz="1511300">
            <a:lnSpc>
              <a:spcPct val="90000"/>
            </a:lnSpc>
            <a:spcBef>
              <a:spcPct val="0"/>
            </a:spcBef>
            <a:spcAft>
              <a:spcPct val="35000"/>
            </a:spcAft>
          </a:pPr>
          <a:r>
            <a:rPr lang="en-US" sz="3400" b="1" kern="1200" dirty="0" smtClean="0"/>
            <a:t>HĐ3. </a:t>
          </a:r>
          <a:r>
            <a:rPr lang="en-US" sz="3400" b="1" kern="1200" dirty="0" err="1" smtClean="0"/>
            <a:t>Sử</a:t>
          </a:r>
          <a:r>
            <a:rPr lang="en-US" sz="3400" b="1" kern="1200" dirty="0" smtClean="0"/>
            <a:t> </a:t>
          </a:r>
          <a:r>
            <a:rPr lang="en-US" sz="3400" b="1" kern="1200" dirty="0" err="1" smtClean="0"/>
            <a:t>dụng</a:t>
          </a:r>
          <a:r>
            <a:rPr lang="en-US" sz="3400" b="1" kern="1200" dirty="0" smtClean="0"/>
            <a:t> </a:t>
          </a:r>
          <a:r>
            <a:rPr lang="en-US" sz="3400" b="1" kern="1200" dirty="0" err="1" smtClean="0"/>
            <a:t>thanh</a:t>
          </a:r>
          <a:r>
            <a:rPr lang="en-US" sz="3400" b="1" kern="1200" dirty="0" smtClean="0"/>
            <a:t> </a:t>
          </a:r>
          <a:r>
            <a:rPr lang="en-US" sz="3400" b="1" kern="1200" dirty="0" err="1" smtClean="0"/>
            <a:t>công</a:t>
          </a:r>
          <a:r>
            <a:rPr lang="en-US" sz="3400" b="1" kern="1200" dirty="0" smtClean="0"/>
            <a:t> </a:t>
          </a:r>
          <a:r>
            <a:rPr lang="en-US" sz="3400" b="1" kern="1200" dirty="0" err="1" smtClean="0"/>
            <a:t>cụ</a:t>
          </a:r>
          <a:r>
            <a:rPr lang="en-US" sz="3400" b="1" kern="1200" dirty="0" smtClean="0"/>
            <a:t> </a:t>
          </a:r>
          <a:r>
            <a:rPr lang="en-US" sz="3400" b="1" kern="1200" dirty="0" err="1" smtClean="0"/>
            <a:t>truy</a:t>
          </a:r>
          <a:r>
            <a:rPr lang="en-US" sz="3400" b="1" kern="1200" dirty="0" smtClean="0"/>
            <a:t> </a:t>
          </a:r>
          <a:r>
            <a:rPr lang="en-US" sz="3400" b="1" kern="1200" dirty="0" err="1" smtClean="0"/>
            <a:t>xuất</a:t>
          </a:r>
          <a:r>
            <a:rPr lang="en-US" sz="3400" b="1" kern="1200" dirty="0" smtClean="0"/>
            <a:t> </a:t>
          </a:r>
          <a:r>
            <a:rPr lang="en-US" sz="3400" b="1" kern="1200" dirty="0" err="1" smtClean="0"/>
            <a:t>nhanh</a:t>
          </a:r>
          <a:r>
            <a:rPr lang="en-US" sz="3400" b="1" kern="1200" dirty="0" smtClean="0"/>
            <a:t> </a:t>
          </a:r>
        </a:p>
        <a:p>
          <a:pPr lvl="0" algn="l" defTabSz="1511300">
            <a:lnSpc>
              <a:spcPct val="90000"/>
            </a:lnSpc>
            <a:spcBef>
              <a:spcPct val="0"/>
            </a:spcBef>
            <a:spcAft>
              <a:spcPct val="35000"/>
            </a:spcAft>
          </a:pPr>
          <a:r>
            <a:rPr lang="en-US" sz="3400" b="1" kern="1200" dirty="0" smtClean="0"/>
            <a:t>(Quick Access Toolbar)</a:t>
          </a:r>
        </a:p>
      </dsp:txBody>
      <dsp:txXfrm>
        <a:off x="1628146" y="4376765"/>
        <a:ext cx="11435080" cy="1250411"/>
      </dsp:txXfrm>
    </dsp:sp>
    <dsp:sp modelId="{0E79680F-A074-42B2-9D3C-61499A458B76}">
      <dsp:nvSpPr>
        <dsp:cNvPr id="0" name=""/>
        <dsp:cNvSpPr/>
      </dsp:nvSpPr>
      <dsp:spPr>
        <a:xfrm>
          <a:off x="846639" y="4220464"/>
          <a:ext cx="1563014" cy="156301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6B1AA7-3565-48C4-BC96-94DE0FF0C2EE}">
      <dsp:nvSpPr>
        <dsp:cNvPr id="0" name=""/>
        <dsp:cNvSpPr/>
      </dsp:nvSpPr>
      <dsp:spPr>
        <a:xfrm>
          <a:off x="911257" y="6252707"/>
          <a:ext cx="12151969" cy="125041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2514" tIns="86360" rIns="86360" bIns="86360" numCol="1" spcCol="1270" anchor="ctr" anchorCtr="0">
          <a:noAutofit/>
        </a:bodyPr>
        <a:lstStyle/>
        <a:p>
          <a:pPr lvl="0" algn="l" defTabSz="1511300">
            <a:lnSpc>
              <a:spcPct val="90000"/>
            </a:lnSpc>
            <a:spcBef>
              <a:spcPct val="0"/>
            </a:spcBef>
            <a:spcAft>
              <a:spcPct val="35000"/>
            </a:spcAft>
          </a:pPr>
          <a:r>
            <a:rPr lang="en-US" sz="3400" b="1" kern="1200" dirty="0" smtClean="0"/>
            <a:t>HĐ4: </a:t>
          </a:r>
          <a:r>
            <a:rPr lang="en-US" sz="3400" b="1" kern="1200" dirty="0" err="1" smtClean="0"/>
            <a:t>Sử</a:t>
          </a:r>
          <a:r>
            <a:rPr lang="en-US" sz="3400" b="1" kern="1200" dirty="0" smtClean="0"/>
            <a:t> </a:t>
          </a:r>
          <a:r>
            <a:rPr lang="en-US" sz="3400" b="1" kern="1200" dirty="0" err="1" smtClean="0"/>
            <a:t>dụng</a:t>
          </a:r>
          <a:r>
            <a:rPr lang="en-US" sz="3400" b="1" kern="1200" dirty="0" smtClean="0"/>
            <a:t> Ribbon (</a:t>
          </a:r>
          <a:r>
            <a:rPr lang="en-US" sz="3400" b="1" kern="1200" dirty="0" err="1" smtClean="0"/>
            <a:t>dải</a:t>
          </a:r>
          <a:r>
            <a:rPr lang="en-US" sz="3400" b="1" kern="1200" dirty="0" smtClean="0"/>
            <a:t> </a:t>
          </a:r>
          <a:r>
            <a:rPr lang="en-US" sz="3400" b="1" kern="1200" dirty="0" err="1" smtClean="0"/>
            <a:t>băng</a:t>
          </a:r>
          <a:r>
            <a:rPr lang="en-US" sz="3400" b="1" kern="1200" dirty="0" smtClean="0"/>
            <a:t>)</a:t>
          </a:r>
          <a:endParaRPr lang="en-US" sz="3400" b="1" kern="1200" dirty="0"/>
        </a:p>
      </dsp:txBody>
      <dsp:txXfrm>
        <a:off x="911257" y="6252707"/>
        <a:ext cx="12151969" cy="1250411"/>
      </dsp:txXfrm>
    </dsp:sp>
    <dsp:sp modelId="{314C0859-CAB1-4FDC-941F-66A969F6645F}">
      <dsp:nvSpPr>
        <dsp:cNvPr id="0" name=""/>
        <dsp:cNvSpPr/>
      </dsp:nvSpPr>
      <dsp:spPr>
        <a:xfrm>
          <a:off x="129750" y="6096406"/>
          <a:ext cx="1563014" cy="1563014"/>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20350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71927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70323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4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73746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30750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3901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97761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755933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70924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61109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16384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04764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70327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74112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587509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2646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093676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155221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933398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93640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947910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161640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9497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215715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064628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672470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635980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546128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814981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23781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912743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491303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67350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31028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224571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682385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723871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522121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577892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22540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548652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882310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252736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516292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38814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219501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361636261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7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101860706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6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48642205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5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422860455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4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277426455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3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217476507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2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278818281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1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43622208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0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109947186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9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31905783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8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247922416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7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29795321"/>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6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130014695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5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236629478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4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286773303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3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418136577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2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354985510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1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312679991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0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338800093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9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39405045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998346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8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257829187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285520089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395684513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5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24772812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297534637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89226528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167124024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4-Phầ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913617" y="1193227"/>
            <a:ext cx="14677100" cy="739482"/>
          </a:xfrm>
        </p:spPr>
        <p:txBody>
          <a:bodyPr>
            <a:noAutofit/>
          </a:bodyPr>
          <a:lstStyle>
            <a:lvl1pPr algn="ctr">
              <a:defRPr sz="3000">
                <a:solidFill>
                  <a:schemeClr val="bg2"/>
                </a:solidFill>
              </a:defRPr>
            </a:lvl1pPr>
            <a:lvl2pPr algn="ctr">
              <a:defRPr sz="3000">
                <a:solidFill>
                  <a:schemeClr val="bg2"/>
                </a:solidFill>
              </a:defRPr>
            </a:lvl2pPr>
            <a:lvl3pPr algn="ctr">
              <a:defRPr sz="3000">
                <a:solidFill>
                  <a:schemeClr val="bg2"/>
                </a:solidFill>
              </a:defRPr>
            </a:lvl3pPr>
            <a:lvl4pPr algn="ctr">
              <a:defRPr sz="3000">
                <a:solidFill>
                  <a:schemeClr val="bg2"/>
                </a:solidFill>
              </a:defRPr>
            </a:lvl4pPr>
            <a:lvl5pPr algn="ctr">
              <a:defRPr sz="3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p:cNvPicPr>
            <a:picLocks noChangeAspect="1"/>
          </p:cNvPicPr>
          <p:nvPr userDrawn="1"/>
        </p:nvPicPr>
        <p:blipFill>
          <a:blip r:embed="rId2" cstate="print">
            <a:duotone>
              <a:prstClr val="black"/>
              <a:schemeClr val="accent6">
                <a:tint val="45000"/>
                <a:satMod val="400000"/>
              </a:schemeClr>
            </a:duotone>
          </a:blip>
          <a:stretch>
            <a:fillRect/>
          </a:stretch>
        </p:blipFill>
        <p:spPr>
          <a:xfrm>
            <a:off x="942975" y="7526889"/>
            <a:ext cx="2143125" cy="2121801"/>
          </a:xfrm>
          <a:prstGeom prst="rect">
            <a:avLst/>
          </a:prstGeom>
        </p:spPr>
      </p:pic>
      <p:pic>
        <p:nvPicPr>
          <p:cNvPr id="3" name="Picture 2"/>
          <p:cNvPicPr>
            <a:picLocks noChangeAspect="1"/>
          </p:cNvPicPr>
          <p:nvPr userDrawn="1"/>
        </p:nvPicPr>
        <p:blipFill>
          <a:blip r:embed="rId3" cstate="print">
            <a:duotone>
              <a:prstClr val="black"/>
              <a:schemeClr val="accent6">
                <a:tint val="45000"/>
                <a:satMod val="400000"/>
              </a:schemeClr>
            </a:duotone>
          </a:blip>
          <a:stretch>
            <a:fillRect/>
          </a:stretch>
        </p:blipFill>
        <p:spPr>
          <a:xfrm>
            <a:off x="15236087" y="8208912"/>
            <a:ext cx="2171700" cy="1425369"/>
          </a:xfrm>
          <a:prstGeom prst="rect">
            <a:avLst/>
          </a:prstGeom>
        </p:spPr>
      </p:pic>
      <p:pic>
        <p:nvPicPr>
          <p:cNvPr id="10" name="Picture 9"/>
          <p:cNvPicPr>
            <a:picLocks noChangeAspect="1"/>
          </p:cNvPicPr>
          <p:nvPr userDrawn="1"/>
        </p:nvPicPr>
        <p:blipFill>
          <a:blip r:embed="rId4" cstate="print">
            <a:duotone>
              <a:prstClr val="black"/>
              <a:schemeClr val="accent6">
                <a:tint val="45000"/>
                <a:satMod val="400000"/>
              </a:schemeClr>
            </a:duotone>
          </a:blip>
          <a:stretch>
            <a:fillRect/>
          </a:stretch>
        </p:blipFill>
        <p:spPr>
          <a:xfrm>
            <a:off x="3660977" y="8906381"/>
            <a:ext cx="2857500" cy="1272396"/>
          </a:xfrm>
          <a:prstGeom prst="rect">
            <a:avLst/>
          </a:prstGeom>
        </p:spPr>
      </p:pic>
      <p:pic>
        <p:nvPicPr>
          <p:cNvPr id="12" name="Picture 11"/>
          <p:cNvPicPr>
            <a:picLocks noChangeAspect="1"/>
          </p:cNvPicPr>
          <p:nvPr userDrawn="1"/>
        </p:nvPicPr>
        <p:blipFill>
          <a:blip r:embed="rId5" cstate="print">
            <a:duotone>
              <a:prstClr val="black"/>
              <a:srgbClr val="0070C0">
                <a:tint val="45000"/>
                <a:satMod val="400000"/>
              </a:srgbClr>
            </a:duotone>
          </a:blip>
          <a:stretch>
            <a:fillRect/>
          </a:stretch>
        </p:blipFill>
        <p:spPr>
          <a:xfrm>
            <a:off x="7711667" y="8934857"/>
            <a:ext cx="2864669" cy="1275588"/>
          </a:xfrm>
          <a:prstGeom prst="rect">
            <a:avLst/>
          </a:prstGeom>
        </p:spPr>
      </p:pic>
      <p:pic>
        <p:nvPicPr>
          <p:cNvPr id="13" name="Picture 12"/>
          <p:cNvPicPr>
            <a:picLocks noChangeAspect="1"/>
          </p:cNvPicPr>
          <p:nvPr userDrawn="1"/>
        </p:nvPicPr>
        <p:blipFill>
          <a:blip r:embed="rId6" cstate="print">
            <a:duotone>
              <a:prstClr val="black"/>
              <a:schemeClr val="accent6">
                <a:tint val="45000"/>
                <a:satMod val="400000"/>
              </a:schemeClr>
            </a:duotone>
          </a:blip>
          <a:stretch>
            <a:fillRect/>
          </a:stretch>
        </p:blipFill>
        <p:spPr>
          <a:xfrm>
            <a:off x="11720741" y="8906381"/>
            <a:ext cx="2864667" cy="1275588"/>
          </a:xfrm>
          <a:prstGeom prst="rect">
            <a:avLst/>
          </a:prstGeom>
        </p:spPr>
      </p:pic>
    </p:spTree>
    <p:extLst>
      <p:ext uri="{BB962C8B-B14F-4D97-AF65-F5344CB8AC3E}">
        <p14:creationId xmlns:p14="http://schemas.microsoft.com/office/powerpoint/2010/main" val="1608397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52815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19/09/2021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35" r:id="rId8"/>
    <p:sldLayoutId id="2147483733" r:id="rId9"/>
    <p:sldLayoutId id="2147483732" r:id="rId10"/>
    <p:sldLayoutId id="2147483731" r:id="rId11"/>
    <p:sldLayoutId id="2147483730" r:id="rId12"/>
    <p:sldLayoutId id="2147483729" r:id="rId13"/>
    <p:sldLayoutId id="2147483728" r:id="rId14"/>
    <p:sldLayoutId id="2147483727" r:id="rId15"/>
    <p:sldLayoutId id="2147483726" r:id="rId16"/>
    <p:sldLayoutId id="2147483725" r:id="rId17"/>
    <p:sldLayoutId id="2147483724" r:id="rId18"/>
    <p:sldLayoutId id="2147483723" r:id="rId19"/>
    <p:sldLayoutId id="2147483722" r:id="rId20"/>
    <p:sldLayoutId id="2147483721" r:id="rId21"/>
    <p:sldLayoutId id="2147483720" r:id="rId22"/>
    <p:sldLayoutId id="2147483719" r:id="rId23"/>
    <p:sldLayoutId id="2147483718" r:id="rId24"/>
    <p:sldLayoutId id="2147483717" r:id="rId25"/>
    <p:sldLayoutId id="2147483716" r:id="rId26"/>
    <p:sldLayoutId id="2147483715" r:id="rId27"/>
    <p:sldLayoutId id="2147483712" r:id="rId28"/>
    <p:sldLayoutId id="2147483709" r:id="rId29"/>
    <p:sldLayoutId id="2147483708" r:id="rId30"/>
    <p:sldLayoutId id="2147483707" r:id="rId31"/>
    <p:sldLayoutId id="2147483705" r:id="rId32"/>
    <p:sldLayoutId id="2147483704" r:id="rId33"/>
    <p:sldLayoutId id="2147483703" r:id="rId34"/>
    <p:sldLayoutId id="2147483701" r:id="rId35"/>
    <p:sldLayoutId id="2147483697" r:id="rId36"/>
    <p:sldLayoutId id="2147483692" r:id="rId37"/>
    <p:sldLayoutId id="2147483691" r:id="rId38"/>
    <p:sldLayoutId id="2147483690" r:id="rId39"/>
    <p:sldLayoutId id="2147483689" r:id="rId40"/>
    <p:sldLayoutId id="2147483686" r:id="rId41"/>
    <p:sldLayoutId id="2147483683" r:id="rId42"/>
    <p:sldLayoutId id="2147483682" r:id="rId43"/>
    <p:sldLayoutId id="2147483681" r:id="rId44"/>
    <p:sldLayoutId id="2147483680" r:id="rId45"/>
    <p:sldLayoutId id="2147483679" r:id="rId46"/>
    <p:sldLayoutId id="2147483678" r:id="rId47"/>
    <p:sldLayoutId id="2147483677" r:id="rId48"/>
    <p:sldLayoutId id="2147483676" r:id="rId49"/>
    <p:sldLayoutId id="2147483675" r:id="rId50"/>
    <p:sldLayoutId id="2147483674" r:id="rId51"/>
    <p:sldLayoutId id="2147483673" r:id="rId52"/>
    <p:sldLayoutId id="2147483672" r:id="rId53"/>
    <p:sldLayoutId id="2147483671" r:id="rId54"/>
    <p:sldLayoutId id="2147483670" r:id="rId55"/>
    <p:sldLayoutId id="2147483656" r:id="rId56"/>
    <p:sldLayoutId id="2147483657" r:id="rId57"/>
    <p:sldLayoutId id="2147483658" r:id="rId58"/>
    <p:sldLayoutId id="2147483659" r:id="rId59"/>
    <p:sldLayoutId id="2147483660" r:id="rId60"/>
    <p:sldLayoutId id="2147483734" r:id="rId61"/>
    <p:sldLayoutId id="2147483714" r:id="rId62"/>
    <p:sldLayoutId id="2147483713" r:id="rId63"/>
    <p:sldLayoutId id="2147483711" r:id="rId64"/>
    <p:sldLayoutId id="2147483710" r:id="rId65"/>
    <p:sldLayoutId id="2147483706" r:id="rId66"/>
    <p:sldLayoutId id="2147483702" r:id="rId67"/>
    <p:sldLayoutId id="2147483700" r:id="rId68"/>
    <p:sldLayoutId id="2147483699" r:id="rId69"/>
    <p:sldLayoutId id="2147483698" r:id="rId70"/>
    <p:sldLayoutId id="2147483696" r:id="rId71"/>
    <p:sldLayoutId id="2147483695" r:id="rId72"/>
    <p:sldLayoutId id="2147483694" r:id="rId73"/>
    <p:sldLayoutId id="2147483693" r:id="rId74"/>
    <p:sldLayoutId id="2147483688" r:id="rId75"/>
    <p:sldLayoutId id="2147483687" r:id="rId76"/>
    <p:sldLayoutId id="2147483685" r:id="rId77"/>
    <p:sldLayoutId id="2147483684" r:id="rId78"/>
    <p:sldLayoutId id="2147483669" r:id="rId79"/>
    <p:sldLayoutId id="2147483668" r:id="rId80"/>
    <p:sldLayoutId id="2147483667" r:id="rId81"/>
    <p:sldLayoutId id="2147483666" r:id="rId82"/>
    <p:sldLayoutId id="2147483665" r:id="rId83"/>
    <p:sldLayoutId id="2147483664" r:id="rId84"/>
    <p:sldLayoutId id="2147483663" r:id="rId85"/>
    <p:sldLayoutId id="2147483662" r:id="rId86"/>
    <p:sldLayoutId id="2147483661" r:id="rId8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Colors" Target="../diagrams/colors1.xml"/><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diagramQuickStyle" Target="../diagrams/quickStyle1.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diagramLayout" Target="../diagrams/layout1.xml"/><Relationship Id="rId5" Type="http://schemas.openxmlformats.org/officeDocument/2006/relationships/image" Target="../media/image22.svg"/><Relationship Id="rId10" Type="http://schemas.openxmlformats.org/officeDocument/2006/relationships/diagramData" Target="../diagrams/data1.xml"/><Relationship Id="rId4" Type="http://schemas.openxmlformats.org/officeDocument/2006/relationships/image" Target="../media/image14.png"/><Relationship Id="rId9" Type="http://schemas.openxmlformats.org/officeDocument/2006/relationships/image" Target="../media/image6.svg"/><Relationship Id="rId14"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grpSp>
        <p:nvGrpSpPr>
          <p:cNvPr id="2" name="Group 2"/>
          <p:cNvGrpSpPr/>
          <p:nvPr/>
        </p:nvGrpSpPr>
        <p:grpSpPr>
          <a:xfrm>
            <a:off x="7938476" y="3029038"/>
            <a:ext cx="10218531" cy="5245793"/>
            <a:chOff x="0" y="-72992"/>
            <a:chExt cx="13624709" cy="6994390"/>
          </a:xfrm>
        </p:grpSpPr>
        <p:sp>
          <p:nvSpPr>
            <p:cNvPr id="3" name="TextBox 3"/>
            <p:cNvSpPr txBox="1"/>
            <p:nvPr/>
          </p:nvSpPr>
          <p:spPr>
            <a:xfrm>
              <a:off x="0" y="3072198"/>
              <a:ext cx="13624709" cy="1821838"/>
            </a:xfrm>
            <a:prstGeom prst="rect">
              <a:avLst/>
            </a:prstGeom>
          </p:spPr>
          <p:txBody>
            <a:bodyPr lIns="0" tIns="0" rIns="0" bIns="0" rtlCol="0" anchor="t">
              <a:spAutoFit/>
            </a:bodyPr>
            <a:lstStyle/>
            <a:p>
              <a:pPr algn="ctr">
                <a:lnSpc>
                  <a:spcPts val="10411"/>
                </a:lnSpc>
              </a:pPr>
              <a:r>
                <a:rPr lang="en-US" sz="9295" dirty="0">
                  <a:solidFill>
                    <a:srgbClr val="FFFF00"/>
                  </a:solidFill>
                  <a:latin typeface="+mj-lt"/>
                </a:rPr>
                <a:t>LỚP 4 - TUẦN 3</a:t>
              </a:r>
            </a:p>
          </p:txBody>
        </p:sp>
        <p:sp>
          <p:nvSpPr>
            <p:cNvPr id="4" name="TextBox 4"/>
            <p:cNvSpPr txBox="1"/>
            <p:nvPr/>
          </p:nvSpPr>
          <p:spPr>
            <a:xfrm>
              <a:off x="0" y="-72992"/>
              <a:ext cx="13624709" cy="1680803"/>
            </a:xfrm>
            <a:prstGeom prst="rect">
              <a:avLst/>
            </a:prstGeom>
          </p:spPr>
          <p:txBody>
            <a:bodyPr lIns="0" tIns="0" rIns="0" bIns="0" rtlCol="0" anchor="t">
              <a:spAutoFit/>
            </a:bodyPr>
            <a:lstStyle/>
            <a:p>
              <a:pPr algn="ctr">
                <a:lnSpc>
                  <a:spcPts val="5040"/>
                </a:lnSpc>
              </a:pPr>
              <a:r>
                <a:rPr lang="en-US" sz="3600" spc="669" dirty="0">
                  <a:solidFill>
                    <a:srgbClr val="FFFF00"/>
                  </a:solidFill>
                  <a:latin typeface="+mj-lt"/>
                </a:rPr>
                <a:t>CHÀO MỪNG CÁC CON HỌC SINH ĐẾN VỚI MÔN TIN HỌC</a:t>
              </a:r>
            </a:p>
          </p:txBody>
        </p:sp>
        <p:sp>
          <p:nvSpPr>
            <p:cNvPr id="5" name="TextBox 5"/>
            <p:cNvSpPr txBox="1"/>
            <p:nvPr/>
          </p:nvSpPr>
          <p:spPr>
            <a:xfrm>
              <a:off x="0" y="6094675"/>
              <a:ext cx="13624709" cy="826723"/>
            </a:xfrm>
            <a:prstGeom prst="rect">
              <a:avLst/>
            </a:prstGeom>
          </p:spPr>
          <p:txBody>
            <a:bodyPr lIns="0" tIns="0" rIns="0" bIns="0" rtlCol="0" anchor="t">
              <a:spAutoFit/>
            </a:bodyPr>
            <a:lstStyle/>
            <a:p>
              <a:pPr>
                <a:lnSpc>
                  <a:spcPts val="5919"/>
                </a:lnSpc>
              </a:pPr>
              <a:endParaRPr>
                <a:latin typeface="+mj-lt"/>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82834" y="-1485900"/>
            <a:ext cx="6755642" cy="41148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03834" y="1790711"/>
            <a:ext cx="1194327" cy="2586142"/>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2095190" y="2021154"/>
            <a:ext cx="5357753" cy="559158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6361" y="1264426"/>
            <a:ext cx="3144039" cy="2440918"/>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24872" y="5005800"/>
            <a:ext cx="1894295" cy="425250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011803" y="6515100"/>
            <a:ext cx="3486358" cy="41148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par>
                                <p:cTn id="14" presetID="25" presetClass="emph" presetSubtype="0" repeatCount="indefinite" fill="hold" nodeType="withEffect">
                                  <p:stCondLst>
                                    <p:cond delay="0"/>
                                  </p:stCondLst>
                                  <p:childTnLst>
                                    <p:animClr clrSpc="hsl" dir="cw">
                                      <p:cBhvr override="childStyle">
                                        <p:cTn id="15" dur="500" fill="hold"/>
                                        <p:tgtEl>
                                          <p:spTgt spid="8"/>
                                        </p:tgtEl>
                                        <p:attrNameLst>
                                          <p:attrName>style.color</p:attrName>
                                        </p:attrNameLst>
                                      </p:cBhvr>
                                      <p:by>
                                        <p:hsl h="0" s="-70588" l="0"/>
                                      </p:by>
                                    </p:animClr>
                                    <p:animClr clrSpc="hsl" dir="cw">
                                      <p:cBhvr>
                                        <p:cTn id="16" dur="500" fill="hold"/>
                                        <p:tgtEl>
                                          <p:spTgt spid="8"/>
                                        </p:tgtEl>
                                        <p:attrNameLst>
                                          <p:attrName>fillcolor</p:attrName>
                                        </p:attrNameLst>
                                      </p:cBhvr>
                                      <p:by>
                                        <p:hsl h="0" s="-70588" l="0"/>
                                      </p:by>
                                    </p:animClr>
                                    <p:animClr clrSpc="hsl" dir="cw">
                                      <p:cBhvr>
                                        <p:cTn id="17" dur="500" fill="hold"/>
                                        <p:tgtEl>
                                          <p:spTgt spid="8"/>
                                        </p:tgtEl>
                                        <p:attrNameLst>
                                          <p:attrName>stroke.color</p:attrName>
                                        </p:attrNameLst>
                                      </p:cBhvr>
                                      <p:by>
                                        <p:hsl h="0" s="-70588" l="0"/>
                                      </p:by>
                                    </p:animClr>
                                    <p:set>
                                      <p:cBhvr>
                                        <p:cTn id="18"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FD1"/>
        </a:solid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32098" y="1181100"/>
            <a:ext cx="13151102" cy="2315042"/>
          </a:xfrm>
          <a:prstGeom prst="rect">
            <a:avLst/>
          </a:prstGeom>
        </p:spPr>
      </p:pic>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619500"/>
            <a:ext cx="9827227" cy="2116456"/>
          </a:xfrm>
          <a:prstGeom prst="rect">
            <a:avLst/>
          </a:prstGeom>
          <a:ln>
            <a:solidFill>
              <a:schemeClr val="accent6">
                <a:lumMod val="50000"/>
              </a:schemeClr>
            </a:solidFill>
          </a:ln>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5905500"/>
            <a:ext cx="10342559" cy="1884861"/>
          </a:xfrm>
          <a:prstGeom prst="rect">
            <a:avLst/>
          </a:prstGeom>
          <a:ln>
            <a:solidFill>
              <a:schemeClr val="accent6">
                <a:lumMod val="50000"/>
              </a:schemeClr>
            </a:solidFill>
          </a:ln>
        </p:spPr>
      </p:pic>
      <p:pic>
        <p:nvPicPr>
          <p:cNvPr id="7" name="Picture 6"/>
          <p:cNvPicPr>
            <a:picLocks noChangeAspect="1"/>
          </p:cNvPicPr>
          <p:nvPr/>
        </p:nvPicPr>
        <p:blipFill>
          <a:blip r:embed="rId5"/>
          <a:stretch>
            <a:fillRect/>
          </a:stretch>
        </p:blipFill>
        <p:spPr>
          <a:xfrm>
            <a:off x="938112" y="8096736"/>
            <a:ext cx="11025288" cy="2075964"/>
          </a:xfrm>
          <a:prstGeom prst="rect">
            <a:avLst/>
          </a:prstGeom>
          <a:ln>
            <a:solidFill>
              <a:schemeClr val="accent6">
                <a:lumMod val="50000"/>
              </a:schemeClr>
            </a:solidFill>
          </a:ln>
        </p:spPr>
      </p:pic>
      <p:pic>
        <p:nvPicPr>
          <p:cNvPr id="8" name="Picture 7"/>
          <p:cNvPicPr>
            <a:picLocks noChangeAspect="1"/>
          </p:cNvPicPr>
          <p:nvPr/>
        </p:nvPicPr>
        <p:blipFill rotWithShape="1">
          <a:blip r:embed="rId6"/>
          <a:srcRect r="6826"/>
          <a:stretch/>
        </p:blipFill>
        <p:spPr>
          <a:xfrm>
            <a:off x="7529905" y="5829300"/>
            <a:ext cx="10605695" cy="2116456"/>
          </a:xfrm>
          <a:prstGeom prst="rect">
            <a:avLst/>
          </a:prstGeom>
          <a:ln>
            <a:solidFill>
              <a:schemeClr val="accent6">
                <a:lumMod val="50000"/>
              </a:schemeClr>
            </a:solidFill>
          </a:ln>
        </p:spPr>
      </p:pic>
      <p:sp>
        <p:nvSpPr>
          <p:cNvPr id="2" name="Text Placeholder 1"/>
          <p:cNvSpPr>
            <a:spLocks noGrp="1"/>
          </p:cNvSpPr>
          <p:nvPr>
            <p:ph type="body" sz="quarter" idx="13"/>
          </p:nvPr>
        </p:nvSpPr>
        <p:spPr/>
        <p:txBody>
          <a:bodyPr/>
          <a:lstStyle/>
          <a:p>
            <a:endParaRPr lang="en-US"/>
          </a:p>
        </p:txBody>
      </p:sp>
      <p:grpSp>
        <p:nvGrpSpPr>
          <p:cNvPr id="9" name="Group 8"/>
          <p:cNvGrpSpPr/>
          <p:nvPr/>
        </p:nvGrpSpPr>
        <p:grpSpPr>
          <a:xfrm>
            <a:off x="1004455" y="132584"/>
            <a:ext cx="16826345" cy="967300"/>
            <a:chOff x="911257" y="6252707"/>
            <a:chExt cx="12151969" cy="1250411"/>
          </a:xfrm>
        </p:grpSpPr>
        <p:sp>
          <p:nvSpPr>
            <p:cNvPr id="10" name="Rectangle 9"/>
            <p:cNvSpPr/>
            <p:nvPr/>
          </p:nvSpPr>
          <p:spPr>
            <a:xfrm>
              <a:off x="911257" y="6252707"/>
              <a:ext cx="12151969" cy="125041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TextBox 10"/>
            <p:cNvSpPr txBox="1"/>
            <p:nvPr/>
          </p:nvSpPr>
          <p:spPr>
            <a:xfrm>
              <a:off x="911257" y="6252707"/>
              <a:ext cx="12151969" cy="1250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2514" tIns="86360" rIns="86360" bIns="86360" numCol="1" spcCol="1270" anchor="ctr" anchorCtr="0">
              <a:noAutofit/>
            </a:bodyPr>
            <a:lstStyle/>
            <a:p>
              <a:pPr lvl="0" algn="l" defTabSz="1511300">
                <a:lnSpc>
                  <a:spcPct val="90000"/>
                </a:lnSpc>
                <a:spcBef>
                  <a:spcPct val="0"/>
                </a:spcBef>
                <a:spcAft>
                  <a:spcPct val="35000"/>
                </a:spcAft>
              </a:pPr>
              <a:r>
                <a:rPr lang="en-US" sz="3400" b="1" kern="1200" dirty="0" smtClean="0"/>
                <a:t>HĐ4: </a:t>
              </a:r>
              <a:r>
                <a:rPr lang="en-US" sz="3400" b="1" kern="1200" dirty="0" err="1" smtClean="0"/>
                <a:t>Sử</a:t>
              </a:r>
              <a:r>
                <a:rPr lang="en-US" sz="3400" b="1" kern="1200" dirty="0" smtClean="0"/>
                <a:t> </a:t>
              </a:r>
              <a:r>
                <a:rPr lang="en-US" sz="3400" b="1" kern="1200" dirty="0" err="1" smtClean="0"/>
                <a:t>dụng</a:t>
              </a:r>
              <a:r>
                <a:rPr lang="en-US" sz="3400" b="1" kern="1200" dirty="0" smtClean="0"/>
                <a:t> Ribbon (</a:t>
              </a:r>
              <a:r>
                <a:rPr lang="en-US" sz="3400" b="1" kern="1200" dirty="0" err="1" smtClean="0"/>
                <a:t>dải</a:t>
              </a:r>
              <a:r>
                <a:rPr lang="en-US" sz="3400" b="1" kern="1200" dirty="0" smtClean="0"/>
                <a:t> </a:t>
              </a:r>
              <a:r>
                <a:rPr lang="en-US" sz="3400" b="1" kern="1200" dirty="0" err="1" smtClean="0"/>
                <a:t>băng</a:t>
              </a:r>
              <a:r>
                <a:rPr lang="en-US" sz="3400" b="1" kern="1200" dirty="0" smtClean="0"/>
                <a:t>)</a:t>
              </a:r>
              <a:endParaRPr lang="en-US" sz="3400" b="1" kern="1200" dirty="0"/>
            </a:p>
          </p:txBody>
        </p:sp>
      </p:grpSp>
    </p:spTree>
    <p:extLst>
      <p:ext uri="{BB962C8B-B14F-4D97-AF65-F5344CB8AC3E}">
        <p14:creationId xmlns:p14="http://schemas.microsoft.com/office/powerpoint/2010/main" val="1444350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FD1"/>
        </a:solidFill>
        <a:effectLst/>
      </p:bgPr>
    </p:bg>
    <p:spTree>
      <p:nvGrpSpPr>
        <p:cNvPr id="1" name=""/>
        <p:cNvGrpSpPr/>
        <p:nvPr/>
      </p:nvGrpSpPr>
      <p:grpSpPr>
        <a:xfrm>
          <a:off x="0" y="0"/>
          <a:ext cx="0" cy="0"/>
          <a:chOff x="0" y="0"/>
          <a:chExt cx="0" cy="0"/>
        </a:xfrm>
      </p:grpSpPr>
      <p:sp>
        <p:nvSpPr>
          <p:cNvPr id="5" name="Rectangle 4"/>
          <p:cNvSpPr/>
          <p:nvPr/>
        </p:nvSpPr>
        <p:spPr>
          <a:xfrm>
            <a:off x="1139758" y="1615976"/>
            <a:ext cx="7394642" cy="2308324"/>
          </a:xfrm>
          <a:prstGeom prst="rect">
            <a:avLst/>
          </a:prstGeom>
        </p:spPr>
        <p:txBody>
          <a:bodyPr wrap="square">
            <a:spAutoFit/>
          </a:bodyPr>
          <a:lstStyle/>
          <a:p>
            <a:r>
              <a:rPr lang="vi-VN" sz="3600" dirty="0">
                <a:solidFill>
                  <a:srgbClr val="002060"/>
                </a:solidFill>
              </a:rPr>
              <a:t>Nếu một nhóm còn có thêm các lựa chọn khác, bạn có thể xem các lựa chọn đó khi chọn nút </a:t>
            </a:r>
            <a:r>
              <a:rPr lang="vi-VN" sz="3600" b="1" dirty="0">
                <a:solidFill>
                  <a:srgbClr val="002060"/>
                </a:solidFill>
              </a:rPr>
              <a:t>More </a:t>
            </a:r>
            <a:r>
              <a:rPr lang="vi-VN" sz="3600" dirty="0">
                <a:solidFill>
                  <a:srgbClr val="002060"/>
                </a:solidFill>
              </a:rPr>
              <a:t>nằm bên dưới nút cuộn xuống. </a:t>
            </a:r>
            <a:endParaRPr lang="en-US" sz="3600" dirty="0">
              <a:solidFill>
                <a:srgbClr val="002060"/>
              </a:solidFill>
            </a:endParaRPr>
          </a:p>
        </p:txBody>
      </p:sp>
      <p:pic>
        <p:nvPicPr>
          <p:cNvPr id="6" name="Picture 5"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198" y="4385406"/>
            <a:ext cx="7562746" cy="3272694"/>
          </a:xfrm>
          <a:prstGeom prst="rect">
            <a:avLst/>
          </a:prstGeom>
          <a:ln>
            <a:solidFill>
              <a:schemeClr val="accent6">
                <a:lumMod val="50000"/>
              </a:schemeClr>
            </a:solidFill>
          </a:ln>
        </p:spPr>
      </p:pic>
      <p:sp>
        <p:nvSpPr>
          <p:cNvPr id="7" name="Rectangle 6"/>
          <p:cNvSpPr/>
          <p:nvPr/>
        </p:nvSpPr>
        <p:spPr>
          <a:xfrm>
            <a:off x="9662160" y="1562100"/>
            <a:ext cx="7863840" cy="2308324"/>
          </a:xfrm>
          <a:prstGeom prst="rect">
            <a:avLst/>
          </a:prstGeom>
        </p:spPr>
        <p:txBody>
          <a:bodyPr wrap="square">
            <a:spAutoFit/>
          </a:bodyPr>
          <a:lstStyle/>
          <a:p>
            <a:r>
              <a:rPr lang="vi-VN" sz="3600" dirty="0">
                <a:solidFill>
                  <a:srgbClr val="002060"/>
                </a:solidFill>
              </a:rPr>
              <a:t>Nhóm nào còn có những chức năng khác chưa được hiển thị trên </a:t>
            </a:r>
            <a:r>
              <a:rPr lang="vi-VN" sz="3600" b="1" dirty="0">
                <a:solidFill>
                  <a:srgbClr val="002060"/>
                </a:solidFill>
              </a:rPr>
              <a:t>Ribbon </a:t>
            </a:r>
            <a:r>
              <a:rPr lang="vi-VN" sz="3600" dirty="0">
                <a:solidFill>
                  <a:srgbClr val="002060"/>
                </a:solidFill>
              </a:rPr>
              <a:t>thì sẽ chứa nút </a:t>
            </a:r>
            <a:r>
              <a:rPr lang="vi-VN" sz="3600" b="1" dirty="0">
                <a:solidFill>
                  <a:srgbClr val="002060"/>
                </a:solidFill>
              </a:rPr>
              <a:t>Dialog box launcher </a:t>
            </a:r>
            <a:r>
              <a:rPr lang="vi-VN" sz="3600" dirty="0">
                <a:solidFill>
                  <a:srgbClr val="002060"/>
                </a:solidFill>
              </a:rPr>
              <a:t>ở phía dưới bên phải của nhóm. </a:t>
            </a:r>
          </a:p>
        </p:txBody>
      </p:sp>
      <p:pic>
        <p:nvPicPr>
          <p:cNvPr id="8" name="Picture 7" descr="Screen Clippi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48800" y="4381500"/>
            <a:ext cx="8077200" cy="3280009"/>
          </a:xfrm>
          <a:prstGeom prst="rect">
            <a:avLst/>
          </a:prstGeom>
          <a:ln>
            <a:solidFill>
              <a:schemeClr val="accent6">
                <a:lumMod val="50000"/>
              </a:schemeClr>
            </a:solidFill>
          </a:ln>
        </p:spPr>
      </p:pic>
      <p:sp>
        <p:nvSpPr>
          <p:cNvPr id="3" name="Text Placeholder 2"/>
          <p:cNvSpPr>
            <a:spLocks noGrp="1"/>
          </p:cNvSpPr>
          <p:nvPr>
            <p:ph type="body" sz="quarter" idx="13"/>
          </p:nvPr>
        </p:nvSpPr>
        <p:spPr/>
        <p:txBody>
          <a:bodyPr/>
          <a:lstStyle/>
          <a:p>
            <a:endParaRPr lang="en-US"/>
          </a:p>
        </p:txBody>
      </p:sp>
      <p:grpSp>
        <p:nvGrpSpPr>
          <p:cNvPr id="9" name="Group 8"/>
          <p:cNvGrpSpPr/>
          <p:nvPr/>
        </p:nvGrpSpPr>
        <p:grpSpPr>
          <a:xfrm>
            <a:off x="1406856" y="56151"/>
            <a:ext cx="15509544" cy="1250411"/>
            <a:chOff x="883571" y="6252707"/>
            <a:chExt cx="12179655" cy="1250411"/>
          </a:xfrm>
        </p:grpSpPr>
        <p:sp>
          <p:nvSpPr>
            <p:cNvPr id="10" name="Rectangle 9"/>
            <p:cNvSpPr/>
            <p:nvPr/>
          </p:nvSpPr>
          <p:spPr>
            <a:xfrm>
              <a:off x="911257" y="6252707"/>
              <a:ext cx="12151969" cy="125041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TextBox 10"/>
            <p:cNvSpPr txBox="1"/>
            <p:nvPr/>
          </p:nvSpPr>
          <p:spPr>
            <a:xfrm>
              <a:off x="883571" y="6252707"/>
              <a:ext cx="12151969" cy="1250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2514" tIns="86360" rIns="86360" bIns="86360" numCol="1" spcCol="1270" anchor="ctr" anchorCtr="0">
              <a:noAutofit/>
            </a:bodyPr>
            <a:lstStyle/>
            <a:p>
              <a:pPr lvl="0" algn="l" defTabSz="1511300">
                <a:lnSpc>
                  <a:spcPct val="90000"/>
                </a:lnSpc>
                <a:spcBef>
                  <a:spcPct val="0"/>
                </a:spcBef>
                <a:spcAft>
                  <a:spcPct val="35000"/>
                </a:spcAft>
              </a:pPr>
              <a:r>
                <a:rPr lang="en-US" sz="3400" b="1" kern="1200" dirty="0" smtClean="0"/>
                <a:t>HĐ4</a:t>
              </a:r>
              <a:r>
                <a:rPr lang="en-US" sz="3400" kern="1200" dirty="0" smtClean="0"/>
                <a:t>: </a:t>
              </a:r>
              <a:r>
                <a:rPr lang="en-US" sz="3400" b="1" kern="1200" dirty="0" err="1" smtClean="0"/>
                <a:t>Sử</a:t>
              </a:r>
              <a:r>
                <a:rPr lang="en-US" sz="3400" b="1" kern="1200" dirty="0" smtClean="0"/>
                <a:t> </a:t>
              </a:r>
              <a:r>
                <a:rPr lang="en-US" sz="3400" b="1" kern="1200" dirty="0" err="1" smtClean="0"/>
                <a:t>dụng</a:t>
              </a:r>
              <a:r>
                <a:rPr lang="en-US" sz="3400" b="1" kern="1200" dirty="0" smtClean="0"/>
                <a:t> Ribbon (</a:t>
              </a:r>
              <a:r>
                <a:rPr lang="en-US" sz="3400" b="1" kern="1200" dirty="0" err="1" smtClean="0"/>
                <a:t>dải</a:t>
              </a:r>
              <a:r>
                <a:rPr lang="en-US" sz="3400" b="1" kern="1200" dirty="0" smtClean="0"/>
                <a:t> </a:t>
              </a:r>
              <a:r>
                <a:rPr lang="en-US" sz="3400" b="1" kern="1200" dirty="0" err="1" smtClean="0"/>
                <a:t>băng</a:t>
              </a:r>
              <a:r>
                <a:rPr lang="en-US" sz="3400" b="1" kern="1200" dirty="0" smtClean="0"/>
                <a:t>)</a:t>
              </a:r>
              <a:endParaRPr lang="en-US" sz="3400" b="1" kern="1200" dirty="0"/>
            </a:p>
          </p:txBody>
        </p:sp>
      </p:grpSp>
    </p:spTree>
    <p:extLst>
      <p:ext uri="{BB962C8B-B14F-4D97-AF65-F5344CB8AC3E}">
        <p14:creationId xmlns:p14="http://schemas.microsoft.com/office/powerpoint/2010/main" val="2771645443"/>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3" name="TextBox 3"/>
          <p:cNvSpPr txBox="1"/>
          <p:nvPr/>
        </p:nvSpPr>
        <p:spPr>
          <a:xfrm>
            <a:off x="304800" y="190500"/>
            <a:ext cx="14325600" cy="10002738"/>
          </a:xfrm>
          <a:prstGeom prst="rect">
            <a:avLst/>
          </a:prstGeom>
        </p:spPr>
        <p:txBody>
          <a:bodyPr wrap="square" lIns="0" tIns="0" rIns="0" bIns="0" rtlCol="0" anchor="t">
            <a:spAutoFit/>
          </a:bodyPr>
          <a:lstStyle/>
          <a:p>
            <a:pPr marL="685800" indent="-685800" algn="just">
              <a:lnSpc>
                <a:spcPts val="6532"/>
              </a:lnSpc>
              <a:buFontTx/>
              <a:buChar char="-"/>
            </a:pPr>
            <a:r>
              <a:rPr lang="en-US" sz="3600" dirty="0" err="1" smtClean="0">
                <a:solidFill>
                  <a:srgbClr val="F7B4A7"/>
                </a:solidFill>
                <a:latin typeface="+mj-lt"/>
              </a:rPr>
              <a:t>Thanh</a:t>
            </a:r>
            <a:r>
              <a:rPr lang="en-US" sz="3600" dirty="0" smtClean="0">
                <a:solidFill>
                  <a:srgbClr val="F7B4A7"/>
                </a:solidFill>
                <a:latin typeface="+mj-lt"/>
              </a:rPr>
              <a:t> </a:t>
            </a:r>
            <a:r>
              <a:rPr lang="en-US" sz="3600" dirty="0" err="1" smtClean="0">
                <a:solidFill>
                  <a:srgbClr val="F7B4A7"/>
                </a:solidFill>
                <a:latin typeface="+mj-lt"/>
              </a:rPr>
              <a:t>công</a:t>
            </a:r>
            <a:r>
              <a:rPr lang="en-US" sz="3600" dirty="0" smtClean="0">
                <a:solidFill>
                  <a:srgbClr val="F7B4A7"/>
                </a:solidFill>
                <a:latin typeface="+mj-lt"/>
              </a:rPr>
              <a:t> </a:t>
            </a:r>
            <a:r>
              <a:rPr lang="en-US" sz="3600" dirty="0" err="1" smtClean="0">
                <a:solidFill>
                  <a:srgbClr val="F7B4A7"/>
                </a:solidFill>
                <a:latin typeface="+mj-lt"/>
              </a:rPr>
              <a:t>cụ</a:t>
            </a:r>
            <a:r>
              <a:rPr lang="en-US" sz="3600" dirty="0" smtClean="0">
                <a:solidFill>
                  <a:srgbClr val="F7B4A7"/>
                </a:solidFill>
                <a:latin typeface="+mj-lt"/>
              </a:rPr>
              <a:t> </a:t>
            </a:r>
            <a:r>
              <a:rPr lang="en-US" sz="3600" dirty="0" err="1" smtClean="0">
                <a:solidFill>
                  <a:srgbClr val="F7B4A7"/>
                </a:solidFill>
                <a:latin typeface="+mj-lt"/>
              </a:rPr>
              <a:t>truy</a:t>
            </a:r>
            <a:r>
              <a:rPr lang="en-US" sz="3600" dirty="0" smtClean="0">
                <a:solidFill>
                  <a:srgbClr val="F7B4A7"/>
                </a:solidFill>
                <a:latin typeface="+mj-lt"/>
              </a:rPr>
              <a:t> </a:t>
            </a:r>
            <a:r>
              <a:rPr lang="en-US" sz="3600" dirty="0" err="1" smtClean="0">
                <a:solidFill>
                  <a:srgbClr val="F7B4A7"/>
                </a:solidFill>
                <a:latin typeface="+mj-lt"/>
              </a:rPr>
              <a:t>xuất</a:t>
            </a:r>
            <a:r>
              <a:rPr lang="en-US" sz="3600" dirty="0" smtClean="0">
                <a:solidFill>
                  <a:srgbClr val="F7B4A7"/>
                </a:solidFill>
                <a:latin typeface="+mj-lt"/>
              </a:rPr>
              <a:t> </a:t>
            </a:r>
            <a:r>
              <a:rPr lang="en-US" sz="3600" dirty="0" err="1" smtClean="0">
                <a:solidFill>
                  <a:srgbClr val="F7B4A7"/>
                </a:solidFill>
                <a:latin typeface="+mj-lt"/>
              </a:rPr>
              <a:t>nhanh</a:t>
            </a:r>
            <a:r>
              <a:rPr lang="en-US" sz="3600" dirty="0" smtClean="0">
                <a:solidFill>
                  <a:srgbClr val="F7B4A7"/>
                </a:solidFill>
                <a:latin typeface="+mj-lt"/>
              </a:rPr>
              <a:t> (Quick Access Toolbar) </a:t>
            </a:r>
            <a:r>
              <a:rPr lang="en-US" sz="3600" dirty="0" err="1" smtClean="0">
                <a:solidFill>
                  <a:srgbClr val="F7B4A7"/>
                </a:solidFill>
                <a:latin typeface="+mj-lt"/>
              </a:rPr>
              <a:t>nằm</a:t>
            </a:r>
            <a:r>
              <a:rPr lang="en-US" sz="3600" dirty="0" smtClean="0">
                <a:solidFill>
                  <a:srgbClr val="F7B4A7"/>
                </a:solidFill>
                <a:latin typeface="+mj-lt"/>
              </a:rPr>
              <a:t> </a:t>
            </a:r>
            <a:r>
              <a:rPr lang="en-US" sz="3600" dirty="0" err="1" smtClean="0">
                <a:solidFill>
                  <a:srgbClr val="F7B4A7"/>
                </a:solidFill>
                <a:latin typeface="+mj-lt"/>
              </a:rPr>
              <a:t>phía</a:t>
            </a:r>
            <a:r>
              <a:rPr lang="en-US" sz="3600" dirty="0" smtClean="0">
                <a:solidFill>
                  <a:srgbClr val="F7B4A7"/>
                </a:solidFill>
                <a:latin typeface="+mj-lt"/>
              </a:rPr>
              <a:t> </a:t>
            </a:r>
            <a:r>
              <a:rPr lang="en-US" sz="3600" dirty="0" err="1" smtClean="0">
                <a:solidFill>
                  <a:srgbClr val="F7B4A7"/>
                </a:solidFill>
                <a:latin typeface="+mj-lt"/>
              </a:rPr>
              <a:t>trên</a:t>
            </a:r>
            <a:r>
              <a:rPr lang="en-US" sz="3600" dirty="0" smtClean="0">
                <a:solidFill>
                  <a:srgbClr val="F7B4A7"/>
                </a:solidFill>
                <a:latin typeface="+mj-lt"/>
              </a:rPr>
              <a:t> thẻ File, </a:t>
            </a:r>
            <a:r>
              <a:rPr lang="en-US" sz="3600" dirty="0" err="1" smtClean="0">
                <a:solidFill>
                  <a:srgbClr val="F7B4A7"/>
                </a:solidFill>
                <a:latin typeface="+mj-lt"/>
              </a:rPr>
              <a:t>gồm</a:t>
            </a:r>
            <a:r>
              <a:rPr lang="en-US" sz="3600" dirty="0" smtClean="0">
                <a:solidFill>
                  <a:srgbClr val="F7B4A7"/>
                </a:solidFill>
                <a:latin typeface="+mj-lt"/>
              </a:rPr>
              <a:t> </a:t>
            </a:r>
            <a:r>
              <a:rPr lang="en-US" sz="3600" dirty="0" err="1" smtClean="0">
                <a:solidFill>
                  <a:srgbClr val="F7B4A7"/>
                </a:solidFill>
                <a:latin typeface="+mj-lt"/>
              </a:rPr>
              <a:t>các</a:t>
            </a:r>
            <a:r>
              <a:rPr lang="en-US" sz="3600" dirty="0" smtClean="0">
                <a:solidFill>
                  <a:srgbClr val="F7B4A7"/>
                </a:solidFill>
                <a:latin typeface="+mj-lt"/>
              </a:rPr>
              <a:t> </a:t>
            </a:r>
            <a:r>
              <a:rPr lang="en-US" sz="3600" dirty="0" err="1" smtClean="0">
                <a:solidFill>
                  <a:srgbClr val="F7B4A7"/>
                </a:solidFill>
                <a:latin typeface="+mj-lt"/>
              </a:rPr>
              <a:t>nút</a:t>
            </a:r>
            <a:r>
              <a:rPr lang="en-US" sz="3600" dirty="0" smtClean="0">
                <a:solidFill>
                  <a:srgbClr val="F7B4A7"/>
                </a:solidFill>
                <a:latin typeface="+mj-lt"/>
              </a:rPr>
              <a:t> </a:t>
            </a:r>
            <a:r>
              <a:rPr lang="en-US" sz="3600" dirty="0" err="1" smtClean="0">
                <a:solidFill>
                  <a:srgbClr val="F7B4A7"/>
                </a:solidFill>
                <a:latin typeface="+mj-lt"/>
              </a:rPr>
              <a:t>lệnh</a:t>
            </a:r>
            <a:r>
              <a:rPr lang="en-US" sz="3600" dirty="0" smtClean="0">
                <a:solidFill>
                  <a:srgbClr val="F7B4A7"/>
                </a:solidFill>
                <a:latin typeface="+mj-lt"/>
              </a:rPr>
              <a:t> </a:t>
            </a:r>
            <a:r>
              <a:rPr lang="en-US" sz="3600" dirty="0" err="1" smtClean="0">
                <a:solidFill>
                  <a:srgbClr val="F7B4A7"/>
                </a:solidFill>
                <a:latin typeface="+mj-lt"/>
              </a:rPr>
              <a:t>thường</a:t>
            </a:r>
            <a:r>
              <a:rPr lang="en-US" sz="3600" dirty="0" smtClean="0">
                <a:solidFill>
                  <a:srgbClr val="F7B4A7"/>
                </a:solidFill>
                <a:latin typeface="+mj-lt"/>
              </a:rPr>
              <a:t> </a:t>
            </a:r>
            <a:r>
              <a:rPr lang="en-US" sz="3600" dirty="0" err="1" smtClean="0">
                <a:solidFill>
                  <a:srgbClr val="F7B4A7"/>
                </a:solidFill>
                <a:latin typeface="+mj-lt"/>
              </a:rPr>
              <a:t>xuyên</a:t>
            </a:r>
            <a:r>
              <a:rPr lang="en-US" sz="3600" dirty="0" smtClean="0">
                <a:solidFill>
                  <a:srgbClr val="F7B4A7"/>
                </a:solidFill>
                <a:latin typeface="+mj-lt"/>
              </a:rPr>
              <a:t> </a:t>
            </a:r>
            <a:r>
              <a:rPr lang="en-US" sz="3600" dirty="0" err="1" smtClean="0">
                <a:solidFill>
                  <a:srgbClr val="F7B4A7"/>
                </a:solidFill>
                <a:latin typeface="+mj-lt"/>
              </a:rPr>
              <a:t>sử</a:t>
            </a:r>
            <a:r>
              <a:rPr lang="en-US" sz="3600" dirty="0" smtClean="0">
                <a:solidFill>
                  <a:srgbClr val="F7B4A7"/>
                </a:solidFill>
                <a:latin typeface="+mj-lt"/>
              </a:rPr>
              <a:t> </a:t>
            </a:r>
            <a:r>
              <a:rPr lang="en-US" sz="3600" dirty="0" err="1" smtClean="0">
                <a:solidFill>
                  <a:srgbClr val="F7B4A7"/>
                </a:solidFill>
                <a:latin typeface="+mj-lt"/>
              </a:rPr>
              <a:t>dụng</a:t>
            </a:r>
            <a:r>
              <a:rPr lang="en-US" sz="3600" dirty="0" smtClean="0">
                <a:solidFill>
                  <a:srgbClr val="F7B4A7"/>
                </a:solidFill>
                <a:latin typeface="+mj-lt"/>
              </a:rPr>
              <a:t>.</a:t>
            </a:r>
          </a:p>
          <a:p>
            <a:pPr marL="685800" indent="-685800" algn="just">
              <a:lnSpc>
                <a:spcPts val="6532"/>
              </a:lnSpc>
              <a:buFontTx/>
              <a:buChar char="-"/>
            </a:pPr>
            <a:r>
              <a:rPr lang="vi-VN" sz="3600" dirty="0">
                <a:solidFill>
                  <a:srgbClr val="F7B4A7"/>
                </a:solidFill>
                <a:latin typeface="+mj-lt"/>
              </a:rPr>
              <a:t>Để cấu hình thanh công cụ truy xuất nhanh, bạn </a:t>
            </a:r>
            <a:r>
              <a:rPr lang="en-US" sz="3600" dirty="0" err="1" smtClean="0">
                <a:solidFill>
                  <a:srgbClr val="F7B4A7"/>
                </a:solidFill>
                <a:latin typeface="+mj-lt"/>
              </a:rPr>
              <a:t>có</a:t>
            </a:r>
            <a:r>
              <a:rPr lang="en-US" sz="3600" dirty="0" smtClean="0">
                <a:solidFill>
                  <a:srgbClr val="F7B4A7"/>
                </a:solidFill>
                <a:latin typeface="+mj-lt"/>
              </a:rPr>
              <a:t> </a:t>
            </a:r>
            <a:r>
              <a:rPr lang="en-US" sz="3600" dirty="0" err="1" smtClean="0">
                <a:solidFill>
                  <a:srgbClr val="F7B4A7"/>
                </a:solidFill>
                <a:latin typeface="+mj-lt"/>
              </a:rPr>
              <a:t>nhiều</a:t>
            </a:r>
            <a:r>
              <a:rPr lang="en-US" sz="3600" dirty="0" smtClean="0">
                <a:solidFill>
                  <a:srgbClr val="F7B4A7"/>
                </a:solidFill>
                <a:latin typeface="+mj-lt"/>
              </a:rPr>
              <a:t> </a:t>
            </a:r>
            <a:r>
              <a:rPr lang="en-US" sz="3600" dirty="0" err="1" smtClean="0">
                <a:solidFill>
                  <a:srgbClr val="F7B4A7"/>
                </a:solidFill>
                <a:latin typeface="+mj-lt"/>
              </a:rPr>
              <a:t>phương</a:t>
            </a:r>
            <a:r>
              <a:rPr lang="en-US" sz="3600" dirty="0" smtClean="0">
                <a:solidFill>
                  <a:srgbClr val="F7B4A7"/>
                </a:solidFill>
                <a:latin typeface="+mj-lt"/>
              </a:rPr>
              <a:t> </a:t>
            </a:r>
            <a:r>
              <a:rPr lang="en-US" sz="3600" dirty="0" err="1" smtClean="0">
                <a:solidFill>
                  <a:srgbClr val="F7B4A7"/>
                </a:solidFill>
                <a:latin typeface="+mj-lt"/>
              </a:rPr>
              <a:t>pháp</a:t>
            </a:r>
            <a:r>
              <a:rPr lang="en-US" sz="3600" dirty="0" smtClean="0">
                <a:solidFill>
                  <a:srgbClr val="F7B4A7"/>
                </a:solidFill>
                <a:latin typeface="+mj-lt"/>
              </a:rPr>
              <a:t>:</a:t>
            </a:r>
          </a:p>
          <a:p>
            <a:pPr marL="742950" indent="-742950" algn="just">
              <a:lnSpc>
                <a:spcPts val="6532"/>
              </a:lnSpc>
              <a:buFont typeface="+mj-lt"/>
              <a:buAutoNum type="arabicPeriod"/>
            </a:pPr>
            <a:r>
              <a:rPr lang="en-US" sz="3600" dirty="0" err="1" smtClean="0">
                <a:solidFill>
                  <a:srgbClr val="FFFF00"/>
                </a:solidFill>
                <a:latin typeface="+mj-lt"/>
              </a:rPr>
              <a:t>nhấp</a:t>
            </a:r>
            <a:r>
              <a:rPr lang="en-US" sz="3600" dirty="0" smtClean="0">
                <a:solidFill>
                  <a:srgbClr val="FFFF00"/>
                </a:solidFill>
                <a:latin typeface="+mj-lt"/>
              </a:rPr>
              <a:t> </a:t>
            </a:r>
            <a:r>
              <a:rPr lang="en-US" sz="3600" dirty="0" err="1">
                <a:solidFill>
                  <a:srgbClr val="FFFF00"/>
                </a:solidFill>
                <a:latin typeface="+mj-lt"/>
              </a:rPr>
              <a:t>chuột</a:t>
            </a:r>
            <a:r>
              <a:rPr lang="en-US" sz="3600" dirty="0">
                <a:solidFill>
                  <a:srgbClr val="FFFF00"/>
                </a:solidFill>
                <a:latin typeface="+mj-lt"/>
              </a:rPr>
              <a:t> </a:t>
            </a:r>
            <a:r>
              <a:rPr lang="en-US" sz="3600" dirty="0" err="1">
                <a:solidFill>
                  <a:srgbClr val="FFFF00"/>
                </a:solidFill>
                <a:latin typeface="+mj-lt"/>
              </a:rPr>
              <a:t>chọn</a:t>
            </a:r>
            <a:r>
              <a:rPr lang="en-US" sz="3600" dirty="0">
                <a:solidFill>
                  <a:srgbClr val="FFFF00"/>
                </a:solidFill>
                <a:latin typeface="+mj-lt"/>
              </a:rPr>
              <a:t> </a:t>
            </a:r>
            <a:r>
              <a:rPr lang="en-US" sz="3600" b="1" dirty="0">
                <a:solidFill>
                  <a:srgbClr val="FFFF00"/>
                </a:solidFill>
                <a:latin typeface="+mj-lt"/>
              </a:rPr>
              <a:t>Customize</a:t>
            </a:r>
            <a:r>
              <a:rPr lang="en-US" sz="3600" dirty="0">
                <a:solidFill>
                  <a:srgbClr val="FFFF00"/>
                </a:solidFill>
                <a:latin typeface="+mj-lt"/>
              </a:rPr>
              <a:t> </a:t>
            </a:r>
            <a:r>
              <a:rPr lang="en-US" sz="3600" b="1" dirty="0">
                <a:solidFill>
                  <a:srgbClr val="FFFF00"/>
                </a:solidFill>
                <a:latin typeface="+mj-lt"/>
              </a:rPr>
              <a:t>Quick</a:t>
            </a:r>
            <a:r>
              <a:rPr lang="en-US" sz="3600" dirty="0">
                <a:solidFill>
                  <a:srgbClr val="FFFF00"/>
                </a:solidFill>
                <a:latin typeface="+mj-lt"/>
              </a:rPr>
              <a:t> </a:t>
            </a:r>
            <a:r>
              <a:rPr lang="en-US" sz="3600" b="1" dirty="0">
                <a:solidFill>
                  <a:srgbClr val="FFFF00"/>
                </a:solidFill>
                <a:latin typeface="+mj-lt"/>
              </a:rPr>
              <a:t>Access</a:t>
            </a:r>
            <a:r>
              <a:rPr lang="en-US" sz="3600" dirty="0">
                <a:solidFill>
                  <a:srgbClr val="FFFF00"/>
                </a:solidFill>
                <a:latin typeface="+mj-lt"/>
              </a:rPr>
              <a:t> </a:t>
            </a:r>
            <a:r>
              <a:rPr lang="en-US" sz="3600" b="1" dirty="0" smtClean="0">
                <a:solidFill>
                  <a:srgbClr val="FFFF00"/>
                </a:solidFill>
                <a:latin typeface="+mj-lt"/>
              </a:rPr>
              <a:t>Toolbar</a:t>
            </a:r>
            <a:r>
              <a:rPr lang="en-US" sz="3600" dirty="0" smtClean="0">
                <a:solidFill>
                  <a:srgbClr val="FFFF00"/>
                </a:solidFill>
                <a:latin typeface="+mj-lt"/>
              </a:rPr>
              <a:t> </a:t>
            </a:r>
            <a:r>
              <a:rPr lang="en-US" sz="3600" dirty="0">
                <a:solidFill>
                  <a:srgbClr val="FFFF00"/>
                </a:solidFill>
                <a:latin typeface="+mj-lt"/>
              </a:rPr>
              <a:t>và </a:t>
            </a:r>
            <a:r>
              <a:rPr lang="en-US" sz="3600" dirty="0" err="1">
                <a:solidFill>
                  <a:srgbClr val="FFFF00"/>
                </a:solidFill>
                <a:latin typeface="+mj-lt"/>
              </a:rPr>
              <a:t>chọn</a:t>
            </a:r>
            <a:r>
              <a:rPr lang="en-US" sz="3600" dirty="0">
                <a:solidFill>
                  <a:srgbClr val="FFFF00"/>
                </a:solidFill>
                <a:latin typeface="+mj-lt"/>
              </a:rPr>
              <a:t> </a:t>
            </a:r>
            <a:r>
              <a:rPr lang="en-US" sz="3600" dirty="0" err="1">
                <a:solidFill>
                  <a:srgbClr val="FFFF00"/>
                </a:solidFill>
                <a:latin typeface="+mj-lt"/>
              </a:rPr>
              <a:t>nút</a:t>
            </a:r>
            <a:r>
              <a:rPr lang="en-US" sz="3600" dirty="0">
                <a:solidFill>
                  <a:srgbClr val="FFFF00"/>
                </a:solidFill>
                <a:latin typeface="+mj-lt"/>
              </a:rPr>
              <a:t> </a:t>
            </a:r>
            <a:r>
              <a:rPr lang="en-US" sz="3600" dirty="0" err="1">
                <a:solidFill>
                  <a:srgbClr val="FFFF00"/>
                </a:solidFill>
                <a:latin typeface="+mj-lt"/>
              </a:rPr>
              <a:t>trong</a:t>
            </a:r>
            <a:r>
              <a:rPr lang="en-US" sz="3600" dirty="0">
                <a:solidFill>
                  <a:srgbClr val="FFFF00"/>
                </a:solidFill>
                <a:latin typeface="+mj-lt"/>
              </a:rPr>
              <a:t> </a:t>
            </a:r>
            <a:r>
              <a:rPr lang="en-US" sz="3600" dirty="0" err="1">
                <a:solidFill>
                  <a:srgbClr val="FFFF00"/>
                </a:solidFill>
                <a:latin typeface="+mj-lt"/>
              </a:rPr>
              <a:t>danh</a:t>
            </a:r>
            <a:r>
              <a:rPr lang="en-US" sz="3600" dirty="0">
                <a:solidFill>
                  <a:srgbClr val="FFFF00"/>
                </a:solidFill>
                <a:latin typeface="+mj-lt"/>
              </a:rPr>
              <a:t> </a:t>
            </a:r>
            <a:r>
              <a:rPr lang="en-US" sz="3600" dirty="0" err="1">
                <a:solidFill>
                  <a:srgbClr val="FFFF00"/>
                </a:solidFill>
                <a:latin typeface="+mj-lt"/>
              </a:rPr>
              <a:t>sách</a:t>
            </a:r>
            <a:r>
              <a:rPr lang="en-US" sz="3600" dirty="0">
                <a:solidFill>
                  <a:srgbClr val="FFFF00"/>
                </a:solidFill>
                <a:latin typeface="+mj-lt"/>
              </a:rPr>
              <a:t> </a:t>
            </a:r>
            <a:r>
              <a:rPr lang="en-US" sz="3600" dirty="0" err="1">
                <a:solidFill>
                  <a:srgbClr val="FFFF00"/>
                </a:solidFill>
                <a:latin typeface="+mj-lt"/>
              </a:rPr>
              <a:t>hoặc</a:t>
            </a:r>
            <a:r>
              <a:rPr lang="en-US" sz="3600" dirty="0">
                <a:solidFill>
                  <a:srgbClr val="FFFF00"/>
                </a:solidFill>
                <a:latin typeface="+mj-lt"/>
              </a:rPr>
              <a:t> </a:t>
            </a:r>
            <a:r>
              <a:rPr lang="en-US" sz="3600" dirty="0" err="1">
                <a:solidFill>
                  <a:srgbClr val="FFFF00"/>
                </a:solidFill>
                <a:latin typeface="+mj-lt"/>
              </a:rPr>
              <a:t>chọn</a:t>
            </a:r>
            <a:r>
              <a:rPr lang="en-US" sz="3600" dirty="0">
                <a:solidFill>
                  <a:srgbClr val="FFFF00"/>
                </a:solidFill>
                <a:latin typeface="+mj-lt"/>
              </a:rPr>
              <a:t> </a:t>
            </a:r>
            <a:r>
              <a:rPr lang="en-US" sz="3600" b="1" dirty="0">
                <a:solidFill>
                  <a:srgbClr val="FFFF00"/>
                </a:solidFill>
                <a:latin typeface="+mj-lt"/>
              </a:rPr>
              <a:t>More</a:t>
            </a:r>
            <a:r>
              <a:rPr lang="en-US" sz="3600" dirty="0">
                <a:solidFill>
                  <a:srgbClr val="FFFF00"/>
                </a:solidFill>
                <a:latin typeface="+mj-lt"/>
              </a:rPr>
              <a:t> </a:t>
            </a:r>
            <a:r>
              <a:rPr lang="en-US" sz="3600" b="1" dirty="0">
                <a:solidFill>
                  <a:srgbClr val="FFFF00"/>
                </a:solidFill>
                <a:latin typeface="+mj-lt"/>
              </a:rPr>
              <a:t>Commands</a:t>
            </a:r>
            <a:r>
              <a:rPr lang="en-US" sz="3600" dirty="0" smtClean="0">
                <a:solidFill>
                  <a:srgbClr val="FFFF00"/>
                </a:solidFill>
                <a:latin typeface="+mj-lt"/>
              </a:rPr>
              <a:t>.</a:t>
            </a:r>
          </a:p>
          <a:p>
            <a:pPr marL="742950" indent="-742950" algn="just">
              <a:lnSpc>
                <a:spcPts val="6532"/>
              </a:lnSpc>
              <a:buFont typeface="+mj-lt"/>
              <a:buAutoNum type="arabicPeriod"/>
            </a:pPr>
            <a:r>
              <a:rPr lang="en-US" sz="3600" dirty="0" err="1" smtClean="0">
                <a:solidFill>
                  <a:srgbClr val="FFFF00"/>
                </a:solidFill>
                <a:latin typeface="+mj-lt"/>
              </a:rPr>
              <a:t>nhấp</a:t>
            </a:r>
            <a:r>
              <a:rPr lang="en-US" sz="3600" dirty="0" smtClean="0">
                <a:solidFill>
                  <a:srgbClr val="FFFF00"/>
                </a:solidFill>
                <a:latin typeface="+mj-lt"/>
              </a:rPr>
              <a:t> </a:t>
            </a:r>
            <a:r>
              <a:rPr lang="en-US" sz="3600" dirty="0" err="1">
                <a:solidFill>
                  <a:srgbClr val="FFFF00"/>
                </a:solidFill>
                <a:latin typeface="+mj-lt"/>
              </a:rPr>
              <a:t>chuột</a:t>
            </a:r>
            <a:r>
              <a:rPr lang="en-US" sz="3600" dirty="0">
                <a:solidFill>
                  <a:srgbClr val="FFFF00"/>
                </a:solidFill>
                <a:latin typeface="+mj-lt"/>
              </a:rPr>
              <a:t> </a:t>
            </a:r>
            <a:r>
              <a:rPr lang="en-US" sz="3600" dirty="0" err="1">
                <a:solidFill>
                  <a:srgbClr val="FFFF00"/>
                </a:solidFill>
                <a:latin typeface="+mj-lt"/>
              </a:rPr>
              <a:t>vào</a:t>
            </a:r>
            <a:r>
              <a:rPr lang="en-US" sz="3600" dirty="0">
                <a:solidFill>
                  <a:srgbClr val="FFFF00"/>
                </a:solidFill>
                <a:latin typeface="+mj-lt"/>
              </a:rPr>
              <a:t> thẻ </a:t>
            </a:r>
            <a:r>
              <a:rPr lang="en-US" sz="3600" b="1" dirty="0">
                <a:solidFill>
                  <a:srgbClr val="FFFF00"/>
                </a:solidFill>
                <a:latin typeface="+mj-lt"/>
              </a:rPr>
              <a:t>File, Options</a:t>
            </a:r>
            <a:r>
              <a:rPr lang="en-US" sz="3600" dirty="0">
                <a:solidFill>
                  <a:srgbClr val="FFFF00"/>
                </a:solidFill>
                <a:latin typeface="+mj-lt"/>
              </a:rPr>
              <a:t>, và </a:t>
            </a:r>
            <a:r>
              <a:rPr lang="en-US" sz="3600" dirty="0" err="1">
                <a:solidFill>
                  <a:srgbClr val="FFFF00"/>
                </a:solidFill>
                <a:latin typeface="+mj-lt"/>
              </a:rPr>
              <a:t>sau</a:t>
            </a:r>
            <a:r>
              <a:rPr lang="en-US" sz="3600" dirty="0">
                <a:solidFill>
                  <a:srgbClr val="FFFF00"/>
                </a:solidFill>
                <a:latin typeface="+mj-lt"/>
              </a:rPr>
              <a:t> </a:t>
            </a:r>
            <a:r>
              <a:rPr lang="en-US" sz="3600" dirty="0" err="1">
                <a:solidFill>
                  <a:srgbClr val="FFFF00"/>
                </a:solidFill>
                <a:latin typeface="+mj-lt"/>
              </a:rPr>
              <a:t>đó</a:t>
            </a:r>
            <a:r>
              <a:rPr lang="en-US" sz="3600" dirty="0">
                <a:solidFill>
                  <a:srgbClr val="FFFF00"/>
                </a:solidFill>
                <a:latin typeface="+mj-lt"/>
              </a:rPr>
              <a:t> </a:t>
            </a:r>
            <a:r>
              <a:rPr lang="en-US" sz="3600" dirty="0" err="1">
                <a:solidFill>
                  <a:srgbClr val="FFFF00"/>
                </a:solidFill>
                <a:latin typeface="+mj-lt"/>
              </a:rPr>
              <a:t>chọn</a:t>
            </a:r>
            <a:r>
              <a:rPr lang="en-US" sz="3600" dirty="0">
                <a:solidFill>
                  <a:srgbClr val="FFFF00"/>
                </a:solidFill>
                <a:latin typeface="+mj-lt"/>
              </a:rPr>
              <a:t> </a:t>
            </a:r>
            <a:r>
              <a:rPr lang="en-US" sz="3600" b="1" dirty="0">
                <a:solidFill>
                  <a:srgbClr val="FFFF00"/>
                </a:solidFill>
                <a:latin typeface="+mj-lt"/>
              </a:rPr>
              <a:t>Quick Access </a:t>
            </a:r>
            <a:r>
              <a:rPr lang="en-US" sz="3600" b="1" dirty="0" smtClean="0">
                <a:solidFill>
                  <a:srgbClr val="FFFF00"/>
                </a:solidFill>
                <a:latin typeface="+mj-lt"/>
              </a:rPr>
              <a:t>Toolbar.</a:t>
            </a:r>
          </a:p>
          <a:p>
            <a:pPr marL="742950" indent="-742950" algn="just">
              <a:lnSpc>
                <a:spcPts val="6532"/>
              </a:lnSpc>
              <a:buFont typeface="+mj-lt"/>
              <a:buAutoNum type="arabicPeriod"/>
            </a:pPr>
            <a:r>
              <a:rPr lang="en-US" sz="3600" dirty="0" err="1" smtClean="0">
                <a:solidFill>
                  <a:srgbClr val="FFFF00"/>
                </a:solidFill>
                <a:latin typeface="+mj-lt"/>
              </a:rPr>
              <a:t>nhấp</a:t>
            </a:r>
            <a:r>
              <a:rPr lang="en-US" sz="3600" dirty="0" smtClean="0">
                <a:solidFill>
                  <a:srgbClr val="FFFF00"/>
                </a:solidFill>
                <a:latin typeface="+mj-lt"/>
              </a:rPr>
              <a:t> </a:t>
            </a:r>
            <a:r>
              <a:rPr lang="en-US" sz="3600" dirty="0" err="1">
                <a:solidFill>
                  <a:srgbClr val="FFFF00"/>
                </a:solidFill>
                <a:latin typeface="+mj-lt"/>
              </a:rPr>
              <a:t>chuột</a:t>
            </a:r>
            <a:r>
              <a:rPr lang="en-US" sz="3600" dirty="0">
                <a:solidFill>
                  <a:srgbClr val="FFFF00"/>
                </a:solidFill>
                <a:latin typeface="+mj-lt"/>
              </a:rPr>
              <a:t> </a:t>
            </a:r>
            <a:r>
              <a:rPr lang="en-US" sz="3600" dirty="0" err="1">
                <a:solidFill>
                  <a:srgbClr val="FFFF00"/>
                </a:solidFill>
                <a:latin typeface="+mj-lt"/>
              </a:rPr>
              <a:t>phải</a:t>
            </a:r>
            <a:r>
              <a:rPr lang="en-US" sz="3600" dirty="0">
                <a:solidFill>
                  <a:srgbClr val="FFFF00"/>
                </a:solidFill>
                <a:latin typeface="+mj-lt"/>
              </a:rPr>
              <a:t> </a:t>
            </a:r>
            <a:r>
              <a:rPr lang="en-US" sz="3600" dirty="0" err="1">
                <a:solidFill>
                  <a:srgbClr val="FFFF00"/>
                </a:solidFill>
                <a:latin typeface="+mj-lt"/>
              </a:rPr>
              <a:t>vào</a:t>
            </a:r>
            <a:r>
              <a:rPr lang="en-US" sz="3600" dirty="0">
                <a:solidFill>
                  <a:srgbClr val="FFFF00"/>
                </a:solidFill>
                <a:latin typeface="+mj-lt"/>
              </a:rPr>
              <a:t> </a:t>
            </a:r>
            <a:r>
              <a:rPr lang="en-US" sz="3600" dirty="0" err="1">
                <a:solidFill>
                  <a:srgbClr val="FFFF00"/>
                </a:solidFill>
                <a:latin typeface="+mj-lt"/>
              </a:rPr>
              <a:t>thanh</a:t>
            </a:r>
            <a:r>
              <a:rPr lang="en-US" sz="3600" dirty="0">
                <a:solidFill>
                  <a:srgbClr val="FFFF00"/>
                </a:solidFill>
                <a:latin typeface="+mj-lt"/>
              </a:rPr>
              <a:t> </a:t>
            </a:r>
            <a:r>
              <a:rPr lang="en-US" sz="3600" b="1" dirty="0">
                <a:solidFill>
                  <a:srgbClr val="FFFF00"/>
                </a:solidFill>
                <a:latin typeface="+mj-lt"/>
              </a:rPr>
              <a:t>Ribbon</a:t>
            </a:r>
            <a:r>
              <a:rPr lang="en-US" sz="3600" dirty="0">
                <a:solidFill>
                  <a:srgbClr val="FFFF00"/>
                </a:solidFill>
                <a:latin typeface="+mj-lt"/>
              </a:rPr>
              <a:t> và </a:t>
            </a:r>
            <a:r>
              <a:rPr lang="en-US" sz="3600" dirty="0" err="1">
                <a:solidFill>
                  <a:srgbClr val="FFFF00"/>
                </a:solidFill>
                <a:latin typeface="+mj-lt"/>
              </a:rPr>
              <a:t>nhấp</a:t>
            </a:r>
            <a:r>
              <a:rPr lang="en-US" sz="3600" dirty="0">
                <a:solidFill>
                  <a:srgbClr val="FFFF00"/>
                </a:solidFill>
                <a:latin typeface="+mj-lt"/>
              </a:rPr>
              <a:t> </a:t>
            </a:r>
            <a:r>
              <a:rPr lang="en-US" sz="3600" dirty="0" err="1">
                <a:solidFill>
                  <a:srgbClr val="FFFF00"/>
                </a:solidFill>
                <a:latin typeface="+mj-lt"/>
              </a:rPr>
              <a:t>chuột</a:t>
            </a:r>
            <a:r>
              <a:rPr lang="en-US" sz="3600" dirty="0">
                <a:solidFill>
                  <a:srgbClr val="FFFF00"/>
                </a:solidFill>
                <a:latin typeface="+mj-lt"/>
              </a:rPr>
              <a:t> </a:t>
            </a:r>
            <a:r>
              <a:rPr lang="en-US" sz="3600" dirty="0" err="1">
                <a:solidFill>
                  <a:srgbClr val="FFFF00"/>
                </a:solidFill>
                <a:latin typeface="+mj-lt"/>
              </a:rPr>
              <a:t>chọn</a:t>
            </a:r>
            <a:r>
              <a:rPr lang="en-US" sz="3600" dirty="0">
                <a:solidFill>
                  <a:srgbClr val="FFFF00"/>
                </a:solidFill>
                <a:latin typeface="+mj-lt"/>
              </a:rPr>
              <a:t> </a:t>
            </a:r>
            <a:r>
              <a:rPr lang="en-US" sz="3600" b="1" dirty="0">
                <a:solidFill>
                  <a:srgbClr val="FFFF00"/>
                </a:solidFill>
                <a:latin typeface="+mj-lt"/>
              </a:rPr>
              <a:t>Customize</a:t>
            </a:r>
            <a:r>
              <a:rPr lang="en-US" sz="3600" dirty="0">
                <a:solidFill>
                  <a:srgbClr val="FFFF00"/>
                </a:solidFill>
                <a:latin typeface="+mj-lt"/>
              </a:rPr>
              <a:t> </a:t>
            </a:r>
            <a:r>
              <a:rPr lang="en-US" sz="3600" b="1" dirty="0">
                <a:solidFill>
                  <a:srgbClr val="FFFF00"/>
                </a:solidFill>
                <a:latin typeface="+mj-lt"/>
              </a:rPr>
              <a:t>Quick</a:t>
            </a:r>
            <a:r>
              <a:rPr lang="en-US" sz="3600" dirty="0">
                <a:solidFill>
                  <a:srgbClr val="FFFF00"/>
                </a:solidFill>
                <a:latin typeface="+mj-lt"/>
              </a:rPr>
              <a:t> </a:t>
            </a:r>
            <a:r>
              <a:rPr lang="en-US" sz="3600" b="1" dirty="0">
                <a:solidFill>
                  <a:srgbClr val="FFFF00"/>
                </a:solidFill>
                <a:latin typeface="+mj-lt"/>
              </a:rPr>
              <a:t>Access</a:t>
            </a:r>
            <a:r>
              <a:rPr lang="en-US" sz="3600" dirty="0">
                <a:solidFill>
                  <a:srgbClr val="FFFF00"/>
                </a:solidFill>
                <a:latin typeface="+mj-lt"/>
              </a:rPr>
              <a:t> </a:t>
            </a:r>
            <a:r>
              <a:rPr lang="en-US" sz="3600" b="1" dirty="0">
                <a:solidFill>
                  <a:srgbClr val="FFFF00"/>
                </a:solidFill>
                <a:latin typeface="+mj-lt"/>
              </a:rPr>
              <a:t>Toolbar</a:t>
            </a:r>
            <a:endParaRPr lang="en-US" sz="3600" dirty="0">
              <a:solidFill>
                <a:srgbClr val="FFFF00"/>
              </a:solidFill>
              <a:latin typeface="+mj-lt"/>
            </a:endParaRPr>
          </a:p>
          <a:p>
            <a:pPr marL="685800" indent="-685800" algn="just">
              <a:lnSpc>
                <a:spcPts val="6532"/>
              </a:lnSpc>
              <a:buFontTx/>
              <a:buChar char="-"/>
            </a:pPr>
            <a:r>
              <a:rPr lang="en-US" sz="3600" dirty="0" smtClean="0">
                <a:solidFill>
                  <a:srgbClr val="F7B4A7"/>
                </a:solidFill>
                <a:latin typeface="+mj-lt"/>
              </a:rPr>
              <a:t>Ribbon </a:t>
            </a:r>
            <a:r>
              <a:rPr lang="en-US" sz="3600" dirty="0" err="1" smtClean="0">
                <a:solidFill>
                  <a:srgbClr val="F7B4A7"/>
                </a:solidFill>
                <a:latin typeface="+mj-lt"/>
              </a:rPr>
              <a:t>có</a:t>
            </a:r>
            <a:r>
              <a:rPr lang="en-US" sz="3600" dirty="0" smtClean="0">
                <a:solidFill>
                  <a:srgbClr val="F7B4A7"/>
                </a:solidFill>
                <a:latin typeface="+mj-lt"/>
              </a:rPr>
              <a:t> </a:t>
            </a:r>
            <a:r>
              <a:rPr lang="en-US" sz="3600" dirty="0" err="1" smtClean="0">
                <a:solidFill>
                  <a:srgbClr val="F7B4A7"/>
                </a:solidFill>
                <a:latin typeface="+mj-lt"/>
              </a:rPr>
              <a:t>nhiều</a:t>
            </a:r>
            <a:r>
              <a:rPr lang="en-US" sz="3600" dirty="0" smtClean="0">
                <a:solidFill>
                  <a:srgbClr val="F7B4A7"/>
                </a:solidFill>
                <a:latin typeface="+mj-lt"/>
              </a:rPr>
              <a:t> thẻ, </a:t>
            </a:r>
            <a:r>
              <a:rPr lang="en-US" sz="3600" dirty="0" err="1" smtClean="0">
                <a:solidFill>
                  <a:srgbClr val="F7B4A7"/>
                </a:solidFill>
                <a:latin typeface="+mj-lt"/>
              </a:rPr>
              <a:t>trên</a:t>
            </a:r>
            <a:r>
              <a:rPr lang="en-US" sz="3600" dirty="0" smtClean="0">
                <a:solidFill>
                  <a:srgbClr val="F7B4A7"/>
                </a:solidFill>
                <a:latin typeface="+mj-lt"/>
              </a:rPr>
              <a:t> </a:t>
            </a:r>
            <a:r>
              <a:rPr lang="en-US" sz="3600" dirty="0" err="1" smtClean="0">
                <a:solidFill>
                  <a:srgbClr val="F7B4A7"/>
                </a:solidFill>
                <a:latin typeface="+mj-lt"/>
              </a:rPr>
              <a:t>mỗi</a:t>
            </a:r>
            <a:r>
              <a:rPr lang="en-US" sz="3600" dirty="0" smtClean="0">
                <a:solidFill>
                  <a:srgbClr val="F7B4A7"/>
                </a:solidFill>
                <a:latin typeface="+mj-lt"/>
              </a:rPr>
              <a:t> thẻ </a:t>
            </a:r>
            <a:r>
              <a:rPr lang="en-US" sz="3600" dirty="0" err="1" smtClean="0">
                <a:solidFill>
                  <a:srgbClr val="F7B4A7"/>
                </a:solidFill>
                <a:latin typeface="+mj-lt"/>
              </a:rPr>
              <a:t>chứa</a:t>
            </a:r>
            <a:r>
              <a:rPr lang="en-US" sz="3600" dirty="0" smtClean="0">
                <a:solidFill>
                  <a:srgbClr val="F7B4A7"/>
                </a:solidFill>
                <a:latin typeface="+mj-lt"/>
              </a:rPr>
              <a:t> </a:t>
            </a:r>
            <a:r>
              <a:rPr lang="en-US" sz="3600" dirty="0" err="1" smtClean="0">
                <a:solidFill>
                  <a:srgbClr val="F7B4A7"/>
                </a:solidFill>
                <a:latin typeface="+mj-lt"/>
              </a:rPr>
              <a:t>nhiều</a:t>
            </a:r>
            <a:r>
              <a:rPr lang="en-US" sz="3600" dirty="0" smtClean="0">
                <a:solidFill>
                  <a:srgbClr val="F7B4A7"/>
                </a:solidFill>
                <a:latin typeface="+mj-lt"/>
              </a:rPr>
              <a:t> </a:t>
            </a:r>
            <a:r>
              <a:rPr lang="en-US" sz="3600" dirty="0" err="1" smtClean="0">
                <a:solidFill>
                  <a:srgbClr val="F7B4A7"/>
                </a:solidFill>
                <a:latin typeface="+mj-lt"/>
              </a:rPr>
              <a:t>nhóm</a:t>
            </a:r>
            <a:r>
              <a:rPr lang="en-US" sz="3600" dirty="0" smtClean="0">
                <a:solidFill>
                  <a:srgbClr val="F7B4A7"/>
                </a:solidFill>
                <a:latin typeface="+mj-lt"/>
              </a:rPr>
              <a:t> </a:t>
            </a:r>
            <a:r>
              <a:rPr lang="en-US" sz="3600" dirty="0" err="1" smtClean="0">
                <a:solidFill>
                  <a:srgbClr val="F7B4A7"/>
                </a:solidFill>
                <a:latin typeface="+mj-lt"/>
              </a:rPr>
              <a:t>lệnh</a:t>
            </a:r>
            <a:r>
              <a:rPr lang="en-US" sz="3600" dirty="0" smtClean="0">
                <a:solidFill>
                  <a:srgbClr val="F7B4A7"/>
                </a:solidFill>
                <a:latin typeface="+mj-lt"/>
              </a:rPr>
              <a:t> </a:t>
            </a:r>
            <a:r>
              <a:rPr lang="en-US" sz="3600" dirty="0" err="1" smtClean="0">
                <a:solidFill>
                  <a:srgbClr val="F7B4A7"/>
                </a:solidFill>
                <a:latin typeface="+mj-lt"/>
              </a:rPr>
              <a:t>để</a:t>
            </a:r>
            <a:r>
              <a:rPr lang="en-US" sz="3600" dirty="0" smtClean="0">
                <a:solidFill>
                  <a:srgbClr val="F7B4A7"/>
                </a:solidFill>
                <a:latin typeface="+mj-lt"/>
              </a:rPr>
              <a:t> </a:t>
            </a:r>
            <a:r>
              <a:rPr lang="en-US" sz="3600" dirty="0" err="1" smtClean="0">
                <a:solidFill>
                  <a:srgbClr val="F7B4A7"/>
                </a:solidFill>
                <a:latin typeface="+mj-lt"/>
              </a:rPr>
              <a:t>thực</a:t>
            </a:r>
            <a:r>
              <a:rPr lang="en-US" sz="3600" dirty="0" smtClean="0">
                <a:solidFill>
                  <a:srgbClr val="F7B4A7"/>
                </a:solidFill>
                <a:latin typeface="+mj-lt"/>
              </a:rPr>
              <a:t> </a:t>
            </a:r>
            <a:r>
              <a:rPr lang="en-US" sz="3600" dirty="0" err="1" smtClean="0">
                <a:solidFill>
                  <a:srgbClr val="F7B4A7"/>
                </a:solidFill>
                <a:latin typeface="+mj-lt"/>
              </a:rPr>
              <a:t>hiện</a:t>
            </a:r>
            <a:r>
              <a:rPr lang="en-US" sz="3600" dirty="0" smtClean="0">
                <a:solidFill>
                  <a:srgbClr val="F7B4A7"/>
                </a:solidFill>
                <a:latin typeface="+mj-lt"/>
              </a:rPr>
              <a:t> </a:t>
            </a:r>
            <a:r>
              <a:rPr lang="en-US" sz="3600" dirty="0" err="1" smtClean="0">
                <a:solidFill>
                  <a:srgbClr val="F7B4A7"/>
                </a:solidFill>
                <a:latin typeface="+mj-lt"/>
              </a:rPr>
              <a:t>các</a:t>
            </a:r>
            <a:r>
              <a:rPr lang="en-US" sz="3600" dirty="0" smtClean="0">
                <a:solidFill>
                  <a:srgbClr val="F7B4A7"/>
                </a:solidFill>
                <a:latin typeface="+mj-lt"/>
              </a:rPr>
              <a:t> </a:t>
            </a:r>
            <a:r>
              <a:rPr lang="en-US" sz="3600" dirty="0" err="1" smtClean="0">
                <a:solidFill>
                  <a:srgbClr val="F7B4A7"/>
                </a:solidFill>
                <a:latin typeface="+mj-lt"/>
              </a:rPr>
              <a:t>tác</a:t>
            </a:r>
            <a:r>
              <a:rPr lang="en-US" sz="3600" dirty="0" smtClean="0">
                <a:solidFill>
                  <a:srgbClr val="F7B4A7"/>
                </a:solidFill>
                <a:latin typeface="+mj-lt"/>
              </a:rPr>
              <a:t> </a:t>
            </a:r>
            <a:r>
              <a:rPr lang="en-US" sz="3600" dirty="0" err="1" smtClean="0">
                <a:solidFill>
                  <a:srgbClr val="F7B4A7"/>
                </a:solidFill>
                <a:latin typeface="+mj-lt"/>
              </a:rPr>
              <a:t>vụ</a:t>
            </a:r>
            <a:r>
              <a:rPr lang="en-US" sz="3600" dirty="0" smtClean="0">
                <a:solidFill>
                  <a:srgbClr val="F7B4A7"/>
                </a:solidFill>
                <a:latin typeface="+mj-lt"/>
              </a:rPr>
              <a:t> </a:t>
            </a:r>
            <a:r>
              <a:rPr lang="en-US" sz="3600" dirty="0" err="1" smtClean="0">
                <a:solidFill>
                  <a:srgbClr val="F7B4A7"/>
                </a:solidFill>
                <a:latin typeface="+mj-lt"/>
              </a:rPr>
              <a:t>khác</a:t>
            </a:r>
            <a:r>
              <a:rPr lang="en-US" sz="3600" dirty="0" smtClean="0">
                <a:solidFill>
                  <a:srgbClr val="F7B4A7"/>
                </a:solidFill>
                <a:latin typeface="+mj-lt"/>
              </a:rPr>
              <a:t> </a:t>
            </a:r>
            <a:r>
              <a:rPr lang="en-US" sz="3600" dirty="0" err="1" smtClean="0">
                <a:solidFill>
                  <a:srgbClr val="F7B4A7"/>
                </a:solidFill>
                <a:latin typeface="+mj-lt"/>
              </a:rPr>
              <a:t>nhau</a:t>
            </a:r>
            <a:endParaRPr lang="en-US" sz="3600" dirty="0">
              <a:solidFill>
                <a:srgbClr val="F7B4A7"/>
              </a:solidFill>
              <a:latin typeface="+mj-lt"/>
            </a:endParaRPr>
          </a:p>
        </p:txBody>
      </p:sp>
      <p:pic>
        <p:nvPicPr>
          <p:cNvPr id="4"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935200" y="190500"/>
            <a:ext cx="3144039" cy="2440918"/>
          </a:xfrm>
          <a:prstGeom prst="rect">
            <a:avLst/>
          </a:prstGeom>
        </p:spPr>
      </p:pic>
      <p:sp>
        <p:nvSpPr>
          <p:cNvPr id="2" name="TextBox 1"/>
          <p:cNvSpPr txBox="1"/>
          <p:nvPr/>
        </p:nvSpPr>
        <p:spPr>
          <a:xfrm flipH="1">
            <a:off x="15773400" y="3086100"/>
            <a:ext cx="1783082" cy="3416320"/>
          </a:xfrm>
          <a:prstGeom prst="rect">
            <a:avLst/>
          </a:prstGeom>
          <a:noFill/>
        </p:spPr>
        <p:txBody>
          <a:bodyPr wrap="square" rtlCol="0">
            <a:spAutoFit/>
          </a:bodyPr>
          <a:lstStyle/>
          <a:p>
            <a:r>
              <a:rPr lang="en-US" sz="5400" b="1" dirty="0" smtClean="0">
                <a:solidFill>
                  <a:schemeClr val="bg1">
                    <a:lumMod val="95000"/>
                  </a:schemeClr>
                </a:solidFill>
              </a:rPr>
              <a:t>EM CẦN GHI NHỚ</a:t>
            </a:r>
            <a:endParaRPr lang="en-US" sz="5400" b="1" dirty="0">
              <a:solidFill>
                <a:schemeClr val="bg1">
                  <a:lumMod val="95000"/>
                </a:schemeClr>
              </a:solidFill>
            </a:endParaRPr>
          </a:p>
        </p:txBody>
      </p:sp>
      <p:pic>
        <p:nvPicPr>
          <p:cNvPr id="6"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972489" y="6946564"/>
            <a:ext cx="3144039" cy="24409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4DDDE"/>
        </a:solidFill>
        <a:effectLst/>
      </p:bgPr>
    </p:bg>
    <p:spTree>
      <p:nvGrpSpPr>
        <p:cNvPr id="1" name=""/>
        <p:cNvGrpSpPr/>
        <p:nvPr/>
      </p:nvGrpSpPr>
      <p:grpSpPr>
        <a:xfrm>
          <a:off x="0" y="0"/>
          <a:ext cx="0" cy="0"/>
          <a:chOff x="0" y="0"/>
          <a:chExt cx="0" cy="0"/>
        </a:xfrm>
      </p:grpSpPr>
      <p:grpSp>
        <p:nvGrpSpPr>
          <p:cNvPr id="2" name="Group 2"/>
          <p:cNvGrpSpPr/>
          <p:nvPr/>
        </p:nvGrpSpPr>
        <p:grpSpPr>
          <a:xfrm>
            <a:off x="1565158" y="3304590"/>
            <a:ext cx="7312717" cy="3800494"/>
            <a:chOff x="0" y="177588"/>
            <a:chExt cx="9750289" cy="5067325"/>
          </a:xfrm>
        </p:grpSpPr>
        <p:sp>
          <p:nvSpPr>
            <p:cNvPr id="3" name="TextBox 3"/>
            <p:cNvSpPr txBox="1"/>
            <p:nvPr/>
          </p:nvSpPr>
          <p:spPr>
            <a:xfrm>
              <a:off x="0" y="177588"/>
              <a:ext cx="9750289" cy="2564805"/>
            </a:xfrm>
            <a:prstGeom prst="rect">
              <a:avLst/>
            </a:prstGeom>
          </p:spPr>
          <p:txBody>
            <a:bodyPr lIns="0" tIns="0" rIns="0" bIns="0" rtlCol="0" anchor="t">
              <a:spAutoFit/>
            </a:bodyPr>
            <a:lstStyle/>
            <a:p>
              <a:pPr>
                <a:lnSpc>
                  <a:spcPts val="7519"/>
                </a:lnSpc>
              </a:pPr>
              <a:r>
                <a:rPr lang="en-US" sz="8000" b="1" spc="-88" dirty="0" err="1" smtClean="0">
                  <a:solidFill>
                    <a:srgbClr val="2B4B82"/>
                  </a:solidFill>
                  <a:latin typeface="+mj-lt"/>
                </a:rPr>
                <a:t>Em</a:t>
              </a:r>
              <a:r>
                <a:rPr lang="en-US" sz="8000" b="1" spc="-88" dirty="0" smtClean="0">
                  <a:solidFill>
                    <a:srgbClr val="2B4B82"/>
                  </a:solidFill>
                  <a:latin typeface="+mj-lt"/>
                </a:rPr>
                <a:t> </a:t>
              </a:r>
              <a:r>
                <a:rPr lang="en-US" sz="8000" b="1" spc="-88" dirty="0" err="1">
                  <a:solidFill>
                    <a:srgbClr val="2B4B82"/>
                  </a:solidFill>
                  <a:latin typeface="+mj-lt"/>
                </a:rPr>
                <a:t>có</a:t>
              </a:r>
              <a:r>
                <a:rPr lang="en-US" sz="8000" b="1" spc="-88" dirty="0">
                  <a:solidFill>
                    <a:srgbClr val="2B4B82"/>
                  </a:solidFill>
                  <a:latin typeface="+mj-lt"/>
                </a:rPr>
                <a:t> </a:t>
              </a:r>
              <a:r>
                <a:rPr lang="en-US" sz="8000" b="1" spc="-88" dirty="0" err="1">
                  <a:solidFill>
                    <a:srgbClr val="2B4B82"/>
                  </a:solidFill>
                  <a:latin typeface="+mj-lt"/>
                </a:rPr>
                <a:t>câu</a:t>
              </a:r>
              <a:r>
                <a:rPr lang="en-US" sz="8000" b="1" spc="-88" dirty="0">
                  <a:solidFill>
                    <a:srgbClr val="2B4B82"/>
                  </a:solidFill>
                  <a:latin typeface="+mj-lt"/>
                </a:rPr>
                <a:t> </a:t>
              </a:r>
              <a:r>
                <a:rPr lang="en-US" sz="8000" b="1" spc="-88" dirty="0" err="1">
                  <a:solidFill>
                    <a:srgbClr val="2B4B82"/>
                  </a:solidFill>
                  <a:latin typeface="+mj-lt"/>
                </a:rPr>
                <a:t>hỏi</a:t>
              </a:r>
              <a:r>
                <a:rPr lang="en-US" sz="8000" b="1" spc="-88" dirty="0">
                  <a:solidFill>
                    <a:srgbClr val="2B4B82"/>
                  </a:solidFill>
                  <a:latin typeface="+mj-lt"/>
                </a:rPr>
                <a:t> </a:t>
              </a:r>
              <a:r>
                <a:rPr lang="en-US" sz="8000" b="1" spc="-88" dirty="0" err="1">
                  <a:solidFill>
                    <a:srgbClr val="2B4B82"/>
                  </a:solidFill>
                  <a:latin typeface="+mj-lt"/>
                </a:rPr>
                <a:t>nào</a:t>
              </a:r>
              <a:r>
                <a:rPr lang="en-US" sz="8000" b="1" spc="-88" dirty="0">
                  <a:solidFill>
                    <a:srgbClr val="2B4B82"/>
                  </a:solidFill>
                  <a:latin typeface="+mj-lt"/>
                </a:rPr>
                <a:t> </a:t>
              </a:r>
              <a:r>
                <a:rPr lang="en-US" sz="8000" b="1" spc="-88" dirty="0" err="1">
                  <a:solidFill>
                    <a:srgbClr val="2B4B82"/>
                  </a:solidFill>
                  <a:latin typeface="+mj-lt"/>
                </a:rPr>
                <a:t>không</a:t>
              </a:r>
              <a:r>
                <a:rPr lang="en-US" sz="8000" b="1" spc="-88" dirty="0">
                  <a:solidFill>
                    <a:srgbClr val="2B4B82"/>
                  </a:solidFill>
                  <a:latin typeface="+mj-lt"/>
                </a:rPr>
                <a:t>?</a:t>
              </a:r>
            </a:p>
          </p:txBody>
        </p:sp>
        <p:sp>
          <p:nvSpPr>
            <p:cNvPr id="4" name="TextBox 4"/>
            <p:cNvSpPr txBox="1"/>
            <p:nvPr/>
          </p:nvSpPr>
          <p:spPr>
            <a:xfrm>
              <a:off x="0" y="3871460"/>
              <a:ext cx="9750289" cy="1373453"/>
            </a:xfrm>
            <a:prstGeom prst="rect">
              <a:avLst/>
            </a:prstGeom>
          </p:spPr>
          <p:txBody>
            <a:bodyPr lIns="0" tIns="0" rIns="0" bIns="0" rtlCol="0" anchor="t">
              <a:spAutoFit/>
            </a:bodyPr>
            <a:lstStyle/>
            <a:p>
              <a:pPr>
                <a:lnSpc>
                  <a:spcPts val="4200"/>
                </a:lnSpc>
              </a:pPr>
              <a:r>
                <a:rPr lang="en-US" sz="3000" dirty="0" err="1">
                  <a:solidFill>
                    <a:srgbClr val="2B4B82"/>
                  </a:solidFill>
                  <a:latin typeface="+mj-lt"/>
                </a:rPr>
                <a:t>Hãy</a:t>
              </a:r>
              <a:r>
                <a:rPr lang="en-US" sz="3000" dirty="0">
                  <a:solidFill>
                    <a:srgbClr val="2B4B82"/>
                  </a:solidFill>
                  <a:latin typeface="+mj-lt"/>
                </a:rPr>
                <a:t> </a:t>
              </a:r>
              <a:r>
                <a:rPr lang="en-US" sz="3000" dirty="0" err="1">
                  <a:solidFill>
                    <a:srgbClr val="2B4B82"/>
                  </a:solidFill>
                  <a:latin typeface="+mj-lt"/>
                </a:rPr>
                <a:t>gửi</a:t>
              </a:r>
              <a:r>
                <a:rPr lang="en-US" sz="3000" dirty="0">
                  <a:solidFill>
                    <a:srgbClr val="2B4B82"/>
                  </a:solidFill>
                  <a:latin typeface="+mj-lt"/>
                </a:rPr>
                <a:t> </a:t>
              </a:r>
              <a:r>
                <a:rPr lang="en-US" sz="3000" dirty="0" err="1">
                  <a:solidFill>
                    <a:srgbClr val="2B4B82"/>
                  </a:solidFill>
                  <a:latin typeface="+mj-lt"/>
                </a:rPr>
                <a:t>cho</a:t>
              </a:r>
              <a:r>
                <a:rPr lang="en-US" sz="3000" dirty="0">
                  <a:solidFill>
                    <a:srgbClr val="2B4B82"/>
                  </a:solidFill>
                  <a:latin typeface="+mj-lt"/>
                </a:rPr>
                <a:t> </a:t>
              </a:r>
              <a:r>
                <a:rPr lang="en-US" sz="3000" dirty="0" err="1" smtClean="0">
                  <a:solidFill>
                    <a:srgbClr val="2B4B82"/>
                  </a:solidFill>
                  <a:latin typeface="+mj-lt"/>
                </a:rPr>
                <a:t>thầy</a:t>
              </a:r>
              <a:r>
                <a:rPr lang="en-US" sz="3000" dirty="0" smtClean="0">
                  <a:solidFill>
                    <a:srgbClr val="2B4B82"/>
                  </a:solidFill>
                  <a:latin typeface="+mj-lt"/>
                </a:rPr>
                <a:t> </a:t>
              </a:r>
              <a:r>
                <a:rPr lang="en-US" sz="3000" dirty="0" err="1" smtClean="0">
                  <a:solidFill>
                    <a:srgbClr val="2B4B82"/>
                  </a:solidFill>
                  <a:latin typeface="+mj-lt"/>
                </a:rPr>
                <a:t>cô</a:t>
              </a:r>
              <a:r>
                <a:rPr lang="en-US" sz="3000" dirty="0" smtClean="0">
                  <a:solidFill>
                    <a:srgbClr val="2B4B82"/>
                  </a:solidFill>
                  <a:latin typeface="+mj-lt"/>
                </a:rPr>
                <a:t> </a:t>
              </a:r>
              <a:r>
                <a:rPr lang="en-US" sz="3000" dirty="0" err="1" smtClean="0">
                  <a:solidFill>
                    <a:srgbClr val="2B4B82"/>
                  </a:solidFill>
                  <a:latin typeface="+mj-lt"/>
                </a:rPr>
                <a:t>giáo</a:t>
              </a:r>
              <a:r>
                <a:rPr lang="en-US" sz="3000" dirty="0" smtClean="0">
                  <a:solidFill>
                    <a:srgbClr val="2B4B82"/>
                  </a:solidFill>
                  <a:latin typeface="+mj-lt"/>
                </a:rPr>
                <a:t>! </a:t>
              </a:r>
              <a:r>
                <a:rPr lang="en-US" sz="3000" dirty="0" err="1" smtClean="0">
                  <a:solidFill>
                    <a:srgbClr val="2B4B82"/>
                  </a:solidFill>
                  <a:latin typeface="+mj-lt"/>
                </a:rPr>
                <a:t>Hy</a:t>
              </a:r>
              <a:r>
                <a:rPr lang="en-US" sz="3000" dirty="0" smtClean="0">
                  <a:solidFill>
                    <a:srgbClr val="2B4B82"/>
                  </a:solidFill>
                  <a:latin typeface="+mj-lt"/>
                </a:rPr>
                <a:t> </a:t>
              </a:r>
              <a:r>
                <a:rPr lang="en-US" sz="3000" dirty="0" err="1" smtClean="0">
                  <a:solidFill>
                    <a:srgbClr val="2B4B82"/>
                  </a:solidFill>
                  <a:latin typeface="+mj-lt"/>
                </a:rPr>
                <a:t>vọng</a:t>
              </a:r>
              <a:r>
                <a:rPr lang="en-US" sz="3000" dirty="0" smtClean="0">
                  <a:solidFill>
                    <a:srgbClr val="2B4B82"/>
                  </a:solidFill>
                  <a:latin typeface="+mj-lt"/>
                </a:rPr>
                <a:t> </a:t>
              </a:r>
              <a:r>
                <a:rPr lang="en-US" sz="3000" dirty="0" err="1" smtClean="0">
                  <a:solidFill>
                    <a:srgbClr val="2B4B82"/>
                  </a:solidFill>
                  <a:latin typeface="+mj-lt"/>
                </a:rPr>
                <a:t>em</a:t>
              </a:r>
              <a:r>
                <a:rPr lang="en-US" sz="3000" dirty="0" smtClean="0">
                  <a:solidFill>
                    <a:srgbClr val="2B4B82"/>
                  </a:solidFill>
                  <a:latin typeface="+mj-lt"/>
                </a:rPr>
                <a:t> </a:t>
              </a:r>
              <a:r>
                <a:rPr lang="en-US" sz="3000" dirty="0" err="1">
                  <a:solidFill>
                    <a:srgbClr val="2B4B82"/>
                  </a:solidFill>
                  <a:latin typeface="+mj-lt"/>
                </a:rPr>
                <a:t>đã</a:t>
              </a:r>
              <a:r>
                <a:rPr lang="en-US" sz="3000" dirty="0">
                  <a:solidFill>
                    <a:srgbClr val="2B4B82"/>
                  </a:solidFill>
                  <a:latin typeface="+mj-lt"/>
                </a:rPr>
                <a:t> </a:t>
              </a:r>
              <a:r>
                <a:rPr lang="en-US" sz="3000" dirty="0" err="1">
                  <a:solidFill>
                    <a:srgbClr val="2B4B82"/>
                  </a:solidFill>
                  <a:latin typeface="+mj-lt"/>
                </a:rPr>
                <a:t>học</a:t>
              </a:r>
              <a:r>
                <a:rPr lang="en-US" sz="3000" dirty="0">
                  <a:solidFill>
                    <a:srgbClr val="2B4B82"/>
                  </a:solidFill>
                  <a:latin typeface="+mj-lt"/>
                </a:rPr>
                <a:t> </a:t>
              </a:r>
              <a:r>
                <a:rPr lang="en-US" sz="3000" dirty="0" err="1">
                  <a:solidFill>
                    <a:srgbClr val="2B4B82"/>
                  </a:solidFill>
                  <a:latin typeface="+mj-lt"/>
                </a:rPr>
                <a:t>được</a:t>
              </a:r>
              <a:r>
                <a:rPr lang="en-US" sz="3000" dirty="0">
                  <a:solidFill>
                    <a:srgbClr val="2B4B82"/>
                  </a:solidFill>
                  <a:latin typeface="+mj-lt"/>
                </a:rPr>
                <a:t> </a:t>
              </a:r>
              <a:r>
                <a:rPr lang="en-US" sz="3000" dirty="0" err="1">
                  <a:solidFill>
                    <a:srgbClr val="2B4B82"/>
                  </a:solidFill>
                  <a:latin typeface="+mj-lt"/>
                </a:rPr>
                <a:t>thêm</a:t>
              </a:r>
              <a:r>
                <a:rPr lang="en-US" sz="3000" dirty="0">
                  <a:solidFill>
                    <a:srgbClr val="2B4B82"/>
                  </a:solidFill>
                  <a:latin typeface="+mj-lt"/>
                </a:rPr>
                <a:t> </a:t>
              </a:r>
              <a:r>
                <a:rPr lang="en-US" sz="3000" dirty="0" err="1">
                  <a:solidFill>
                    <a:srgbClr val="2B4B82"/>
                  </a:solidFill>
                  <a:latin typeface="+mj-lt"/>
                </a:rPr>
                <a:t>điều</a:t>
              </a:r>
              <a:r>
                <a:rPr lang="en-US" sz="3000" dirty="0">
                  <a:solidFill>
                    <a:srgbClr val="2B4B82"/>
                  </a:solidFill>
                  <a:latin typeface="+mj-lt"/>
                </a:rPr>
                <a:t> </a:t>
              </a:r>
              <a:r>
                <a:rPr lang="en-US" sz="3000" dirty="0" err="1">
                  <a:solidFill>
                    <a:srgbClr val="2B4B82"/>
                  </a:solidFill>
                  <a:latin typeface="+mj-lt"/>
                </a:rPr>
                <a:t>mới</a:t>
              </a:r>
              <a:r>
                <a:rPr lang="en-US" sz="3000" dirty="0">
                  <a:solidFill>
                    <a:srgbClr val="2B4B82"/>
                  </a:solidFill>
                  <a:latin typeface="+mj-lt"/>
                </a:rPr>
                <a:t> </a:t>
              </a:r>
              <a:r>
                <a:rPr lang="en-US" sz="3000" dirty="0" err="1" smtClean="0">
                  <a:solidFill>
                    <a:srgbClr val="2B4B82"/>
                  </a:solidFill>
                  <a:latin typeface="+mj-lt"/>
                </a:rPr>
                <a:t>mẻ</a:t>
              </a:r>
              <a:r>
                <a:rPr lang="en-US" sz="3000" dirty="0">
                  <a:solidFill>
                    <a:srgbClr val="2B4B82"/>
                  </a:solidFill>
                  <a:latin typeface="+mj-lt"/>
                </a:rPr>
                <a:t> </a:t>
              </a:r>
              <a:r>
                <a:rPr lang="en-US" sz="3000" dirty="0" smtClean="0">
                  <a:solidFill>
                    <a:srgbClr val="2B4B82"/>
                  </a:solidFill>
                  <a:latin typeface="+mj-lt"/>
                </a:rPr>
                <a:t>và </a:t>
              </a:r>
              <a:r>
                <a:rPr lang="en-US" sz="3000" dirty="0" err="1" smtClean="0">
                  <a:solidFill>
                    <a:srgbClr val="2B4B82"/>
                  </a:solidFill>
                  <a:latin typeface="+mj-lt"/>
                </a:rPr>
                <a:t>thú</a:t>
              </a:r>
              <a:r>
                <a:rPr lang="en-US" sz="3000" dirty="0" smtClean="0">
                  <a:solidFill>
                    <a:srgbClr val="2B4B82"/>
                  </a:solidFill>
                  <a:latin typeface="+mj-lt"/>
                </a:rPr>
                <a:t> </a:t>
              </a:r>
              <a:r>
                <a:rPr lang="en-US" sz="3000" dirty="0" err="1" smtClean="0">
                  <a:solidFill>
                    <a:srgbClr val="2B4B82"/>
                  </a:solidFill>
                  <a:latin typeface="+mj-lt"/>
                </a:rPr>
                <a:t>vị</a:t>
              </a:r>
              <a:endParaRPr lang="en-US" sz="3000" dirty="0">
                <a:solidFill>
                  <a:srgbClr val="2B4B82"/>
                </a:solidFill>
                <a:latin typeface="+mj-lt"/>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854137" y="3018272"/>
            <a:ext cx="7411325" cy="4635447"/>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665100" y="8613636"/>
            <a:ext cx="4338720" cy="2713672"/>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976014" y="7483497"/>
            <a:ext cx="3289448" cy="205740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320348" y="712171"/>
            <a:ext cx="3289448" cy="2057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8" name="TextBox 6">
            <a:extLst>
              <a:ext uri="{FF2B5EF4-FFF2-40B4-BE49-F238E27FC236}">
                <a16:creationId xmlns:a16="http://schemas.microsoft.com/office/drawing/2014/main" id="{232A1BDC-DF12-42D3-8536-56A30F834664}"/>
              </a:ext>
            </a:extLst>
          </p:cNvPr>
          <p:cNvSpPr txBox="1"/>
          <p:nvPr/>
        </p:nvSpPr>
        <p:spPr>
          <a:xfrm>
            <a:off x="2438400" y="1866900"/>
            <a:ext cx="13487400" cy="3424014"/>
          </a:xfrm>
          <a:prstGeom prst="rect">
            <a:avLst/>
          </a:prstGeom>
        </p:spPr>
        <p:txBody>
          <a:bodyPr wrap="square" lIns="0" tIns="0" rIns="0" bIns="0" rtlCol="0" anchor="t">
            <a:spAutoFit/>
          </a:bodyPr>
          <a:lstStyle/>
          <a:p>
            <a:pPr algn="ctr">
              <a:lnSpc>
                <a:spcPts val="8903"/>
              </a:lnSpc>
            </a:pPr>
            <a:r>
              <a:rPr lang="en-US" sz="7419" dirty="0" smtClean="0">
                <a:solidFill>
                  <a:srgbClr val="FFFF00"/>
                </a:solidFill>
                <a:latin typeface="Open Sans Light Bold"/>
              </a:rPr>
              <a:t>TRUY CẬP VÀO CÁC LỆNH VÀ TÍNH NĂNG</a:t>
            </a:r>
          </a:p>
          <a:p>
            <a:pPr algn="ctr">
              <a:lnSpc>
                <a:spcPts val="8903"/>
              </a:lnSpc>
            </a:pPr>
            <a:r>
              <a:rPr lang="en-US" sz="7419" dirty="0" smtClean="0">
                <a:solidFill>
                  <a:srgbClr val="FFFF00"/>
                </a:solidFill>
                <a:latin typeface="Open Sans Light Bold"/>
              </a:rPr>
              <a:t>(</a:t>
            </a:r>
            <a:r>
              <a:rPr lang="en-US" sz="7419" dirty="0">
                <a:solidFill>
                  <a:srgbClr val="FFFF00"/>
                </a:solidFill>
                <a:latin typeface="Open Sans Light Bold"/>
              </a:rPr>
              <a:t>tr.13 </a:t>
            </a:r>
            <a:r>
              <a:rPr lang="en-US" sz="7419" dirty="0" err="1">
                <a:solidFill>
                  <a:srgbClr val="FFFF00"/>
                </a:solidFill>
                <a:latin typeface="Open Sans Light Bold"/>
              </a:rPr>
              <a:t>đến</a:t>
            </a:r>
            <a:r>
              <a:rPr lang="en-US" sz="7419" dirty="0">
                <a:solidFill>
                  <a:srgbClr val="FFFF00"/>
                </a:solidFill>
                <a:latin typeface="Open Sans Light Bold"/>
              </a:rPr>
              <a:t> tr.16)</a:t>
            </a:r>
          </a:p>
        </p:txBody>
      </p:sp>
      <p:pic>
        <p:nvPicPr>
          <p:cNvPr id="6" name="Picture 5"/>
          <p:cNvPicPr>
            <a:picLocks noChangeAspect="1"/>
          </p:cNvPicPr>
          <p:nvPr/>
        </p:nvPicPr>
        <p:blipFill rotWithShape="1">
          <a:blip r:embed="rId2"/>
          <a:srcRect l="15447" t="40598" r="50585" b="36485"/>
          <a:stretch/>
        </p:blipFill>
        <p:spPr>
          <a:xfrm>
            <a:off x="6972300" y="8343900"/>
            <a:ext cx="4419600" cy="1676400"/>
          </a:xfrm>
          <a:prstGeom prst="rect">
            <a:avLst/>
          </a:prstGeom>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629400" y="7118326"/>
            <a:ext cx="4597438" cy="2842053"/>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7476349" y="390597"/>
            <a:ext cx="2076668" cy="127620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639800" y="185416"/>
            <a:ext cx="3837986"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5080" y="304796"/>
            <a:ext cx="5357753" cy="5591583"/>
          </a:xfrm>
          <a:prstGeom prst="rect">
            <a:avLst/>
          </a:prstGeom>
        </p:spPr>
      </p:pic>
      <p:graphicFrame>
        <p:nvGraphicFramePr>
          <p:cNvPr id="15" name="Diagram 14"/>
          <p:cNvGraphicFramePr/>
          <p:nvPr>
            <p:extLst>
              <p:ext uri="{D42A27DB-BD31-4B8C-83A1-F6EECF244321}">
                <p14:modId xmlns:p14="http://schemas.microsoft.com/office/powerpoint/2010/main" val="38345790"/>
              </p:ext>
            </p:extLst>
          </p:nvPr>
        </p:nvGraphicFramePr>
        <p:xfrm>
          <a:off x="3810000" y="1028700"/>
          <a:ext cx="13182600" cy="8128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42578" b="83724" l="6296" r="90996">
                        <a14:foregroundMark x1="12225" y1="54036" x2="17350" y2="72005"/>
                        <a14:foregroundMark x1="20791" y1="60286" x2="18594" y2="66406"/>
                        <a14:foregroundMark x1="10249" y1="57161" x2="12738" y2="65625"/>
                        <a14:foregroundMark x1="9151" y1="58984" x2="13470" y2="74870"/>
                        <a14:foregroundMark x1="13031" y1="73828" x2="8785" y2="69922"/>
                        <a14:foregroundMark x1="18521" y1="54557" x2="21230" y2="60547"/>
                        <a14:foregroundMark x1="21962" y1="63672" x2="20059" y2="71224"/>
                        <a14:foregroundMark x1="13250" y1="76042" x2="16545" y2="76563"/>
                      </a14:backgroundRemoval>
                    </a14:imgEffect>
                  </a14:imgLayer>
                </a14:imgProps>
              </a:ext>
            </a:extLst>
          </a:blip>
          <a:srcRect l="6662" t="44792" r="11348" b="17708"/>
          <a:stretch/>
        </p:blipFill>
        <p:spPr>
          <a:xfrm>
            <a:off x="76200" y="1651070"/>
            <a:ext cx="14925040" cy="3837869"/>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5240000" y="491302"/>
            <a:ext cx="2810510" cy="8146921"/>
          </a:xfrm>
          <a:prstGeom prst="rect">
            <a:avLst/>
          </a:prstGeom>
        </p:spPr>
      </p:pic>
      <p:pic>
        <p:nvPicPr>
          <p:cNvPr id="4" name="Picture 3"/>
          <p:cNvPicPr>
            <a:picLocks noChangeAspect="1"/>
          </p:cNvPicPr>
          <p:nvPr/>
        </p:nvPicPr>
        <p:blipFill rotWithShape="1">
          <a:blip r:embed="rId6"/>
          <a:srcRect l="-146" r="6392"/>
          <a:stretch/>
        </p:blipFill>
        <p:spPr>
          <a:xfrm>
            <a:off x="1181100" y="6438900"/>
            <a:ext cx="13411200" cy="2405063"/>
          </a:xfrm>
          <a:prstGeom prst="rect">
            <a:avLst/>
          </a:prstGeom>
        </p:spPr>
      </p:pic>
      <p:sp>
        <p:nvSpPr>
          <p:cNvPr id="5" name="Rectangle 4"/>
          <p:cNvSpPr/>
          <p:nvPr/>
        </p:nvSpPr>
        <p:spPr>
          <a:xfrm>
            <a:off x="1447800" y="164498"/>
            <a:ext cx="11811000" cy="123367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lnSpc>
                <a:spcPts val="8903"/>
              </a:lnSpc>
            </a:pPr>
            <a:r>
              <a:rPr lang="en-US" sz="4400" b="1" dirty="0">
                <a:solidFill>
                  <a:srgbClr val="2B4B82"/>
                </a:solidFill>
                <a:latin typeface="+mj-lt"/>
              </a:rPr>
              <a:t>TRUY CẬP VÀO CÁC LỆNH VÀ TÍNH NĂNG</a:t>
            </a:r>
          </a:p>
        </p:txBody>
      </p:sp>
    </p:spTree>
    <p:extLst>
      <p:ext uri="{BB962C8B-B14F-4D97-AF65-F5344CB8AC3E}">
        <p14:creationId xmlns:p14="http://schemas.microsoft.com/office/powerpoint/2010/main" val="31825507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10172571" y="4121700"/>
            <a:ext cx="7298011" cy="430530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5900"/>
                    </a14:imgEffect>
                    <a14:imgEffect>
                      <a14:brightnessContrast contrast="40000"/>
                    </a14:imgEffect>
                  </a14:imgLayer>
                </a14:imgProps>
              </a:ext>
            </a:extLst>
          </a:blip>
          <a:stretch>
            <a:fillRect/>
          </a:stretch>
        </p:blipFill>
        <p:spPr>
          <a:xfrm>
            <a:off x="1524000" y="4204803"/>
            <a:ext cx="7810500" cy="4139097"/>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175668" y="1828942"/>
            <a:ext cx="16274132" cy="2003625"/>
          </a:xfrm>
          <a:prstGeom prst="rect">
            <a:avLst/>
          </a:prstGeom>
        </p:spPr>
        <p:txBody>
          <a:bodyPr wrap="square">
            <a:spAutoFit/>
          </a:bodyPr>
          <a:lstStyle/>
          <a:p>
            <a:pPr marL="457200" indent="-457200" algn="just">
              <a:lnSpc>
                <a:spcPct val="115000"/>
              </a:lnSpc>
              <a:spcAft>
                <a:spcPts val="0"/>
              </a:spcAft>
              <a:buFont typeface="Arial" panose="020B0604020202020204" pitchFamily="34" charset="0"/>
              <a:buChar char="•"/>
            </a:pPr>
            <a:r>
              <a:rPr lang="en-US" sz="3600" b="1" dirty="0" smtClean="0">
                <a:solidFill>
                  <a:srgbClr val="0070C0"/>
                </a:solidFill>
                <a:latin typeface="+mj-lt"/>
              </a:rPr>
              <a:t>Screen </a:t>
            </a:r>
            <a:r>
              <a:rPr lang="en-US" sz="3600" b="1" dirty="0">
                <a:solidFill>
                  <a:srgbClr val="0070C0"/>
                </a:solidFill>
                <a:latin typeface="+mj-lt"/>
              </a:rPr>
              <a:t>Tip (</a:t>
            </a:r>
            <a:r>
              <a:rPr lang="en-US" sz="3600" b="1" dirty="0" err="1">
                <a:solidFill>
                  <a:srgbClr val="0070C0"/>
                </a:solidFill>
                <a:latin typeface="+mj-lt"/>
              </a:rPr>
              <a:t>gợi</a:t>
            </a:r>
            <a:r>
              <a:rPr lang="en-US" sz="3600" b="1" dirty="0">
                <a:solidFill>
                  <a:srgbClr val="0070C0"/>
                </a:solidFill>
                <a:latin typeface="+mj-lt"/>
              </a:rPr>
              <a:t> ý </a:t>
            </a:r>
            <a:r>
              <a:rPr lang="en-US" sz="3600" b="1" dirty="0" err="1">
                <a:solidFill>
                  <a:srgbClr val="0070C0"/>
                </a:solidFill>
                <a:latin typeface="+mj-lt"/>
              </a:rPr>
              <a:t>chức</a:t>
            </a:r>
            <a:r>
              <a:rPr lang="en-US" sz="3600" b="1" dirty="0">
                <a:solidFill>
                  <a:srgbClr val="0070C0"/>
                </a:solidFill>
                <a:latin typeface="+mj-lt"/>
              </a:rPr>
              <a:t> </a:t>
            </a:r>
            <a:r>
              <a:rPr lang="en-US" sz="3600" b="1" dirty="0" err="1">
                <a:solidFill>
                  <a:srgbClr val="0070C0"/>
                </a:solidFill>
                <a:latin typeface="+mj-lt"/>
              </a:rPr>
              <a:t>năng</a:t>
            </a:r>
            <a:r>
              <a:rPr lang="en-US" sz="3600" b="1" dirty="0" smtClean="0">
                <a:solidFill>
                  <a:srgbClr val="0070C0"/>
                </a:solidFill>
                <a:latin typeface="+mj-lt"/>
              </a:rPr>
              <a:t>): </a:t>
            </a:r>
            <a:r>
              <a:rPr lang="pt-BR" sz="3600" dirty="0" smtClean="0">
                <a:solidFill>
                  <a:srgbClr val="0070C0"/>
                </a:solidFill>
                <a:latin typeface="+mj-lt"/>
                <a:ea typeface="Calibri" panose="020F0502020204030204" pitchFamily="34" charset="0"/>
              </a:rPr>
              <a:t>Công </a:t>
            </a:r>
            <a:r>
              <a:rPr lang="pt-BR" sz="3600" dirty="0">
                <a:solidFill>
                  <a:srgbClr val="0070C0"/>
                </a:solidFill>
                <a:latin typeface="+mj-lt"/>
                <a:ea typeface="Calibri" panose="020F0502020204030204" pitchFamily="34" charset="0"/>
              </a:rPr>
              <a:t>cụ này giúp chỉ ra chức năng của các nút hoặc các thành phần trên các thẻ Ribbon và màn </a:t>
            </a:r>
            <a:r>
              <a:rPr lang="pt-BR" sz="3600" dirty="0" smtClean="0">
                <a:solidFill>
                  <a:srgbClr val="0070C0"/>
                </a:solidFill>
                <a:latin typeface="+mj-lt"/>
                <a:ea typeface="Calibri" panose="020F0502020204030204" pitchFamily="34" charset="0"/>
              </a:rPr>
              <a:t>hình.</a:t>
            </a:r>
          </a:p>
          <a:p>
            <a:pPr marL="457200" indent="-457200" algn="just">
              <a:lnSpc>
                <a:spcPct val="115000"/>
              </a:lnSpc>
              <a:spcAft>
                <a:spcPts val="0"/>
              </a:spcAft>
              <a:buFont typeface="Arial" panose="020B0604020202020204" pitchFamily="34" charset="0"/>
              <a:buChar char="•"/>
            </a:pPr>
            <a:r>
              <a:rPr lang="pt-BR" sz="3600" dirty="0">
                <a:solidFill>
                  <a:srgbClr val="0070C0"/>
                </a:solidFill>
                <a:latin typeface="+mj-lt"/>
              </a:rPr>
              <a:t>Để </a:t>
            </a:r>
            <a:r>
              <a:rPr lang="pt-BR" sz="3600" dirty="0" smtClean="0">
                <a:solidFill>
                  <a:srgbClr val="0070C0"/>
                </a:solidFill>
                <a:latin typeface="+mj-lt"/>
              </a:rPr>
              <a:t>hiển thị Screen Tip, đặt  vị trí con </a:t>
            </a:r>
            <a:r>
              <a:rPr lang="pt-BR" sz="3600" dirty="0">
                <a:solidFill>
                  <a:srgbClr val="0070C0"/>
                </a:solidFill>
                <a:latin typeface="+mj-lt"/>
              </a:rPr>
              <a:t>trỏ vào mục cần hiển </a:t>
            </a:r>
            <a:r>
              <a:rPr lang="pt-BR" sz="3600" dirty="0" smtClean="0">
                <a:solidFill>
                  <a:srgbClr val="0070C0"/>
                </a:solidFill>
                <a:latin typeface="+mj-lt"/>
              </a:rPr>
              <a:t>thị.</a:t>
            </a:r>
            <a:endParaRPr lang="en-US" sz="3600" dirty="0">
              <a:solidFill>
                <a:srgbClr val="0070C0"/>
              </a:solidFill>
              <a:latin typeface="+mj-lt"/>
              <a:ea typeface="Calibri" panose="020F0502020204030204" pitchFamily="34" charset="0"/>
            </a:endParaRPr>
          </a:p>
        </p:txBody>
      </p:sp>
      <p:grpSp>
        <p:nvGrpSpPr>
          <p:cNvPr id="9" name="Group 8"/>
          <p:cNvGrpSpPr/>
          <p:nvPr/>
        </p:nvGrpSpPr>
        <p:grpSpPr>
          <a:xfrm>
            <a:off x="1295400" y="237390"/>
            <a:ext cx="15697200" cy="909270"/>
            <a:chOff x="911257" y="624880"/>
            <a:chExt cx="12151969" cy="1250411"/>
          </a:xfrm>
        </p:grpSpPr>
        <p:sp>
          <p:nvSpPr>
            <p:cNvPr id="11" name="Rectangle 10"/>
            <p:cNvSpPr/>
            <p:nvPr/>
          </p:nvSpPr>
          <p:spPr>
            <a:xfrm>
              <a:off x="911257" y="624880"/>
              <a:ext cx="12151969" cy="1250411"/>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TextBox 11"/>
            <p:cNvSpPr txBox="1"/>
            <p:nvPr/>
          </p:nvSpPr>
          <p:spPr>
            <a:xfrm>
              <a:off x="911257" y="624880"/>
              <a:ext cx="12151969" cy="1250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2514" tIns="86360" rIns="86360" bIns="86360" numCol="1" spcCol="1270" anchor="ctr" anchorCtr="0">
              <a:noAutofit/>
            </a:bodyPr>
            <a:lstStyle/>
            <a:p>
              <a:pPr lvl="0" algn="l" defTabSz="1511300">
                <a:lnSpc>
                  <a:spcPct val="90000"/>
                </a:lnSpc>
                <a:spcBef>
                  <a:spcPct val="0"/>
                </a:spcBef>
                <a:spcAft>
                  <a:spcPct val="35000"/>
                </a:spcAft>
              </a:pPr>
              <a:r>
                <a:rPr lang="en-US" sz="3400" b="1" kern="1200" dirty="0" smtClean="0"/>
                <a:t>HĐ1: Screen Tip (</a:t>
              </a:r>
              <a:r>
                <a:rPr lang="en-US" sz="3400" b="1" kern="1200" dirty="0" err="1" smtClean="0"/>
                <a:t>Gợi</a:t>
              </a:r>
              <a:r>
                <a:rPr lang="en-US" sz="3400" b="1" kern="1200" dirty="0" smtClean="0"/>
                <a:t> ý </a:t>
              </a:r>
              <a:r>
                <a:rPr lang="en-US" sz="3400" b="1" kern="1200" dirty="0" err="1" smtClean="0"/>
                <a:t>chức</a:t>
              </a:r>
              <a:r>
                <a:rPr lang="en-US" sz="3400" b="1" kern="1200" dirty="0" smtClean="0"/>
                <a:t> </a:t>
              </a:r>
              <a:r>
                <a:rPr lang="en-US" sz="3400" b="1" kern="1200" dirty="0" err="1" smtClean="0"/>
                <a:t>năng</a:t>
              </a:r>
              <a:r>
                <a:rPr lang="en-US" sz="3400" b="1" kern="1200" dirty="0" smtClean="0"/>
                <a:t>)</a:t>
              </a:r>
            </a:p>
          </p:txBody>
        </p:sp>
      </p:grpSp>
      <p:sp>
        <p:nvSpPr>
          <p:cNvPr id="2" name="Oval 1"/>
          <p:cNvSpPr/>
          <p:nvPr/>
        </p:nvSpPr>
        <p:spPr>
          <a:xfrm>
            <a:off x="1676400" y="4204803"/>
            <a:ext cx="914400" cy="914400"/>
          </a:xfrm>
          <a:prstGeom prst="ellipse">
            <a:avLst/>
          </a:prstGeom>
          <a:solidFill>
            <a:schemeClr val="accent1">
              <a:alpha val="22000"/>
            </a:scheme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515600" y="4121700"/>
            <a:ext cx="914400" cy="914400"/>
          </a:xfrm>
          <a:prstGeom prst="ellipse">
            <a:avLst/>
          </a:prstGeom>
          <a:solidFill>
            <a:schemeClr val="accent1">
              <a:alpha val="3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580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0616" y="6255103"/>
            <a:ext cx="15518183" cy="1366528"/>
          </a:xfrm>
          <a:prstGeom prst="rect">
            <a:avLst/>
          </a:prstGeom>
        </p:spPr>
        <p:txBody>
          <a:bodyPr wrap="square">
            <a:spAutoFit/>
          </a:bodyPr>
          <a:lstStyle/>
          <a:p>
            <a:pPr lvl="0" algn="just">
              <a:lnSpc>
                <a:spcPct val="115000"/>
              </a:lnSpc>
              <a:spcAft>
                <a:spcPts val="1000"/>
              </a:spcAft>
            </a:pPr>
            <a:r>
              <a:rPr lang="nl-NL" sz="3600" dirty="0" smtClean="0">
                <a:solidFill>
                  <a:srgbClr val="0070C0"/>
                </a:solidFill>
                <a:ea typeface="Calibri" panose="020F0502020204030204" pitchFamily="34" charset="0"/>
                <a:cs typeface="Times New Roman" panose="02020603050405020304" pitchFamily="18" charset="0"/>
                <a:sym typeface="Wingdings" panose="05000000000000000000" pitchFamily="2" charset="2"/>
              </a:rPr>
              <a:t></a:t>
            </a:r>
            <a:r>
              <a:rPr lang="nl-NL" sz="3600" dirty="0" smtClean="0">
                <a:solidFill>
                  <a:srgbClr val="0070C0"/>
                </a:solidFill>
                <a:ea typeface="Calibri" panose="020F0502020204030204" pitchFamily="34" charset="0"/>
                <a:cs typeface="Times New Roman" panose="02020603050405020304" pitchFamily="18" charset="0"/>
              </a:rPr>
              <a:t> Đặt Font mặc định cho văn bản: </a:t>
            </a:r>
            <a:r>
              <a:rPr lang="nl-NL" sz="3600" dirty="0" smtClean="0">
                <a:solidFill>
                  <a:srgbClr val="0070C0"/>
                </a:solidFill>
                <a:ea typeface="Calibri" panose="020F0502020204030204" pitchFamily="34" charset="0"/>
              </a:rPr>
              <a:t>Mở cửa sổ </a:t>
            </a:r>
            <a:r>
              <a:rPr lang="nl-NL" sz="3600" b="1" dirty="0" smtClean="0">
                <a:solidFill>
                  <a:srgbClr val="0070C0"/>
                </a:solidFill>
                <a:ea typeface="Calibri" panose="020F0502020204030204" pitchFamily="34" charset="0"/>
              </a:rPr>
              <a:t>Font </a:t>
            </a:r>
            <a:r>
              <a:rPr lang="nl-NL" sz="3600" dirty="0" smtClean="0">
                <a:solidFill>
                  <a:srgbClr val="0070C0"/>
                </a:solidFill>
                <a:ea typeface="Calibri" panose="020F0502020204030204" pitchFamily="34" charset="0"/>
                <a:cs typeface="Times New Roman" panose="02020603050405020304" pitchFamily="18" charset="0"/>
                <a:sym typeface="Wingdings" panose="05000000000000000000" pitchFamily="2" charset="2"/>
              </a:rPr>
              <a:t> </a:t>
            </a:r>
            <a:r>
              <a:rPr lang="nl-NL" sz="3600" dirty="0" smtClean="0">
                <a:solidFill>
                  <a:srgbClr val="0070C0"/>
                </a:solidFill>
                <a:ea typeface="Calibri" panose="020F0502020204030204" pitchFamily="34" charset="0"/>
              </a:rPr>
              <a:t>chọn Font muốn cài mặc định </a:t>
            </a:r>
            <a:r>
              <a:rPr lang="nl-NL" sz="3600" dirty="0" smtClean="0">
                <a:solidFill>
                  <a:srgbClr val="0070C0"/>
                </a:solidFill>
                <a:ea typeface="Calibri" panose="020F0502020204030204" pitchFamily="34" charset="0"/>
                <a:cs typeface="Times New Roman" panose="02020603050405020304" pitchFamily="18" charset="0"/>
                <a:sym typeface="Wingdings" panose="05000000000000000000" pitchFamily="2" charset="2"/>
              </a:rPr>
              <a:t></a:t>
            </a:r>
            <a:r>
              <a:rPr lang="nl-NL" sz="3600" dirty="0" smtClean="0">
                <a:solidFill>
                  <a:srgbClr val="0070C0"/>
                </a:solidFill>
                <a:ea typeface="Calibri" panose="020F0502020204030204" pitchFamily="34" charset="0"/>
              </a:rPr>
              <a:t> ấn nút </a:t>
            </a:r>
            <a:r>
              <a:rPr lang="nl-NL" sz="3600" b="1" dirty="0" smtClean="0">
                <a:solidFill>
                  <a:srgbClr val="0070C0"/>
                </a:solidFill>
                <a:ea typeface="Calibri" panose="020F0502020204030204" pitchFamily="34" charset="0"/>
              </a:rPr>
              <a:t>Set As Default</a:t>
            </a:r>
            <a:r>
              <a:rPr lang="nl-NL" sz="3600" dirty="0" smtClean="0">
                <a:solidFill>
                  <a:srgbClr val="0070C0"/>
                </a:solidFill>
                <a:ea typeface="Calibri" panose="020F0502020204030204" pitchFamily="34" charset="0"/>
              </a:rPr>
              <a:t>.</a:t>
            </a:r>
            <a:endParaRPr lang="en-US" sz="3600" dirty="0">
              <a:solidFill>
                <a:srgbClr val="0070C0"/>
              </a:solidFill>
            </a:endParaRPr>
          </a:p>
        </p:txBody>
      </p:sp>
      <p:sp>
        <p:nvSpPr>
          <p:cNvPr id="3" name="Rectangle 2"/>
          <p:cNvSpPr/>
          <p:nvPr/>
        </p:nvSpPr>
        <p:spPr>
          <a:xfrm>
            <a:off x="1524000" y="4220305"/>
            <a:ext cx="15544800" cy="2003625"/>
          </a:xfrm>
          <a:prstGeom prst="rect">
            <a:avLst/>
          </a:prstGeom>
        </p:spPr>
        <p:txBody>
          <a:bodyPr wrap="square">
            <a:spAutoFit/>
          </a:bodyPr>
          <a:lstStyle/>
          <a:p>
            <a:pPr marL="742950" indent="-742950" algn="just">
              <a:lnSpc>
                <a:spcPct val="115000"/>
              </a:lnSpc>
              <a:spcAft>
                <a:spcPts val="0"/>
              </a:spcAft>
              <a:buAutoNum type="arabicPeriod" startAt="2"/>
            </a:pPr>
            <a:r>
              <a:rPr lang="nl-NL" sz="3600" b="1" dirty="0" smtClean="0">
                <a:solidFill>
                  <a:srgbClr val="0070C0"/>
                </a:solidFill>
                <a:ea typeface="Calibri" panose="020F0502020204030204" pitchFamily="34" charset="0"/>
              </a:rPr>
              <a:t>Font</a:t>
            </a:r>
          </a:p>
          <a:p>
            <a:pPr algn="just">
              <a:lnSpc>
                <a:spcPct val="115000"/>
              </a:lnSpc>
              <a:spcAft>
                <a:spcPts val="0"/>
              </a:spcAft>
            </a:pPr>
            <a:r>
              <a:rPr lang="nl-NL" sz="3600" dirty="0" smtClean="0">
                <a:solidFill>
                  <a:srgbClr val="0070C0"/>
                </a:solidFill>
                <a:ea typeface="Calibri" panose="020F0502020204030204" pitchFamily="34" charset="0"/>
              </a:rPr>
              <a:t>	Mỗi </a:t>
            </a:r>
            <a:r>
              <a:rPr lang="nl-NL" sz="3600" dirty="0">
                <a:solidFill>
                  <a:srgbClr val="0070C0"/>
                </a:solidFill>
                <a:ea typeface="Calibri" panose="020F0502020204030204" pitchFamily="34" charset="0"/>
              </a:rPr>
              <a:t>khi mở sang 1 file mới máy tính lại về Font: </a:t>
            </a:r>
            <a:r>
              <a:rPr lang="nl-NL" sz="3600" b="1" dirty="0">
                <a:solidFill>
                  <a:srgbClr val="0070C0"/>
                </a:solidFill>
                <a:ea typeface="Calibri" panose="020F0502020204030204" pitchFamily="34" charset="0"/>
              </a:rPr>
              <a:t>Calibri</a:t>
            </a:r>
            <a:r>
              <a:rPr lang="nl-NL" sz="3600" dirty="0">
                <a:solidFill>
                  <a:srgbClr val="0070C0"/>
                </a:solidFill>
                <a:ea typeface="Calibri" panose="020F0502020204030204" pitchFamily="34" charset="0"/>
              </a:rPr>
              <a:t>, chúng ta muốn nó luôn là </a:t>
            </a:r>
            <a:r>
              <a:rPr lang="nl-NL" sz="3600" dirty="0" smtClean="0">
                <a:solidFill>
                  <a:srgbClr val="0070C0"/>
                </a:solidFill>
                <a:ea typeface="Calibri" panose="020F0502020204030204" pitchFamily="34" charset="0"/>
              </a:rPr>
              <a:t>Font: </a:t>
            </a:r>
            <a:r>
              <a:rPr lang="nl-NL" sz="3600" b="1" dirty="0">
                <a:solidFill>
                  <a:srgbClr val="0070C0"/>
                </a:solidFill>
                <a:ea typeface="Calibri" panose="020F0502020204030204" pitchFamily="34" charset="0"/>
              </a:rPr>
              <a:t>Times New Roman </a:t>
            </a:r>
            <a:r>
              <a:rPr lang="nl-NL" sz="3600" dirty="0">
                <a:solidFill>
                  <a:srgbClr val="0070C0"/>
                </a:solidFill>
                <a:ea typeface="Calibri" panose="020F0502020204030204" pitchFamily="34" charset="0"/>
              </a:rPr>
              <a:t>thì làm thế nào?</a:t>
            </a:r>
            <a:endParaRPr lang="en-US" sz="3600" dirty="0">
              <a:solidFill>
                <a:srgbClr val="0070C0"/>
              </a:solidFill>
              <a:ea typeface="Calibri" panose="020F0502020204030204" pitchFamily="34" charset="0"/>
            </a:endParaRPr>
          </a:p>
        </p:txBody>
      </p:sp>
      <p:grpSp>
        <p:nvGrpSpPr>
          <p:cNvPr id="4" name="Group 3"/>
          <p:cNvGrpSpPr/>
          <p:nvPr/>
        </p:nvGrpSpPr>
        <p:grpSpPr>
          <a:xfrm>
            <a:off x="1026161" y="235489"/>
            <a:ext cx="16235679" cy="1098011"/>
            <a:chOff x="1628146" y="2500823"/>
            <a:chExt cx="11435080" cy="1250411"/>
          </a:xfrm>
        </p:grpSpPr>
        <p:sp>
          <p:nvSpPr>
            <p:cNvPr id="5" name="Rectangle 4"/>
            <p:cNvSpPr/>
            <p:nvPr/>
          </p:nvSpPr>
          <p:spPr>
            <a:xfrm>
              <a:off x="1628146" y="2500823"/>
              <a:ext cx="11435080" cy="1250411"/>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TextBox 5"/>
            <p:cNvSpPr txBox="1"/>
            <p:nvPr/>
          </p:nvSpPr>
          <p:spPr>
            <a:xfrm>
              <a:off x="1628146" y="2500823"/>
              <a:ext cx="11435080" cy="1250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2514" tIns="86360" rIns="86360" bIns="86360" numCol="1" spcCol="1270" anchor="ctr" anchorCtr="0">
              <a:noAutofit/>
            </a:bodyPr>
            <a:lstStyle/>
            <a:p>
              <a:pPr lvl="0" algn="l" defTabSz="1511300">
                <a:lnSpc>
                  <a:spcPct val="90000"/>
                </a:lnSpc>
                <a:spcBef>
                  <a:spcPct val="0"/>
                </a:spcBef>
                <a:spcAft>
                  <a:spcPct val="35000"/>
                </a:spcAft>
              </a:pPr>
              <a:r>
                <a:rPr lang="en-US" sz="3400" b="1" kern="1200" dirty="0" smtClean="0"/>
                <a:t>HĐ2: </a:t>
              </a:r>
              <a:r>
                <a:rPr lang="en-US" sz="3400" b="1" kern="1200" dirty="0" err="1" smtClean="0"/>
                <a:t>Tùy</a:t>
              </a:r>
              <a:r>
                <a:rPr lang="en-US" sz="3400" b="1" kern="1200" dirty="0" smtClean="0"/>
                <a:t> </a:t>
              </a:r>
              <a:r>
                <a:rPr lang="en-US" sz="3400" b="1" kern="1200" dirty="0" err="1" smtClean="0"/>
                <a:t>chỉnh</a:t>
              </a:r>
              <a:r>
                <a:rPr lang="en-US" sz="3400" b="1" kern="1200" dirty="0" smtClean="0"/>
                <a:t> </a:t>
              </a:r>
              <a:r>
                <a:rPr lang="en-US" sz="3400" b="1" kern="1200" dirty="0" err="1" smtClean="0"/>
                <a:t>thước</a:t>
              </a:r>
              <a:r>
                <a:rPr lang="en-US" sz="3400" b="1" kern="1200" dirty="0" smtClean="0"/>
                <a:t> </a:t>
              </a:r>
              <a:r>
                <a:rPr lang="en-US" sz="3400" b="1" kern="1200" dirty="0" err="1" smtClean="0"/>
                <a:t>kẻ</a:t>
              </a:r>
              <a:r>
                <a:rPr lang="en-US" sz="3400" b="1" kern="1200" dirty="0" smtClean="0"/>
                <a:t> và Font</a:t>
              </a:r>
              <a:endParaRPr lang="en-US" sz="3400" b="1" kern="1200" dirty="0"/>
            </a:p>
          </p:txBody>
        </p:sp>
      </p:grpSp>
      <p:sp>
        <p:nvSpPr>
          <p:cNvPr id="10" name="Rectangle 9"/>
          <p:cNvSpPr/>
          <p:nvPr/>
        </p:nvSpPr>
        <p:spPr>
          <a:xfrm>
            <a:off x="1550616" y="1714500"/>
            <a:ext cx="16148104" cy="2260106"/>
          </a:xfrm>
          <a:prstGeom prst="rect">
            <a:avLst/>
          </a:prstGeom>
        </p:spPr>
        <p:txBody>
          <a:bodyPr wrap="square">
            <a:spAutoFit/>
          </a:bodyPr>
          <a:lstStyle/>
          <a:p>
            <a:pPr marL="514350" indent="-514350" algn="just">
              <a:lnSpc>
                <a:spcPct val="115000"/>
              </a:lnSpc>
              <a:spcAft>
                <a:spcPts val="1000"/>
              </a:spcAft>
              <a:buAutoNum type="arabicPeriod"/>
            </a:pPr>
            <a:r>
              <a:rPr lang="nl-NL" sz="3600" b="1" dirty="0" smtClean="0">
                <a:solidFill>
                  <a:srgbClr val="0070C0"/>
                </a:solidFill>
                <a:latin typeface="+mj-lt"/>
                <a:ea typeface="Calibri" panose="020F0502020204030204" pitchFamily="34" charset="0"/>
                <a:cs typeface="Times New Roman" panose="02020603050405020304" pitchFamily="18" charset="0"/>
              </a:rPr>
              <a:t>Tùy </a:t>
            </a:r>
            <a:r>
              <a:rPr lang="nl-NL" sz="3600" b="1" dirty="0">
                <a:solidFill>
                  <a:srgbClr val="0070C0"/>
                </a:solidFill>
                <a:latin typeface="+mj-lt"/>
                <a:ea typeface="Calibri" panose="020F0502020204030204" pitchFamily="34" charset="0"/>
                <a:cs typeface="Times New Roman" panose="02020603050405020304" pitchFamily="18" charset="0"/>
              </a:rPr>
              <a:t>chỉnh thước </a:t>
            </a:r>
            <a:r>
              <a:rPr lang="nl-NL" sz="3600" b="1" dirty="0" smtClean="0">
                <a:solidFill>
                  <a:srgbClr val="0070C0"/>
                </a:solidFill>
                <a:latin typeface="+mj-lt"/>
                <a:ea typeface="Calibri" panose="020F0502020204030204" pitchFamily="34" charset="0"/>
                <a:cs typeface="Times New Roman" panose="02020603050405020304" pitchFamily="18" charset="0"/>
              </a:rPr>
              <a:t>kẻ</a:t>
            </a:r>
          </a:p>
          <a:p>
            <a:pPr algn="just">
              <a:lnSpc>
                <a:spcPct val="115000"/>
              </a:lnSpc>
              <a:spcAft>
                <a:spcPts val="1000"/>
              </a:spcAft>
            </a:pPr>
            <a:r>
              <a:rPr lang="nl-NL" sz="3600" dirty="0" smtClean="0">
                <a:solidFill>
                  <a:srgbClr val="0070C0"/>
                </a:solidFill>
                <a:latin typeface="+mj-lt"/>
                <a:ea typeface="Calibri" panose="020F0502020204030204" pitchFamily="34" charset="0"/>
                <a:cs typeface="Times New Roman" panose="02020603050405020304" pitchFamily="18" charset="0"/>
              </a:rPr>
              <a:t>- </a:t>
            </a:r>
            <a:r>
              <a:rPr lang="nl-NL" sz="3600" dirty="0">
                <a:solidFill>
                  <a:srgbClr val="0070C0"/>
                </a:solidFill>
                <a:ea typeface="Calibri" panose="020F0502020204030204" pitchFamily="34" charset="0"/>
              </a:rPr>
              <a:t>Ẩn/ Hiện thước </a:t>
            </a:r>
            <a:endParaRPr lang="en-US" sz="3600" dirty="0">
              <a:solidFill>
                <a:srgbClr val="0070C0"/>
              </a:solidFill>
              <a:latin typeface="+mj-lt"/>
              <a:ea typeface="Calibri" panose="020F0502020204030204" pitchFamily="34" charset="0"/>
              <a:cs typeface="Times New Roman" panose="02020603050405020304" pitchFamily="18" charset="0"/>
            </a:endParaRPr>
          </a:p>
          <a:p>
            <a:pPr algn="just">
              <a:lnSpc>
                <a:spcPct val="115000"/>
              </a:lnSpc>
              <a:spcAft>
                <a:spcPts val="0"/>
              </a:spcAft>
            </a:pPr>
            <a:r>
              <a:rPr lang="nl-NL" sz="3600" dirty="0" smtClean="0">
                <a:solidFill>
                  <a:srgbClr val="0070C0"/>
                </a:solidFill>
                <a:ea typeface="Calibri" panose="020F0502020204030204" pitchFamily="34" charset="0"/>
                <a:sym typeface="Wingdings" panose="05000000000000000000" pitchFamily="2" charset="2"/>
              </a:rPr>
              <a:t></a:t>
            </a:r>
            <a:r>
              <a:rPr lang="nl-NL" sz="3600" dirty="0" smtClean="0">
                <a:solidFill>
                  <a:srgbClr val="0070C0"/>
                </a:solidFill>
                <a:ea typeface="Calibri" panose="020F0502020204030204" pitchFamily="34" charset="0"/>
              </a:rPr>
              <a:t> Nhấp chọn </a:t>
            </a:r>
            <a:r>
              <a:rPr lang="nl-NL" sz="3600" b="1" dirty="0" smtClean="0">
                <a:solidFill>
                  <a:srgbClr val="0070C0"/>
                </a:solidFill>
                <a:ea typeface="Calibri" panose="020F0502020204030204" pitchFamily="34" charset="0"/>
              </a:rPr>
              <a:t>View</a:t>
            </a:r>
            <a:r>
              <a:rPr lang="nl-NL" sz="3600" dirty="0" smtClean="0">
                <a:solidFill>
                  <a:srgbClr val="0070C0"/>
                </a:solidFill>
                <a:ea typeface="Calibri" panose="020F0502020204030204" pitchFamily="34" charset="0"/>
              </a:rPr>
              <a:t> </a:t>
            </a:r>
            <a:r>
              <a:rPr lang="nl-NL" sz="3600" dirty="0">
                <a:solidFill>
                  <a:srgbClr val="0070C0"/>
                </a:solidFill>
                <a:ea typeface="Calibri" panose="020F0502020204030204" pitchFamily="34" charset="0"/>
                <a:sym typeface="Wingdings" panose="05000000000000000000" pitchFamily="2" charset="2"/>
              </a:rPr>
              <a:t></a:t>
            </a:r>
            <a:r>
              <a:rPr lang="nl-NL" sz="3600" dirty="0">
                <a:solidFill>
                  <a:srgbClr val="0070C0"/>
                </a:solidFill>
                <a:ea typeface="Calibri" panose="020F0502020204030204" pitchFamily="34" charset="0"/>
              </a:rPr>
              <a:t> </a:t>
            </a:r>
            <a:r>
              <a:rPr lang="nl-NL" sz="3600" dirty="0" smtClean="0">
                <a:solidFill>
                  <a:srgbClr val="0070C0"/>
                </a:solidFill>
                <a:ea typeface="Calibri" panose="020F0502020204030204" pitchFamily="34" charset="0"/>
              </a:rPr>
              <a:t>chọn </a:t>
            </a:r>
            <a:r>
              <a:rPr lang="nl-NL" sz="3600" b="1" dirty="0" smtClean="0">
                <a:solidFill>
                  <a:srgbClr val="0070C0"/>
                </a:solidFill>
                <a:ea typeface="Calibri" panose="020F0502020204030204" pitchFamily="34" charset="0"/>
              </a:rPr>
              <a:t>Ruler</a:t>
            </a:r>
            <a:endParaRPr lang="en-US" sz="3600" b="1" dirty="0">
              <a:solidFill>
                <a:srgbClr val="0070C0"/>
              </a:solidFill>
              <a:ea typeface="Calibri" panose="020F0502020204030204" pitchFamily="34" charset="0"/>
            </a:endParaRPr>
          </a:p>
        </p:txBody>
      </p:sp>
    </p:spTree>
    <p:extLst>
      <p:ext uri="{BB962C8B-B14F-4D97-AF65-F5344CB8AC3E}">
        <p14:creationId xmlns:p14="http://schemas.microsoft.com/office/powerpoint/2010/main" val="171809461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FD1"/>
        </a:solid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5690" t="3955" r="3883" b="3889"/>
          <a:stretch/>
        </p:blipFill>
        <p:spPr>
          <a:xfrm>
            <a:off x="4807079" y="1398863"/>
            <a:ext cx="8950138" cy="2432304"/>
          </a:xfrm>
          <a:prstGeom prst="rect">
            <a:avLst/>
          </a:prstGeom>
        </p:spPr>
      </p:pic>
      <p:pic>
        <p:nvPicPr>
          <p:cNvPr id="4" name="Picture 3"/>
          <p:cNvPicPr>
            <a:picLocks noChangeAspect="1"/>
          </p:cNvPicPr>
          <p:nvPr/>
        </p:nvPicPr>
        <p:blipFill>
          <a:blip r:embed="rId3" cstate="print"/>
          <a:stretch>
            <a:fillRect/>
          </a:stretch>
        </p:blipFill>
        <p:spPr>
          <a:xfrm>
            <a:off x="14020801" y="1409700"/>
            <a:ext cx="3981426" cy="663961"/>
          </a:xfrm>
          <a:prstGeom prst="rect">
            <a:avLst/>
          </a:prstGeom>
        </p:spPr>
      </p:pic>
      <p:pic>
        <p:nvPicPr>
          <p:cNvPr id="5" name="Picture 4"/>
          <p:cNvPicPr>
            <a:picLocks noChangeAspect="1"/>
          </p:cNvPicPr>
          <p:nvPr/>
        </p:nvPicPr>
        <p:blipFill>
          <a:blip r:embed="rId4" cstate="print"/>
          <a:stretch>
            <a:fillRect/>
          </a:stretch>
        </p:blipFill>
        <p:spPr>
          <a:xfrm>
            <a:off x="14020800" y="2305980"/>
            <a:ext cx="3981426" cy="684712"/>
          </a:xfrm>
          <a:prstGeom prst="rect">
            <a:avLst/>
          </a:prstGeom>
        </p:spPr>
      </p:pic>
      <p:pic>
        <p:nvPicPr>
          <p:cNvPr id="6" name="Picture 5"/>
          <p:cNvPicPr>
            <a:picLocks noChangeAspect="1"/>
          </p:cNvPicPr>
          <p:nvPr/>
        </p:nvPicPr>
        <p:blipFill>
          <a:blip r:embed="rId5" cstate="print"/>
          <a:stretch>
            <a:fillRect/>
          </a:stretch>
        </p:blipFill>
        <p:spPr>
          <a:xfrm>
            <a:off x="14020800" y="3376305"/>
            <a:ext cx="3981428" cy="957076"/>
          </a:xfrm>
          <a:prstGeom prst="rect">
            <a:avLst/>
          </a:prstGeom>
        </p:spPr>
      </p:pic>
      <p:sp>
        <p:nvSpPr>
          <p:cNvPr id="7" name="Rectangle 6"/>
          <p:cNvSpPr/>
          <p:nvPr/>
        </p:nvSpPr>
        <p:spPr>
          <a:xfrm>
            <a:off x="1066800" y="4854448"/>
            <a:ext cx="16002000" cy="255454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4000" dirty="0" smtClean="0">
                <a:solidFill>
                  <a:srgbClr val="000000"/>
                </a:solidFill>
              </a:rPr>
              <a:t>	</a:t>
            </a:r>
            <a:r>
              <a:rPr lang="vi-VN" sz="4000" dirty="0" smtClean="0">
                <a:solidFill>
                  <a:srgbClr val="000000"/>
                </a:solidFill>
              </a:rPr>
              <a:t>Mặc </a:t>
            </a:r>
            <a:r>
              <a:rPr lang="vi-VN" sz="4000" dirty="0">
                <a:solidFill>
                  <a:srgbClr val="000000"/>
                </a:solidFill>
              </a:rPr>
              <a:t>định, thanh công cụ này có các nút </a:t>
            </a:r>
            <a:r>
              <a:rPr lang="vi-VN" sz="4000" b="1" dirty="0">
                <a:solidFill>
                  <a:srgbClr val="000000"/>
                </a:solidFill>
              </a:rPr>
              <a:t>Save</a:t>
            </a:r>
            <a:r>
              <a:rPr lang="vi-VN" sz="4000" dirty="0">
                <a:solidFill>
                  <a:srgbClr val="000000"/>
                </a:solidFill>
              </a:rPr>
              <a:t>, </a:t>
            </a:r>
            <a:r>
              <a:rPr lang="vi-VN" sz="4000" b="1" dirty="0">
                <a:solidFill>
                  <a:srgbClr val="000000"/>
                </a:solidFill>
              </a:rPr>
              <a:t>Undo</a:t>
            </a:r>
            <a:r>
              <a:rPr lang="vi-VN" sz="4000" dirty="0">
                <a:solidFill>
                  <a:srgbClr val="000000"/>
                </a:solidFill>
              </a:rPr>
              <a:t>, và </a:t>
            </a:r>
            <a:r>
              <a:rPr lang="vi-VN" sz="4000" b="1" dirty="0">
                <a:solidFill>
                  <a:srgbClr val="000000"/>
                </a:solidFill>
              </a:rPr>
              <a:t>Redo</a:t>
            </a:r>
            <a:r>
              <a:rPr lang="vi-VN" sz="4000" dirty="0">
                <a:solidFill>
                  <a:srgbClr val="000000"/>
                </a:solidFill>
              </a:rPr>
              <a:t>. Bạn có thể thêm các lệnh mà bạn hay sử dụng vào thanh công cụ truy xuất nhanh để dễ dàng sử dụng các lệnh đó, chẳng hạn như mở một tài liệu mới, in tài liệu,... </a:t>
            </a:r>
            <a:endParaRPr lang="en-US" sz="4000" dirty="0"/>
          </a:p>
        </p:txBody>
      </p:sp>
      <p:pic>
        <p:nvPicPr>
          <p:cNvPr id="8" name="Picture 7" descr="Screen Clipping"/>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3955" r="67720" b="3889"/>
          <a:stretch/>
        </p:blipFill>
        <p:spPr>
          <a:xfrm>
            <a:off x="13855" y="1391503"/>
            <a:ext cx="4793224" cy="2438401"/>
          </a:xfrm>
          <a:prstGeom prst="rect">
            <a:avLst/>
          </a:prstGeom>
        </p:spPr>
      </p:pic>
      <p:pic>
        <p:nvPicPr>
          <p:cNvPr id="14" name="Picture 13"/>
          <p:cNvPicPr>
            <a:picLocks noChangeAspect="1"/>
          </p:cNvPicPr>
          <p:nvPr/>
        </p:nvPicPr>
        <p:blipFill>
          <a:blip r:embed="rId6"/>
          <a:stretch>
            <a:fillRect/>
          </a:stretch>
        </p:blipFill>
        <p:spPr>
          <a:xfrm>
            <a:off x="17217736" y="3537659"/>
            <a:ext cx="571500" cy="542925"/>
          </a:xfrm>
          <a:prstGeom prst="rect">
            <a:avLst/>
          </a:prstGeom>
        </p:spPr>
      </p:pic>
      <p:pic>
        <p:nvPicPr>
          <p:cNvPr id="15" name="Picture 14"/>
          <p:cNvPicPr>
            <a:picLocks noChangeAspect="1"/>
          </p:cNvPicPr>
          <p:nvPr/>
        </p:nvPicPr>
        <p:blipFill>
          <a:blip r:embed="rId7"/>
          <a:stretch>
            <a:fillRect/>
          </a:stretch>
        </p:blipFill>
        <p:spPr>
          <a:xfrm>
            <a:off x="15978274" y="3528262"/>
            <a:ext cx="1000125" cy="581025"/>
          </a:xfrm>
          <a:prstGeom prst="rect">
            <a:avLst/>
          </a:prstGeom>
        </p:spPr>
      </p:pic>
      <p:pic>
        <p:nvPicPr>
          <p:cNvPr id="16" name="Picture 15"/>
          <p:cNvPicPr>
            <a:picLocks noChangeAspect="1"/>
          </p:cNvPicPr>
          <p:nvPr/>
        </p:nvPicPr>
        <p:blipFill rotWithShape="1">
          <a:blip r:embed="rId8"/>
          <a:srcRect l="13689" t="4169" b="2197"/>
          <a:stretch/>
        </p:blipFill>
        <p:spPr>
          <a:xfrm>
            <a:off x="15125239" y="3505909"/>
            <a:ext cx="573577" cy="603378"/>
          </a:xfrm>
          <a:prstGeom prst="rect">
            <a:avLst/>
          </a:prstGeom>
        </p:spPr>
      </p:pic>
      <p:sp>
        <p:nvSpPr>
          <p:cNvPr id="9" name="Text Placeholder 8"/>
          <p:cNvSpPr>
            <a:spLocks noGrp="1"/>
          </p:cNvSpPr>
          <p:nvPr>
            <p:ph type="body" sz="quarter" idx="13"/>
          </p:nvPr>
        </p:nvSpPr>
        <p:spPr/>
        <p:txBody>
          <a:bodyPr/>
          <a:lstStyle/>
          <a:p>
            <a:endParaRPr lang="en-US"/>
          </a:p>
        </p:txBody>
      </p:sp>
      <p:grpSp>
        <p:nvGrpSpPr>
          <p:cNvPr id="13" name="Group 12"/>
          <p:cNvGrpSpPr/>
          <p:nvPr/>
        </p:nvGrpSpPr>
        <p:grpSpPr>
          <a:xfrm>
            <a:off x="1143000" y="190500"/>
            <a:ext cx="16002000" cy="954019"/>
            <a:chOff x="1628146" y="4376765"/>
            <a:chExt cx="11435080" cy="1250412"/>
          </a:xfrm>
        </p:grpSpPr>
        <p:sp>
          <p:nvSpPr>
            <p:cNvPr id="17" name="Rectangle 16"/>
            <p:cNvSpPr/>
            <p:nvPr/>
          </p:nvSpPr>
          <p:spPr>
            <a:xfrm>
              <a:off x="1628146" y="4376766"/>
              <a:ext cx="11435080" cy="125041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TextBox 17"/>
            <p:cNvSpPr txBox="1"/>
            <p:nvPr/>
          </p:nvSpPr>
          <p:spPr>
            <a:xfrm>
              <a:off x="1628146" y="4376765"/>
              <a:ext cx="11435080" cy="1250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2514" tIns="86360" rIns="86360" bIns="86360" numCol="1" spcCol="1270" anchor="ctr" anchorCtr="0">
              <a:noAutofit/>
            </a:bodyPr>
            <a:lstStyle/>
            <a:p>
              <a:pPr lvl="0" algn="l" defTabSz="1511300">
                <a:lnSpc>
                  <a:spcPct val="90000"/>
                </a:lnSpc>
                <a:spcBef>
                  <a:spcPct val="0"/>
                </a:spcBef>
                <a:spcAft>
                  <a:spcPct val="35000"/>
                </a:spcAft>
              </a:pPr>
              <a:r>
                <a:rPr lang="en-US" sz="3400" b="1" kern="1200" dirty="0" smtClean="0"/>
                <a:t>HĐ3. </a:t>
              </a:r>
              <a:r>
                <a:rPr lang="en-US" sz="3400" b="1" kern="1200" dirty="0" err="1" smtClean="0"/>
                <a:t>Sử</a:t>
              </a:r>
              <a:r>
                <a:rPr lang="en-US" sz="3400" b="1" kern="1200" dirty="0" smtClean="0"/>
                <a:t> </a:t>
              </a:r>
              <a:r>
                <a:rPr lang="en-US" sz="3400" b="1" kern="1200" dirty="0" err="1" smtClean="0"/>
                <a:t>dụng</a:t>
              </a:r>
              <a:r>
                <a:rPr lang="en-US" sz="3400" b="1" kern="1200" dirty="0" smtClean="0"/>
                <a:t> </a:t>
              </a:r>
              <a:r>
                <a:rPr lang="en-US" sz="3400" b="1" kern="1200" dirty="0" err="1" smtClean="0"/>
                <a:t>thanh</a:t>
              </a:r>
              <a:r>
                <a:rPr lang="en-US" sz="3400" b="1" kern="1200" dirty="0" smtClean="0"/>
                <a:t> </a:t>
              </a:r>
              <a:r>
                <a:rPr lang="en-US" sz="3400" b="1" kern="1200" dirty="0" err="1" smtClean="0"/>
                <a:t>công</a:t>
              </a:r>
              <a:r>
                <a:rPr lang="en-US" sz="3400" b="1" kern="1200" dirty="0" smtClean="0"/>
                <a:t> </a:t>
              </a:r>
              <a:r>
                <a:rPr lang="en-US" sz="3400" b="1" kern="1200" dirty="0" err="1" smtClean="0"/>
                <a:t>cụ</a:t>
              </a:r>
              <a:r>
                <a:rPr lang="en-US" sz="3400" b="1" kern="1200" dirty="0" smtClean="0"/>
                <a:t> </a:t>
              </a:r>
              <a:r>
                <a:rPr lang="en-US" sz="3400" b="1" kern="1200" dirty="0" err="1" smtClean="0"/>
                <a:t>truy</a:t>
              </a:r>
              <a:r>
                <a:rPr lang="en-US" sz="3400" b="1" kern="1200" dirty="0" smtClean="0"/>
                <a:t> </a:t>
              </a:r>
              <a:r>
                <a:rPr lang="en-US" sz="3400" b="1" kern="1200" dirty="0" err="1" smtClean="0"/>
                <a:t>xuất</a:t>
              </a:r>
              <a:r>
                <a:rPr lang="en-US" sz="3400" b="1" kern="1200" dirty="0" smtClean="0"/>
                <a:t> </a:t>
              </a:r>
              <a:r>
                <a:rPr lang="en-US" sz="3400" b="1" kern="1200" dirty="0" err="1" smtClean="0"/>
                <a:t>nhanh</a:t>
              </a:r>
              <a:r>
                <a:rPr lang="en-US" sz="3400" b="1" kern="1200" dirty="0" smtClean="0"/>
                <a:t> (Quick Access Toolbar)</a:t>
              </a:r>
            </a:p>
          </p:txBody>
        </p:sp>
      </p:grpSp>
    </p:spTree>
    <p:extLst>
      <p:ext uri="{BB962C8B-B14F-4D97-AF65-F5344CB8AC3E}">
        <p14:creationId xmlns:p14="http://schemas.microsoft.com/office/powerpoint/2010/main" val="1920896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16"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6" presetClass="emph" presetSubtype="0" fill="hold" nodeType="withEffect">
                                  <p:stCondLst>
                                    <p:cond delay="0"/>
                                  </p:stCondLst>
                                  <p:childTnLst>
                                    <p:animScale>
                                      <p:cBhvr>
                                        <p:cTn id="45" dur="2000" fill="hold"/>
                                        <p:tgtEl>
                                          <p:spTgt spid="16"/>
                                        </p:tgtEl>
                                      </p:cBhvr>
                                      <p:by x="100000" y="150000"/>
                                    </p:animScale>
                                  </p:childTnLst>
                                </p:cTn>
                              </p:par>
                              <p:par>
                                <p:cTn id="46" presetID="6" presetClass="emph" presetSubtype="0" fill="hold" nodeType="withEffect">
                                  <p:stCondLst>
                                    <p:cond delay="0"/>
                                  </p:stCondLst>
                                  <p:childTnLst>
                                    <p:animScale>
                                      <p:cBhvr>
                                        <p:cTn id="47" dur="2000" fill="hold"/>
                                        <p:tgtEl>
                                          <p:spTgt spid="15"/>
                                        </p:tgtEl>
                                      </p:cBhvr>
                                      <p:by x="100000" y="150000"/>
                                    </p:animScale>
                                  </p:childTnLst>
                                </p:cTn>
                              </p:par>
                              <p:par>
                                <p:cTn id="48" presetID="6" presetClass="emph" presetSubtype="0" fill="hold" nodeType="withEffect">
                                  <p:stCondLst>
                                    <p:cond delay="0"/>
                                  </p:stCondLst>
                                  <p:childTnLst>
                                    <p:animScale>
                                      <p:cBhvr>
                                        <p:cTn id="49" dur="2000" fill="hold"/>
                                        <p:tgtEl>
                                          <p:spTgt spid="14"/>
                                        </p:tgtEl>
                                      </p:cBhvr>
                                      <p:by x="10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FD1"/>
        </a:solidFill>
        <a:effectLst/>
      </p:bgPr>
    </p:bg>
    <p:spTree>
      <p:nvGrpSpPr>
        <p:cNvPr id="1" name=""/>
        <p:cNvGrpSpPr/>
        <p:nvPr/>
      </p:nvGrpSpPr>
      <p:grpSpPr>
        <a:xfrm>
          <a:off x="0" y="0"/>
          <a:ext cx="0" cy="0"/>
          <a:chOff x="0" y="0"/>
          <a:chExt cx="0" cy="0"/>
        </a:xfrm>
      </p:grpSpPr>
      <p:sp>
        <p:nvSpPr>
          <p:cNvPr id="4" name="TextBox 4"/>
          <p:cNvSpPr txBox="1"/>
          <p:nvPr/>
        </p:nvSpPr>
        <p:spPr>
          <a:xfrm>
            <a:off x="274320" y="1104900"/>
            <a:ext cx="13365480" cy="984885"/>
          </a:xfrm>
          <a:prstGeom prst="rect">
            <a:avLst/>
          </a:prstGeom>
        </p:spPr>
        <p:txBody>
          <a:bodyPr wrap="square" lIns="0" tIns="0" rIns="0" bIns="0" rtlCol="0" anchor="t">
            <a:spAutoFit/>
          </a:bodyPr>
          <a:lstStyle/>
          <a:p>
            <a:pPr algn="r"/>
            <a:r>
              <a:rPr lang="vi-VN" sz="3200" b="1" dirty="0">
                <a:solidFill>
                  <a:schemeClr val="bg2">
                    <a:lumMod val="10000"/>
                  </a:schemeClr>
                </a:solidFill>
              </a:rPr>
              <a:t>Để cấu hình thanh công cụ truy xuất nhanh, bạn sử dụng một trong những phương pháp sau: </a:t>
            </a:r>
            <a:endParaRPr lang="vi-VN" sz="3200" dirty="0">
              <a:solidFill>
                <a:schemeClr val="bg2">
                  <a:lumMod val="10000"/>
                </a:schemeClr>
              </a:solidFill>
            </a:endParaRPr>
          </a:p>
        </p:txBody>
      </p:sp>
      <p:sp>
        <p:nvSpPr>
          <p:cNvPr id="7" name="TextBox 7"/>
          <p:cNvSpPr txBox="1"/>
          <p:nvPr/>
        </p:nvSpPr>
        <p:spPr>
          <a:xfrm>
            <a:off x="14097000" y="7592926"/>
            <a:ext cx="1219200" cy="397032"/>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nchor="t">
            <a:spAutoFit/>
          </a:bodyPr>
          <a:lstStyle/>
          <a:p>
            <a:pPr>
              <a:lnSpc>
                <a:spcPts val="3359"/>
              </a:lnSpc>
            </a:pPr>
            <a:r>
              <a:rPr lang="en-US" sz="2400" b="1" dirty="0" err="1" smtClean="0">
                <a:solidFill>
                  <a:srgbClr val="002060"/>
                </a:solidFill>
                <a:latin typeface="+mj-lt"/>
              </a:rPr>
              <a:t>Cách</a:t>
            </a:r>
            <a:r>
              <a:rPr lang="en-US" sz="2400" b="1" dirty="0" smtClean="0">
                <a:solidFill>
                  <a:srgbClr val="002060"/>
                </a:solidFill>
                <a:latin typeface="+mj-lt"/>
              </a:rPr>
              <a:t> 2:</a:t>
            </a:r>
          </a:p>
        </p:txBody>
      </p:sp>
      <p:sp>
        <p:nvSpPr>
          <p:cNvPr id="8" name="TextBox 8"/>
          <p:cNvSpPr txBox="1"/>
          <p:nvPr/>
        </p:nvSpPr>
        <p:spPr>
          <a:xfrm>
            <a:off x="274320" y="2095500"/>
            <a:ext cx="6981863" cy="2272417"/>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91440" rIns="91440" bIns="0" rtlCol="0" anchor="t">
            <a:spAutoFit/>
          </a:bodyPr>
          <a:lstStyle/>
          <a:p>
            <a:pPr algn="just">
              <a:lnSpc>
                <a:spcPts val="3359"/>
              </a:lnSpc>
            </a:pPr>
            <a:r>
              <a:rPr lang="en-US" sz="3200" dirty="0">
                <a:solidFill>
                  <a:srgbClr val="2B4B82"/>
                </a:solidFill>
                <a:latin typeface="+mj-lt"/>
              </a:rPr>
              <a:t>Ở </a:t>
            </a:r>
            <a:r>
              <a:rPr lang="en-US" sz="3200" dirty="0" err="1">
                <a:solidFill>
                  <a:srgbClr val="2B4B82"/>
                </a:solidFill>
                <a:latin typeface="+mj-lt"/>
              </a:rPr>
              <a:t>bên</a:t>
            </a:r>
            <a:r>
              <a:rPr lang="en-US" sz="3200" dirty="0">
                <a:solidFill>
                  <a:srgbClr val="2B4B82"/>
                </a:solidFill>
                <a:latin typeface="+mj-lt"/>
              </a:rPr>
              <a:t> </a:t>
            </a:r>
            <a:r>
              <a:rPr lang="en-US" sz="3200" dirty="0" err="1">
                <a:solidFill>
                  <a:srgbClr val="2B4B82"/>
                </a:solidFill>
                <a:latin typeface="+mj-lt"/>
              </a:rPr>
              <a:t>phải</a:t>
            </a:r>
            <a:r>
              <a:rPr lang="en-US" sz="3200" dirty="0">
                <a:solidFill>
                  <a:srgbClr val="2B4B82"/>
                </a:solidFill>
                <a:latin typeface="+mj-lt"/>
              </a:rPr>
              <a:t> </a:t>
            </a:r>
            <a:r>
              <a:rPr lang="en-US" sz="3200" dirty="0" err="1">
                <a:solidFill>
                  <a:srgbClr val="2B4B82"/>
                </a:solidFill>
                <a:latin typeface="+mj-lt"/>
              </a:rPr>
              <a:t>của</a:t>
            </a:r>
            <a:r>
              <a:rPr lang="en-US" sz="3200" dirty="0">
                <a:solidFill>
                  <a:srgbClr val="2B4B82"/>
                </a:solidFill>
                <a:latin typeface="+mj-lt"/>
              </a:rPr>
              <a:t> </a:t>
            </a:r>
            <a:r>
              <a:rPr lang="en-US" sz="3200" dirty="0" err="1">
                <a:solidFill>
                  <a:srgbClr val="2B4B82"/>
                </a:solidFill>
                <a:latin typeface="+mj-lt"/>
              </a:rPr>
              <a:t>thanh</a:t>
            </a:r>
            <a:r>
              <a:rPr lang="en-US" sz="3200" dirty="0">
                <a:solidFill>
                  <a:srgbClr val="2B4B82"/>
                </a:solidFill>
                <a:latin typeface="+mj-lt"/>
              </a:rPr>
              <a:t> </a:t>
            </a:r>
            <a:r>
              <a:rPr lang="en-US" sz="3200" dirty="0" err="1">
                <a:solidFill>
                  <a:srgbClr val="2B4B82"/>
                </a:solidFill>
                <a:latin typeface="+mj-lt"/>
              </a:rPr>
              <a:t>công</a:t>
            </a:r>
            <a:r>
              <a:rPr lang="en-US" sz="3200" dirty="0">
                <a:solidFill>
                  <a:srgbClr val="2B4B82"/>
                </a:solidFill>
                <a:latin typeface="+mj-lt"/>
              </a:rPr>
              <a:t> </a:t>
            </a:r>
            <a:r>
              <a:rPr lang="en-US" sz="3200" dirty="0" err="1">
                <a:solidFill>
                  <a:srgbClr val="2B4B82"/>
                </a:solidFill>
                <a:latin typeface="+mj-lt"/>
              </a:rPr>
              <a:t>cụ</a:t>
            </a:r>
            <a:r>
              <a:rPr lang="en-US" sz="3200" dirty="0">
                <a:solidFill>
                  <a:srgbClr val="2B4B82"/>
                </a:solidFill>
                <a:latin typeface="+mj-lt"/>
              </a:rPr>
              <a:t> </a:t>
            </a:r>
            <a:r>
              <a:rPr lang="en-US" sz="3200" dirty="0" err="1">
                <a:solidFill>
                  <a:srgbClr val="2B4B82"/>
                </a:solidFill>
                <a:latin typeface="+mj-lt"/>
              </a:rPr>
              <a:t>truy</a:t>
            </a:r>
            <a:r>
              <a:rPr lang="en-US" sz="3200" dirty="0">
                <a:solidFill>
                  <a:srgbClr val="2B4B82"/>
                </a:solidFill>
                <a:latin typeface="+mj-lt"/>
              </a:rPr>
              <a:t> </a:t>
            </a:r>
            <a:r>
              <a:rPr lang="en-US" sz="3200" dirty="0" err="1">
                <a:solidFill>
                  <a:srgbClr val="2B4B82"/>
                </a:solidFill>
                <a:latin typeface="+mj-lt"/>
              </a:rPr>
              <a:t>xuất</a:t>
            </a:r>
            <a:r>
              <a:rPr lang="en-US" sz="3200" dirty="0">
                <a:solidFill>
                  <a:srgbClr val="2B4B82"/>
                </a:solidFill>
                <a:latin typeface="+mj-lt"/>
              </a:rPr>
              <a:t> </a:t>
            </a:r>
            <a:r>
              <a:rPr lang="en-US" sz="3200" dirty="0" err="1">
                <a:solidFill>
                  <a:srgbClr val="2B4B82"/>
                </a:solidFill>
                <a:latin typeface="+mj-lt"/>
              </a:rPr>
              <a:t>nhanh</a:t>
            </a:r>
            <a:r>
              <a:rPr lang="en-US" sz="3200" dirty="0">
                <a:solidFill>
                  <a:srgbClr val="2B4B82"/>
                </a:solidFill>
                <a:latin typeface="+mj-lt"/>
              </a:rPr>
              <a:t>, </a:t>
            </a:r>
            <a:r>
              <a:rPr lang="en-US" sz="3200" dirty="0" err="1">
                <a:solidFill>
                  <a:srgbClr val="2B4B82"/>
                </a:solidFill>
                <a:latin typeface="+mj-lt"/>
              </a:rPr>
              <a:t>nhấp</a:t>
            </a:r>
            <a:r>
              <a:rPr lang="en-US" sz="3200" dirty="0">
                <a:solidFill>
                  <a:srgbClr val="2B4B82"/>
                </a:solidFill>
                <a:latin typeface="+mj-lt"/>
              </a:rPr>
              <a:t> </a:t>
            </a:r>
            <a:r>
              <a:rPr lang="en-US" sz="3200" dirty="0" err="1">
                <a:solidFill>
                  <a:srgbClr val="2B4B82"/>
                </a:solidFill>
                <a:latin typeface="+mj-lt"/>
              </a:rPr>
              <a:t>chuột</a:t>
            </a:r>
            <a:r>
              <a:rPr lang="en-US" sz="3200" dirty="0">
                <a:solidFill>
                  <a:srgbClr val="2B4B82"/>
                </a:solidFill>
                <a:latin typeface="+mj-lt"/>
              </a:rPr>
              <a:t> </a:t>
            </a:r>
            <a:r>
              <a:rPr lang="en-US" sz="3200" dirty="0" err="1">
                <a:solidFill>
                  <a:srgbClr val="2B4B82"/>
                </a:solidFill>
                <a:latin typeface="+mj-lt"/>
              </a:rPr>
              <a:t>chọn</a:t>
            </a:r>
            <a:r>
              <a:rPr lang="en-US" sz="3200" dirty="0">
                <a:solidFill>
                  <a:srgbClr val="2B4B82"/>
                </a:solidFill>
                <a:latin typeface="+mj-lt"/>
              </a:rPr>
              <a:t> </a:t>
            </a:r>
            <a:r>
              <a:rPr lang="en-US" sz="3200" b="1" dirty="0">
                <a:solidFill>
                  <a:srgbClr val="2B4B82"/>
                </a:solidFill>
                <a:latin typeface="+mj-lt"/>
              </a:rPr>
              <a:t>Customize Quick Access Toolbar</a:t>
            </a:r>
            <a:r>
              <a:rPr lang="en-US" sz="3200" dirty="0">
                <a:solidFill>
                  <a:srgbClr val="2B4B82"/>
                </a:solidFill>
                <a:latin typeface="+mj-lt"/>
              </a:rPr>
              <a:t> và </a:t>
            </a:r>
            <a:r>
              <a:rPr lang="en-US" sz="3200" dirty="0" err="1">
                <a:solidFill>
                  <a:srgbClr val="2B4B82"/>
                </a:solidFill>
                <a:latin typeface="+mj-lt"/>
              </a:rPr>
              <a:t>chọn</a:t>
            </a:r>
            <a:r>
              <a:rPr lang="en-US" sz="3200" dirty="0">
                <a:solidFill>
                  <a:srgbClr val="2B4B82"/>
                </a:solidFill>
                <a:latin typeface="+mj-lt"/>
              </a:rPr>
              <a:t> </a:t>
            </a:r>
            <a:r>
              <a:rPr lang="en-US" sz="3200" dirty="0" err="1">
                <a:solidFill>
                  <a:srgbClr val="2B4B82"/>
                </a:solidFill>
                <a:latin typeface="+mj-lt"/>
              </a:rPr>
              <a:t>nút</a:t>
            </a:r>
            <a:r>
              <a:rPr lang="en-US" sz="3200" dirty="0">
                <a:solidFill>
                  <a:srgbClr val="2B4B82"/>
                </a:solidFill>
                <a:latin typeface="+mj-lt"/>
              </a:rPr>
              <a:t> </a:t>
            </a:r>
            <a:r>
              <a:rPr lang="en-US" sz="3200" dirty="0" err="1">
                <a:solidFill>
                  <a:srgbClr val="2B4B82"/>
                </a:solidFill>
                <a:latin typeface="+mj-lt"/>
              </a:rPr>
              <a:t>trong</a:t>
            </a:r>
            <a:r>
              <a:rPr lang="en-US" sz="3200" dirty="0">
                <a:solidFill>
                  <a:srgbClr val="2B4B82"/>
                </a:solidFill>
                <a:latin typeface="+mj-lt"/>
              </a:rPr>
              <a:t> </a:t>
            </a:r>
            <a:r>
              <a:rPr lang="en-US" sz="3200" dirty="0" err="1">
                <a:solidFill>
                  <a:srgbClr val="2B4B82"/>
                </a:solidFill>
                <a:latin typeface="+mj-lt"/>
              </a:rPr>
              <a:t>danh</a:t>
            </a:r>
            <a:r>
              <a:rPr lang="en-US" sz="3200" dirty="0">
                <a:solidFill>
                  <a:srgbClr val="2B4B82"/>
                </a:solidFill>
                <a:latin typeface="+mj-lt"/>
              </a:rPr>
              <a:t> </a:t>
            </a:r>
            <a:r>
              <a:rPr lang="en-US" sz="3200" dirty="0" err="1">
                <a:solidFill>
                  <a:srgbClr val="2B4B82"/>
                </a:solidFill>
                <a:latin typeface="+mj-lt"/>
              </a:rPr>
              <a:t>sách</a:t>
            </a:r>
            <a:r>
              <a:rPr lang="en-US" sz="3200" dirty="0">
                <a:solidFill>
                  <a:srgbClr val="2B4B82"/>
                </a:solidFill>
                <a:latin typeface="+mj-lt"/>
              </a:rPr>
              <a:t> </a:t>
            </a:r>
            <a:r>
              <a:rPr lang="en-US" sz="3200" dirty="0" err="1">
                <a:solidFill>
                  <a:srgbClr val="2B4B82"/>
                </a:solidFill>
                <a:latin typeface="+mj-lt"/>
              </a:rPr>
              <a:t>hoặc</a:t>
            </a:r>
            <a:r>
              <a:rPr lang="en-US" sz="3200" dirty="0">
                <a:solidFill>
                  <a:srgbClr val="2B4B82"/>
                </a:solidFill>
                <a:latin typeface="+mj-lt"/>
              </a:rPr>
              <a:t> </a:t>
            </a:r>
            <a:r>
              <a:rPr lang="en-US" sz="3200" dirty="0" err="1">
                <a:solidFill>
                  <a:srgbClr val="2B4B82"/>
                </a:solidFill>
                <a:latin typeface="+mj-lt"/>
              </a:rPr>
              <a:t>chọn</a:t>
            </a:r>
            <a:r>
              <a:rPr lang="en-US" sz="3200" dirty="0">
                <a:solidFill>
                  <a:srgbClr val="2B4B82"/>
                </a:solidFill>
                <a:latin typeface="+mj-lt"/>
              </a:rPr>
              <a:t> </a:t>
            </a:r>
            <a:r>
              <a:rPr lang="en-US" sz="3200" b="1" dirty="0">
                <a:solidFill>
                  <a:srgbClr val="2B4B82"/>
                </a:solidFill>
                <a:latin typeface="+mj-lt"/>
              </a:rPr>
              <a:t>More Commands.</a:t>
            </a:r>
          </a:p>
        </p:txBody>
      </p:sp>
      <p:sp>
        <p:nvSpPr>
          <p:cNvPr id="9" name="TextBox 9"/>
          <p:cNvSpPr txBox="1"/>
          <p:nvPr/>
        </p:nvSpPr>
        <p:spPr>
          <a:xfrm>
            <a:off x="685800" y="7547109"/>
            <a:ext cx="1295400" cy="397032"/>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nchor="t">
            <a:spAutoFit/>
          </a:bodyPr>
          <a:lstStyle/>
          <a:p>
            <a:pPr>
              <a:lnSpc>
                <a:spcPts val="3359"/>
              </a:lnSpc>
            </a:pPr>
            <a:r>
              <a:rPr lang="en-US" sz="2400" b="1" dirty="0" err="1" smtClean="0">
                <a:solidFill>
                  <a:srgbClr val="002060"/>
                </a:solidFill>
                <a:latin typeface="+mj-lt"/>
              </a:rPr>
              <a:t>Cách</a:t>
            </a:r>
            <a:r>
              <a:rPr lang="en-US" sz="2400" b="1" dirty="0" smtClean="0">
                <a:solidFill>
                  <a:srgbClr val="002060"/>
                </a:solidFill>
                <a:latin typeface="+mj-lt"/>
              </a:rPr>
              <a:t> 1:</a:t>
            </a:r>
            <a:endParaRPr lang="en-US" sz="2400" b="1" dirty="0">
              <a:solidFill>
                <a:srgbClr val="002060"/>
              </a:solidFill>
              <a:latin typeface="+mj-lt"/>
            </a:endParaRPr>
          </a:p>
        </p:txBody>
      </p:sp>
      <p:sp>
        <p:nvSpPr>
          <p:cNvPr id="11" name="TextBox 11"/>
          <p:cNvSpPr txBox="1"/>
          <p:nvPr/>
        </p:nvSpPr>
        <p:spPr>
          <a:xfrm>
            <a:off x="13716000" y="4305299"/>
            <a:ext cx="4249271" cy="1836400"/>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91440" rIns="91440" bIns="0" rtlCol="0" anchor="t">
            <a:spAutoFit/>
          </a:bodyPr>
          <a:lstStyle/>
          <a:p>
            <a:pPr algn="just">
              <a:lnSpc>
                <a:spcPts val="3359"/>
              </a:lnSpc>
            </a:pPr>
            <a:r>
              <a:rPr lang="en-US" sz="3200" dirty="0" err="1">
                <a:solidFill>
                  <a:srgbClr val="2B4B82"/>
                </a:solidFill>
                <a:latin typeface="+mj-lt"/>
              </a:rPr>
              <a:t>Nhấp</a:t>
            </a:r>
            <a:r>
              <a:rPr lang="en-US" sz="3200" dirty="0">
                <a:solidFill>
                  <a:srgbClr val="2B4B82"/>
                </a:solidFill>
                <a:latin typeface="+mj-lt"/>
              </a:rPr>
              <a:t> </a:t>
            </a:r>
            <a:r>
              <a:rPr lang="en-US" sz="3200" dirty="0" err="1">
                <a:solidFill>
                  <a:srgbClr val="2B4B82"/>
                </a:solidFill>
                <a:latin typeface="+mj-lt"/>
              </a:rPr>
              <a:t>chuột</a:t>
            </a:r>
            <a:r>
              <a:rPr lang="en-US" sz="3200" dirty="0">
                <a:solidFill>
                  <a:srgbClr val="2B4B82"/>
                </a:solidFill>
                <a:latin typeface="+mj-lt"/>
              </a:rPr>
              <a:t> </a:t>
            </a:r>
            <a:r>
              <a:rPr lang="en-US" sz="3200" dirty="0" err="1">
                <a:solidFill>
                  <a:srgbClr val="2B4B82"/>
                </a:solidFill>
                <a:latin typeface="+mj-lt"/>
              </a:rPr>
              <a:t>vào</a:t>
            </a:r>
            <a:r>
              <a:rPr lang="en-US" sz="3200" dirty="0">
                <a:solidFill>
                  <a:srgbClr val="2B4B82"/>
                </a:solidFill>
                <a:latin typeface="+mj-lt"/>
              </a:rPr>
              <a:t> thẻ </a:t>
            </a:r>
            <a:r>
              <a:rPr lang="en-US" sz="3200" b="1" dirty="0">
                <a:solidFill>
                  <a:srgbClr val="2B4B82"/>
                </a:solidFill>
                <a:latin typeface="+mj-lt"/>
              </a:rPr>
              <a:t>File, Options</a:t>
            </a:r>
            <a:r>
              <a:rPr lang="en-US" sz="3200" dirty="0">
                <a:solidFill>
                  <a:srgbClr val="2B4B82"/>
                </a:solidFill>
                <a:latin typeface="+mj-lt"/>
              </a:rPr>
              <a:t>, và </a:t>
            </a:r>
            <a:r>
              <a:rPr lang="en-US" sz="3200" dirty="0" err="1">
                <a:solidFill>
                  <a:srgbClr val="2B4B82"/>
                </a:solidFill>
                <a:latin typeface="+mj-lt"/>
              </a:rPr>
              <a:t>sau</a:t>
            </a:r>
            <a:r>
              <a:rPr lang="en-US" sz="3200" dirty="0">
                <a:solidFill>
                  <a:srgbClr val="2B4B82"/>
                </a:solidFill>
                <a:latin typeface="+mj-lt"/>
              </a:rPr>
              <a:t> </a:t>
            </a:r>
            <a:r>
              <a:rPr lang="en-US" sz="3200" dirty="0" err="1">
                <a:solidFill>
                  <a:srgbClr val="2B4B82"/>
                </a:solidFill>
                <a:latin typeface="+mj-lt"/>
              </a:rPr>
              <a:t>đó</a:t>
            </a:r>
            <a:r>
              <a:rPr lang="en-US" sz="3200" dirty="0">
                <a:solidFill>
                  <a:srgbClr val="2B4B82"/>
                </a:solidFill>
                <a:latin typeface="+mj-lt"/>
              </a:rPr>
              <a:t> </a:t>
            </a:r>
            <a:r>
              <a:rPr lang="en-US" sz="3200" dirty="0" err="1">
                <a:solidFill>
                  <a:srgbClr val="2B4B82"/>
                </a:solidFill>
                <a:latin typeface="+mj-lt"/>
              </a:rPr>
              <a:t>chọn</a:t>
            </a:r>
            <a:r>
              <a:rPr lang="en-US" sz="3200" dirty="0">
                <a:solidFill>
                  <a:srgbClr val="2B4B82"/>
                </a:solidFill>
                <a:latin typeface="+mj-lt"/>
              </a:rPr>
              <a:t> </a:t>
            </a:r>
            <a:r>
              <a:rPr lang="en-US" sz="3200" b="1" dirty="0">
                <a:solidFill>
                  <a:srgbClr val="2B4B82"/>
                </a:solidFill>
                <a:latin typeface="+mj-lt"/>
              </a:rPr>
              <a:t>Quick Access </a:t>
            </a:r>
            <a:r>
              <a:rPr lang="en-US" sz="3200" b="1" dirty="0" smtClean="0">
                <a:solidFill>
                  <a:srgbClr val="2B4B82"/>
                </a:solidFill>
                <a:latin typeface="+mj-lt"/>
              </a:rPr>
              <a:t>Toolbar.</a:t>
            </a:r>
            <a:endParaRPr lang="en-US" sz="3200" b="1" dirty="0">
              <a:solidFill>
                <a:srgbClr val="2B4B82"/>
              </a:solidFill>
              <a:latin typeface="+mj-lt"/>
            </a:endParaRPr>
          </a:p>
        </p:txBody>
      </p:sp>
      <p:grpSp>
        <p:nvGrpSpPr>
          <p:cNvPr id="16" name="Group 15"/>
          <p:cNvGrpSpPr/>
          <p:nvPr/>
        </p:nvGrpSpPr>
        <p:grpSpPr>
          <a:xfrm>
            <a:off x="14020800" y="1104900"/>
            <a:ext cx="3981428" cy="2709676"/>
            <a:chOff x="14020800" y="1409700"/>
            <a:chExt cx="3981428" cy="2709676"/>
          </a:xfrm>
        </p:grpSpPr>
        <p:pic>
          <p:nvPicPr>
            <p:cNvPr id="13" name="Picture 12"/>
            <p:cNvPicPr>
              <a:picLocks noChangeAspect="1"/>
            </p:cNvPicPr>
            <p:nvPr/>
          </p:nvPicPr>
          <p:blipFill>
            <a:blip r:embed="rId2" cstate="print"/>
            <a:stretch>
              <a:fillRect/>
            </a:stretch>
          </p:blipFill>
          <p:spPr>
            <a:xfrm>
              <a:off x="14020801" y="1409700"/>
              <a:ext cx="3981426" cy="663961"/>
            </a:xfrm>
            <a:prstGeom prst="rect">
              <a:avLst/>
            </a:prstGeom>
          </p:spPr>
        </p:pic>
        <p:pic>
          <p:nvPicPr>
            <p:cNvPr id="14" name="Picture 13"/>
            <p:cNvPicPr>
              <a:picLocks noChangeAspect="1"/>
            </p:cNvPicPr>
            <p:nvPr/>
          </p:nvPicPr>
          <p:blipFill>
            <a:blip r:embed="rId3" cstate="print"/>
            <a:stretch>
              <a:fillRect/>
            </a:stretch>
          </p:blipFill>
          <p:spPr>
            <a:xfrm>
              <a:off x="14020800" y="2305980"/>
              <a:ext cx="3981426" cy="684712"/>
            </a:xfrm>
            <a:prstGeom prst="rect">
              <a:avLst/>
            </a:prstGeom>
          </p:spPr>
        </p:pic>
        <p:pic>
          <p:nvPicPr>
            <p:cNvPr id="15" name="Picture 14"/>
            <p:cNvPicPr>
              <a:picLocks noChangeAspect="1"/>
            </p:cNvPicPr>
            <p:nvPr/>
          </p:nvPicPr>
          <p:blipFill>
            <a:blip r:embed="rId4" cstate="print"/>
            <a:stretch>
              <a:fillRect/>
            </a:stretch>
          </p:blipFill>
          <p:spPr>
            <a:xfrm>
              <a:off x="14020800" y="3162300"/>
              <a:ext cx="3981428" cy="957076"/>
            </a:xfrm>
            <a:prstGeom prst="rect">
              <a:avLst/>
            </a:prstGeom>
          </p:spPr>
        </p:pic>
      </p:grpSp>
      <p:pic>
        <p:nvPicPr>
          <p:cNvPr id="18" name="Picture 17"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7997" y="3390900"/>
            <a:ext cx="5745603" cy="5781438"/>
          </a:xfrm>
          <a:prstGeom prst="rect">
            <a:avLst/>
          </a:prstGeom>
          <a:ln>
            <a:solidFill>
              <a:schemeClr val="accent6">
                <a:lumMod val="50000"/>
              </a:schemeClr>
            </a:solidFill>
          </a:ln>
        </p:spPr>
      </p:pic>
      <p:grpSp>
        <p:nvGrpSpPr>
          <p:cNvPr id="26" name="Group 25"/>
          <p:cNvGrpSpPr/>
          <p:nvPr/>
        </p:nvGrpSpPr>
        <p:grpSpPr>
          <a:xfrm>
            <a:off x="2133600" y="4331929"/>
            <a:ext cx="5122583" cy="5840771"/>
            <a:chOff x="2133600" y="4093567"/>
            <a:chExt cx="5122583" cy="5840771"/>
          </a:xfrm>
        </p:grpSpPr>
        <p:pic>
          <p:nvPicPr>
            <p:cNvPr id="17" name="Picture 16"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4152900"/>
              <a:ext cx="5122583" cy="5781438"/>
            </a:xfrm>
            <a:prstGeom prst="rect">
              <a:avLst/>
            </a:prstGeom>
            <a:ln>
              <a:solidFill>
                <a:schemeClr val="accent6">
                  <a:lumMod val="50000"/>
                </a:schemeClr>
              </a:solidFill>
            </a:ln>
          </p:spPr>
        </p:pic>
        <p:sp>
          <p:nvSpPr>
            <p:cNvPr id="20" name="Rectangle 19"/>
            <p:cNvSpPr/>
            <p:nvPr/>
          </p:nvSpPr>
          <p:spPr>
            <a:xfrm>
              <a:off x="3962400" y="4144367"/>
              <a:ext cx="249686" cy="3895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1" name="TextBox 20"/>
            <p:cNvSpPr txBox="1"/>
            <p:nvPr/>
          </p:nvSpPr>
          <p:spPr>
            <a:xfrm flipH="1">
              <a:off x="3642360" y="4093567"/>
              <a:ext cx="563881" cy="523220"/>
            </a:xfrm>
            <a:prstGeom prst="rect">
              <a:avLst/>
            </a:prstGeom>
            <a:noFill/>
          </p:spPr>
          <p:txBody>
            <a:bodyPr wrap="square" rtlCol="0">
              <a:spAutoFit/>
            </a:bodyPr>
            <a:lstStyle/>
            <a:p>
              <a:r>
                <a:rPr lang="en-US" sz="2800" b="1" dirty="0" smtClean="0">
                  <a:solidFill>
                    <a:srgbClr val="FF3300"/>
                  </a:solidFill>
                </a:rPr>
                <a:t>1</a:t>
              </a:r>
              <a:endParaRPr lang="en-US" sz="2800" b="1" dirty="0">
                <a:solidFill>
                  <a:srgbClr val="FF3300"/>
                </a:solidFill>
              </a:endParaRPr>
            </a:p>
          </p:txBody>
        </p:sp>
        <p:sp>
          <p:nvSpPr>
            <p:cNvPr id="22" name="Rectangle 21"/>
            <p:cNvSpPr/>
            <p:nvPr/>
          </p:nvSpPr>
          <p:spPr>
            <a:xfrm>
              <a:off x="4495800" y="4838700"/>
              <a:ext cx="2352574" cy="426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3" name="TextBox 22"/>
            <p:cNvSpPr txBox="1"/>
            <p:nvPr/>
          </p:nvSpPr>
          <p:spPr>
            <a:xfrm flipH="1">
              <a:off x="5532119" y="5229880"/>
              <a:ext cx="563881" cy="735747"/>
            </a:xfrm>
            <a:prstGeom prst="teardrop">
              <a:avLst/>
            </a:prstGeom>
            <a:noFill/>
          </p:spPr>
          <p:txBody>
            <a:bodyPr wrap="square" rtlCol="0">
              <a:spAutoFit/>
            </a:bodyPr>
            <a:lstStyle/>
            <a:p>
              <a:r>
                <a:rPr lang="en-US" sz="2800" b="1" dirty="0">
                  <a:solidFill>
                    <a:srgbClr val="FF3300"/>
                  </a:solidFill>
                </a:rPr>
                <a:t>2</a:t>
              </a:r>
            </a:p>
          </p:txBody>
        </p:sp>
        <p:sp>
          <p:nvSpPr>
            <p:cNvPr id="24" name="TextBox 23"/>
            <p:cNvSpPr txBox="1"/>
            <p:nvPr/>
          </p:nvSpPr>
          <p:spPr>
            <a:xfrm flipH="1">
              <a:off x="6162041" y="9154180"/>
              <a:ext cx="563881" cy="523220"/>
            </a:xfrm>
            <a:prstGeom prst="rect">
              <a:avLst/>
            </a:prstGeom>
            <a:noFill/>
          </p:spPr>
          <p:txBody>
            <a:bodyPr wrap="square" rtlCol="0">
              <a:spAutoFit/>
            </a:bodyPr>
            <a:lstStyle/>
            <a:p>
              <a:r>
                <a:rPr lang="en-US" sz="2800" b="1" dirty="0" smtClean="0">
                  <a:solidFill>
                    <a:srgbClr val="FF3300"/>
                  </a:solidFill>
                </a:rPr>
                <a:t>2</a:t>
              </a:r>
              <a:endParaRPr lang="en-US" sz="2800" b="1" dirty="0">
                <a:solidFill>
                  <a:srgbClr val="FF3300"/>
                </a:solidFill>
              </a:endParaRPr>
            </a:p>
          </p:txBody>
        </p:sp>
        <p:sp>
          <p:nvSpPr>
            <p:cNvPr id="25" name="Rectangle 24"/>
            <p:cNvSpPr/>
            <p:nvPr/>
          </p:nvSpPr>
          <p:spPr>
            <a:xfrm>
              <a:off x="4460446" y="9204007"/>
              <a:ext cx="2387928" cy="3895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pSp>
      <p:grpSp>
        <p:nvGrpSpPr>
          <p:cNvPr id="27" name="Group 26"/>
          <p:cNvGrpSpPr/>
          <p:nvPr/>
        </p:nvGrpSpPr>
        <p:grpSpPr>
          <a:xfrm>
            <a:off x="1143000" y="42887"/>
            <a:ext cx="16002000" cy="757213"/>
            <a:chOff x="1628146" y="4376765"/>
            <a:chExt cx="11435080" cy="1250411"/>
          </a:xfrm>
        </p:grpSpPr>
        <p:sp>
          <p:nvSpPr>
            <p:cNvPr id="28" name="Rectangle 27"/>
            <p:cNvSpPr/>
            <p:nvPr/>
          </p:nvSpPr>
          <p:spPr>
            <a:xfrm>
              <a:off x="1628146" y="4376765"/>
              <a:ext cx="11435080" cy="125041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9" name="TextBox 28"/>
            <p:cNvSpPr txBox="1"/>
            <p:nvPr/>
          </p:nvSpPr>
          <p:spPr>
            <a:xfrm>
              <a:off x="1628146" y="4376765"/>
              <a:ext cx="11435080" cy="1250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2514" tIns="86360" rIns="86360" bIns="86360" numCol="1" spcCol="1270" anchor="ctr" anchorCtr="0">
              <a:noAutofit/>
            </a:bodyPr>
            <a:lstStyle/>
            <a:p>
              <a:pPr lvl="0" algn="l" defTabSz="1511300">
                <a:lnSpc>
                  <a:spcPct val="90000"/>
                </a:lnSpc>
                <a:spcBef>
                  <a:spcPct val="0"/>
                </a:spcBef>
                <a:spcAft>
                  <a:spcPct val="35000"/>
                </a:spcAft>
              </a:pPr>
              <a:r>
                <a:rPr lang="en-US" sz="3400" b="1" kern="1200" dirty="0" smtClean="0"/>
                <a:t>HĐ3. </a:t>
              </a:r>
              <a:r>
                <a:rPr lang="en-US" sz="3400" b="1" kern="1200" dirty="0" err="1" smtClean="0"/>
                <a:t>Sử</a:t>
              </a:r>
              <a:r>
                <a:rPr lang="en-US" sz="3400" b="1" kern="1200" dirty="0" smtClean="0"/>
                <a:t> </a:t>
              </a:r>
              <a:r>
                <a:rPr lang="en-US" sz="3400" b="1" kern="1200" dirty="0" err="1" smtClean="0"/>
                <a:t>dụng</a:t>
              </a:r>
              <a:r>
                <a:rPr lang="en-US" sz="3400" b="1" kern="1200" dirty="0" smtClean="0"/>
                <a:t> </a:t>
              </a:r>
              <a:r>
                <a:rPr lang="en-US" sz="3400" b="1" kern="1200" dirty="0" err="1" smtClean="0"/>
                <a:t>thanh</a:t>
              </a:r>
              <a:r>
                <a:rPr lang="en-US" sz="3400" b="1" kern="1200" dirty="0" smtClean="0"/>
                <a:t> </a:t>
              </a:r>
              <a:r>
                <a:rPr lang="en-US" sz="3400" b="1" kern="1200" dirty="0" err="1" smtClean="0"/>
                <a:t>công</a:t>
              </a:r>
              <a:r>
                <a:rPr lang="en-US" sz="3400" b="1" kern="1200" dirty="0" smtClean="0"/>
                <a:t> </a:t>
              </a:r>
              <a:r>
                <a:rPr lang="en-US" sz="3400" b="1" kern="1200" dirty="0" err="1" smtClean="0"/>
                <a:t>cụ</a:t>
              </a:r>
              <a:r>
                <a:rPr lang="en-US" sz="3400" b="1" kern="1200" dirty="0" smtClean="0"/>
                <a:t> </a:t>
              </a:r>
              <a:r>
                <a:rPr lang="en-US" sz="3400" b="1" kern="1200" dirty="0" err="1" smtClean="0"/>
                <a:t>truy</a:t>
              </a:r>
              <a:r>
                <a:rPr lang="en-US" sz="3400" b="1" kern="1200" dirty="0" smtClean="0"/>
                <a:t> </a:t>
              </a:r>
              <a:r>
                <a:rPr lang="en-US" sz="3400" b="1" kern="1200" dirty="0" err="1" smtClean="0"/>
                <a:t>xuất</a:t>
              </a:r>
              <a:r>
                <a:rPr lang="en-US" sz="3400" b="1" kern="1200" dirty="0" smtClean="0"/>
                <a:t> </a:t>
              </a:r>
              <a:r>
                <a:rPr lang="en-US" sz="3400" b="1" kern="1200" dirty="0" err="1" smtClean="0"/>
                <a:t>nhanh</a:t>
              </a:r>
              <a:r>
                <a:rPr lang="en-US" sz="3400" b="1" kern="1200" dirty="0" smtClean="0"/>
                <a:t> (Quick Access Toolbar)</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250"/>
                            </p:stCondLst>
                            <p:childTnLst>
                              <p:par>
                                <p:cTn id="17" presetID="2" presetClass="entr" presetSubtype="4" fill="hold" nodeType="afterEffect">
                                  <p:stCondLst>
                                    <p:cond delay="10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2" presetClass="entr" presetSubtype="4" fill="hold" nodeType="withEffect">
                                  <p:stCondLst>
                                    <p:cond delay="125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FD1"/>
        </a:solidFill>
        <a:effectLst/>
      </p:bgPr>
    </p:bg>
    <p:spTree>
      <p:nvGrpSpPr>
        <p:cNvPr id="1" name=""/>
        <p:cNvGrpSpPr/>
        <p:nvPr/>
      </p:nvGrpSpPr>
      <p:grpSpPr>
        <a:xfrm>
          <a:off x="0" y="0"/>
          <a:ext cx="0" cy="0"/>
          <a:chOff x="0" y="0"/>
          <a:chExt cx="0" cy="0"/>
        </a:xfrm>
      </p:grpSpPr>
      <p:sp>
        <p:nvSpPr>
          <p:cNvPr id="4" name="Rectangle 3"/>
          <p:cNvSpPr/>
          <p:nvPr/>
        </p:nvSpPr>
        <p:spPr>
          <a:xfrm>
            <a:off x="685800" y="1564447"/>
            <a:ext cx="16611600" cy="1077218"/>
          </a:xfrm>
          <a:prstGeom prst="rect">
            <a:avLst/>
          </a:prstGeom>
        </p:spPr>
        <p:txBody>
          <a:bodyPr wrap="square">
            <a:spAutoFit/>
          </a:bodyPr>
          <a:lstStyle/>
          <a:p>
            <a:r>
              <a:rPr lang="vi-VN" sz="3200" b="1" dirty="0">
                <a:solidFill>
                  <a:srgbClr val="000000"/>
                </a:solidFill>
              </a:rPr>
              <a:t>Để cấu hình thanh công cụ truy xuất nhanh, bạn sử dụng một trong những phương pháp sau: </a:t>
            </a:r>
            <a:endParaRPr lang="vi-VN" sz="3200" dirty="0">
              <a:solidFill>
                <a:srgbClr val="000000"/>
              </a:solidFill>
            </a:endParaRPr>
          </a:p>
        </p:txBody>
      </p:sp>
      <p:sp>
        <p:nvSpPr>
          <p:cNvPr id="5" name="Rectangle 4"/>
          <p:cNvSpPr/>
          <p:nvPr/>
        </p:nvSpPr>
        <p:spPr>
          <a:xfrm>
            <a:off x="920468" y="4456349"/>
            <a:ext cx="1683413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200" dirty="0" err="1">
                <a:solidFill>
                  <a:srgbClr val="000000"/>
                </a:solidFill>
              </a:rPr>
              <a:t>Nhấp</a:t>
            </a:r>
            <a:r>
              <a:rPr lang="en-US" sz="3200" dirty="0">
                <a:solidFill>
                  <a:srgbClr val="000000"/>
                </a:solidFill>
              </a:rPr>
              <a:t> </a:t>
            </a:r>
            <a:r>
              <a:rPr lang="en-US" sz="3200" dirty="0" err="1">
                <a:solidFill>
                  <a:srgbClr val="000000"/>
                </a:solidFill>
              </a:rPr>
              <a:t>chuột</a:t>
            </a:r>
            <a:r>
              <a:rPr lang="en-US" sz="3200" dirty="0">
                <a:solidFill>
                  <a:srgbClr val="000000"/>
                </a:solidFill>
              </a:rPr>
              <a:t> </a:t>
            </a:r>
            <a:r>
              <a:rPr lang="en-US" sz="3200" dirty="0" err="1">
                <a:solidFill>
                  <a:srgbClr val="000000"/>
                </a:solidFill>
              </a:rPr>
              <a:t>phải</a:t>
            </a:r>
            <a:r>
              <a:rPr lang="en-US" sz="3200" dirty="0">
                <a:solidFill>
                  <a:srgbClr val="000000"/>
                </a:solidFill>
              </a:rPr>
              <a:t> </a:t>
            </a:r>
            <a:r>
              <a:rPr lang="en-US" sz="3200" dirty="0" err="1">
                <a:solidFill>
                  <a:srgbClr val="000000"/>
                </a:solidFill>
              </a:rPr>
              <a:t>vào</a:t>
            </a:r>
            <a:r>
              <a:rPr lang="en-US" sz="3200" dirty="0">
                <a:solidFill>
                  <a:srgbClr val="000000"/>
                </a:solidFill>
              </a:rPr>
              <a:t> </a:t>
            </a:r>
            <a:r>
              <a:rPr lang="en-US" sz="3200" dirty="0" err="1">
                <a:solidFill>
                  <a:srgbClr val="000000"/>
                </a:solidFill>
              </a:rPr>
              <a:t>thanh</a:t>
            </a:r>
            <a:r>
              <a:rPr lang="en-US" sz="3200" dirty="0">
                <a:solidFill>
                  <a:srgbClr val="000000"/>
                </a:solidFill>
              </a:rPr>
              <a:t> </a:t>
            </a:r>
            <a:r>
              <a:rPr lang="en-US" sz="3200" b="1" dirty="0">
                <a:solidFill>
                  <a:srgbClr val="000000"/>
                </a:solidFill>
              </a:rPr>
              <a:t>Ribbon</a:t>
            </a:r>
            <a:r>
              <a:rPr lang="en-US" sz="3200" dirty="0">
                <a:solidFill>
                  <a:srgbClr val="000000"/>
                </a:solidFill>
              </a:rPr>
              <a:t> và </a:t>
            </a:r>
            <a:r>
              <a:rPr lang="en-US" sz="3200" dirty="0" err="1">
                <a:solidFill>
                  <a:srgbClr val="000000"/>
                </a:solidFill>
              </a:rPr>
              <a:t>nhấp</a:t>
            </a:r>
            <a:r>
              <a:rPr lang="en-US" sz="3200" dirty="0">
                <a:solidFill>
                  <a:srgbClr val="000000"/>
                </a:solidFill>
              </a:rPr>
              <a:t> </a:t>
            </a:r>
            <a:r>
              <a:rPr lang="en-US" sz="3200" dirty="0" err="1">
                <a:solidFill>
                  <a:srgbClr val="000000"/>
                </a:solidFill>
              </a:rPr>
              <a:t>chuột</a:t>
            </a:r>
            <a:r>
              <a:rPr lang="en-US" sz="3200" dirty="0">
                <a:solidFill>
                  <a:srgbClr val="000000"/>
                </a:solidFill>
              </a:rPr>
              <a:t> </a:t>
            </a:r>
            <a:r>
              <a:rPr lang="en-US" sz="3200" dirty="0" err="1">
                <a:solidFill>
                  <a:srgbClr val="000000"/>
                </a:solidFill>
              </a:rPr>
              <a:t>chọn</a:t>
            </a:r>
            <a:r>
              <a:rPr lang="en-US" sz="3200" dirty="0">
                <a:solidFill>
                  <a:srgbClr val="000000"/>
                </a:solidFill>
              </a:rPr>
              <a:t> </a:t>
            </a:r>
            <a:r>
              <a:rPr lang="en-US" sz="3200" b="1" dirty="0">
                <a:solidFill>
                  <a:srgbClr val="000000"/>
                </a:solidFill>
              </a:rPr>
              <a:t>Customize</a:t>
            </a:r>
            <a:r>
              <a:rPr lang="en-US" sz="3200" dirty="0">
                <a:solidFill>
                  <a:srgbClr val="000000"/>
                </a:solidFill>
              </a:rPr>
              <a:t> </a:t>
            </a:r>
            <a:r>
              <a:rPr lang="en-US" sz="3200" b="1" dirty="0">
                <a:solidFill>
                  <a:srgbClr val="000000"/>
                </a:solidFill>
              </a:rPr>
              <a:t>Quick</a:t>
            </a:r>
            <a:r>
              <a:rPr lang="en-US" sz="3200" dirty="0">
                <a:solidFill>
                  <a:srgbClr val="000000"/>
                </a:solidFill>
              </a:rPr>
              <a:t> </a:t>
            </a:r>
            <a:r>
              <a:rPr lang="en-US" sz="3200" b="1" dirty="0">
                <a:solidFill>
                  <a:srgbClr val="000000"/>
                </a:solidFill>
              </a:rPr>
              <a:t>Access</a:t>
            </a:r>
            <a:r>
              <a:rPr lang="en-US" sz="3200" dirty="0">
                <a:solidFill>
                  <a:srgbClr val="000000"/>
                </a:solidFill>
              </a:rPr>
              <a:t> </a:t>
            </a:r>
            <a:r>
              <a:rPr lang="en-US" sz="3200" b="1" dirty="0">
                <a:solidFill>
                  <a:srgbClr val="000000"/>
                </a:solidFill>
              </a:rPr>
              <a:t>Toolbar</a:t>
            </a:r>
            <a:r>
              <a:rPr lang="en-US" sz="3200" dirty="0">
                <a:solidFill>
                  <a:srgbClr val="000000"/>
                </a:solidFill>
              </a:rPr>
              <a:t>.</a:t>
            </a:r>
          </a:p>
        </p:txBody>
      </p:sp>
      <p:sp>
        <p:nvSpPr>
          <p:cNvPr id="9" name="Rectangle 8"/>
          <p:cNvSpPr/>
          <p:nvPr/>
        </p:nvSpPr>
        <p:spPr>
          <a:xfrm>
            <a:off x="973394" y="3539614"/>
            <a:ext cx="1533325" cy="5078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700" b="1" dirty="0" err="1">
                <a:solidFill>
                  <a:srgbClr val="000000"/>
                </a:solidFill>
              </a:rPr>
              <a:t>Cách</a:t>
            </a:r>
            <a:r>
              <a:rPr lang="en-US" sz="2700" b="1" dirty="0">
                <a:solidFill>
                  <a:srgbClr val="000000"/>
                </a:solidFill>
              </a:rPr>
              <a:t> </a:t>
            </a:r>
            <a:r>
              <a:rPr lang="en-US" sz="2700" b="1" dirty="0" smtClean="0">
                <a:solidFill>
                  <a:srgbClr val="000000"/>
                </a:solidFill>
              </a:rPr>
              <a:t>3:</a:t>
            </a:r>
            <a:endParaRPr lang="en-US" sz="2700" b="1" dirty="0">
              <a:solidFill>
                <a:srgbClr val="000000"/>
              </a:solidFill>
            </a:endParaRPr>
          </a:p>
        </p:txBody>
      </p:sp>
      <p:grpSp>
        <p:nvGrpSpPr>
          <p:cNvPr id="10" name="Group 9"/>
          <p:cNvGrpSpPr/>
          <p:nvPr/>
        </p:nvGrpSpPr>
        <p:grpSpPr>
          <a:xfrm>
            <a:off x="3200400" y="5448300"/>
            <a:ext cx="12906735" cy="2705004"/>
            <a:chOff x="3200400" y="5448300"/>
            <a:chExt cx="12906735" cy="2705004"/>
          </a:xfrm>
        </p:grpSpPr>
        <p:pic>
          <p:nvPicPr>
            <p:cNvPr id="12" name="Picture 11"/>
            <p:cNvPicPr>
              <a:picLocks noChangeAspect="1"/>
            </p:cNvPicPr>
            <p:nvPr/>
          </p:nvPicPr>
          <p:blipFill>
            <a:blip r:embed="rId2" cstate="print"/>
            <a:stretch>
              <a:fillRect/>
            </a:stretch>
          </p:blipFill>
          <p:spPr>
            <a:xfrm>
              <a:off x="3200400" y="5448300"/>
              <a:ext cx="12906735" cy="2705004"/>
            </a:xfrm>
            <a:prstGeom prst="rect">
              <a:avLst/>
            </a:prstGeom>
            <a:ln>
              <a:solidFill>
                <a:schemeClr val="accent6">
                  <a:lumMod val="50000"/>
                </a:schemeClr>
              </a:solidFill>
            </a:ln>
          </p:spPr>
        </p:pic>
        <p:sp>
          <p:nvSpPr>
            <p:cNvPr id="7" name="Rectangle 6"/>
            <p:cNvSpPr/>
            <p:nvPr/>
          </p:nvSpPr>
          <p:spPr>
            <a:xfrm>
              <a:off x="8580120" y="5707380"/>
              <a:ext cx="7498080" cy="640080"/>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501486" y="159289"/>
            <a:ext cx="16002000" cy="945611"/>
            <a:chOff x="1628146" y="4376765"/>
            <a:chExt cx="11435080" cy="1250411"/>
          </a:xfrm>
        </p:grpSpPr>
        <p:sp>
          <p:nvSpPr>
            <p:cNvPr id="13" name="Rectangle 12"/>
            <p:cNvSpPr/>
            <p:nvPr/>
          </p:nvSpPr>
          <p:spPr>
            <a:xfrm>
              <a:off x="1628146" y="4376765"/>
              <a:ext cx="11435080" cy="125041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TextBox 13"/>
            <p:cNvSpPr txBox="1"/>
            <p:nvPr/>
          </p:nvSpPr>
          <p:spPr>
            <a:xfrm>
              <a:off x="1628146" y="4376765"/>
              <a:ext cx="11435080" cy="1250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2514" tIns="86360" rIns="86360" bIns="86360" numCol="1" spcCol="1270" anchor="ctr" anchorCtr="0">
              <a:noAutofit/>
            </a:bodyPr>
            <a:lstStyle/>
            <a:p>
              <a:pPr lvl="0" algn="l" defTabSz="1511300">
                <a:lnSpc>
                  <a:spcPct val="90000"/>
                </a:lnSpc>
                <a:spcBef>
                  <a:spcPct val="0"/>
                </a:spcBef>
                <a:spcAft>
                  <a:spcPct val="35000"/>
                </a:spcAft>
              </a:pPr>
              <a:r>
                <a:rPr lang="en-US" sz="3400" b="1" kern="1200" dirty="0" smtClean="0"/>
                <a:t>HĐ3. </a:t>
              </a:r>
              <a:r>
                <a:rPr lang="en-US" sz="3400" b="1" kern="1200" dirty="0" err="1" smtClean="0"/>
                <a:t>Sử</a:t>
              </a:r>
              <a:r>
                <a:rPr lang="en-US" sz="3400" b="1" kern="1200" dirty="0" smtClean="0"/>
                <a:t> </a:t>
              </a:r>
              <a:r>
                <a:rPr lang="en-US" sz="3400" b="1" kern="1200" dirty="0" err="1" smtClean="0"/>
                <a:t>dụng</a:t>
              </a:r>
              <a:r>
                <a:rPr lang="en-US" sz="3400" b="1" kern="1200" dirty="0" smtClean="0"/>
                <a:t> </a:t>
              </a:r>
              <a:r>
                <a:rPr lang="en-US" sz="3400" b="1" kern="1200" dirty="0" err="1" smtClean="0"/>
                <a:t>thanh</a:t>
              </a:r>
              <a:r>
                <a:rPr lang="en-US" sz="3400" b="1" kern="1200" dirty="0" smtClean="0"/>
                <a:t> </a:t>
              </a:r>
              <a:r>
                <a:rPr lang="en-US" sz="3400" b="1" kern="1200" dirty="0" err="1" smtClean="0"/>
                <a:t>công</a:t>
              </a:r>
              <a:r>
                <a:rPr lang="en-US" sz="3400" b="1" kern="1200" dirty="0" smtClean="0"/>
                <a:t> </a:t>
              </a:r>
              <a:r>
                <a:rPr lang="en-US" sz="3400" b="1" kern="1200" dirty="0" err="1" smtClean="0"/>
                <a:t>cụ</a:t>
              </a:r>
              <a:r>
                <a:rPr lang="en-US" sz="3400" b="1" kern="1200" dirty="0" smtClean="0"/>
                <a:t> </a:t>
              </a:r>
              <a:r>
                <a:rPr lang="en-US" sz="3400" b="1" kern="1200" dirty="0" err="1" smtClean="0"/>
                <a:t>truy</a:t>
              </a:r>
              <a:r>
                <a:rPr lang="en-US" sz="3400" b="1" kern="1200" dirty="0" smtClean="0"/>
                <a:t> </a:t>
              </a:r>
              <a:r>
                <a:rPr lang="en-US" sz="3400" b="1" kern="1200" dirty="0" err="1" smtClean="0"/>
                <a:t>xuất</a:t>
              </a:r>
              <a:r>
                <a:rPr lang="en-US" sz="3400" b="1" kern="1200" dirty="0" smtClean="0"/>
                <a:t> </a:t>
              </a:r>
              <a:r>
                <a:rPr lang="en-US" sz="3400" b="1" kern="1200" dirty="0" err="1" smtClean="0"/>
                <a:t>nhanh</a:t>
              </a:r>
              <a:r>
                <a:rPr lang="en-US" sz="3400" b="1" kern="1200" dirty="0" smtClean="0"/>
                <a:t> (Quick Access Toolbar)</a:t>
              </a:r>
            </a:p>
          </p:txBody>
        </p:sp>
      </p:grpSp>
    </p:spTree>
    <p:extLst>
      <p:ext uri="{BB962C8B-B14F-4D97-AF65-F5344CB8AC3E}">
        <p14:creationId xmlns:p14="http://schemas.microsoft.com/office/powerpoint/2010/main" val="32702065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4" fill="hold" nodeType="afterEffect">
                                  <p:stCondLst>
                                    <p:cond delay="225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63735090"/>
</p:tagLst>
</file>

<file path=ppt/theme/theme1.xml><?xml version="1.0" encoding="utf-8"?>
<a:theme xmlns:a="http://schemas.openxmlformats.org/drawingml/2006/main" name="Office Theme">
  <a:themeElements>
    <a:clrScheme name="Custom 5">
      <a:dk1>
        <a:srgbClr val="FFFFFF"/>
      </a:dk1>
      <a:lt1>
        <a:sysClr val="window" lastClr="FFFFFF"/>
      </a:lt1>
      <a:dk2>
        <a:srgbClr val="1F497D"/>
      </a:dk2>
      <a:lt2>
        <a:srgbClr val="F2F2F2"/>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564</Words>
  <Application>Microsoft Office PowerPoint</Application>
  <PresentationFormat>Custom</PresentationFormat>
  <Paragraphs>48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Times New Roman</vt:lpstr>
      <vt:lpstr>Open Sans Light Bold</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LỚP 4 - TUẦN 3</dc:title>
  <cp:lastModifiedBy>TOPICA</cp:lastModifiedBy>
  <cp:revision>43</cp:revision>
  <dcterms:created xsi:type="dcterms:W3CDTF">2006-08-16T00:00:00Z</dcterms:created>
  <dcterms:modified xsi:type="dcterms:W3CDTF">2021-09-19T11:00:43Z</dcterms:modified>
  <dc:identifier>DAEqEJ0qDNc</dc:identifier>
</cp:coreProperties>
</file>