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8DB5-92E8-4E72-B9D0-79C87681F9CB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2B22-A0CC-44FF-919B-D79A2EB0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56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8DB5-92E8-4E72-B9D0-79C87681F9CB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2B22-A0CC-44FF-919B-D79A2EB0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43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8DB5-92E8-4E72-B9D0-79C87681F9CB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2B22-A0CC-44FF-919B-D79A2EB0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7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8DB5-92E8-4E72-B9D0-79C87681F9CB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2B22-A0CC-44FF-919B-D79A2EB0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75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8DB5-92E8-4E72-B9D0-79C87681F9CB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2B22-A0CC-44FF-919B-D79A2EB0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8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8DB5-92E8-4E72-B9D0-79C87681F9CB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2B22-A0CC-44FF-919B-D79A2EB0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8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8DB5-92E8-4E72-B9D0-79C87681F9CB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2B22-A0CC-44FF-919B-D79A2EB0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310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8DB5-92E8-4E72-B9D0-79C87681F9CB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2B22-A0CC-44FF-919B-D79A2EB0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0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8DB5-92E8-4E72-B9D0-79C87681F9CB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2B22-A0CC-44FF-919B-D79A2EB0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35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8DB5-92E8-4E72-B9D0-79C87681F9CB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2B22-A0CC-44FF-919B-D79A2EB0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7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8DB5-92E8-4E72-B9D0-79C87681F9CB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2B22-A0CC-44FF-919B-D79A2EB0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19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68DB5-92E8-4E72-B9D0-79C87681F9CB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A2B22-A0CC-44FF-919B-D79A2EB0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366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782" y="95264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97165" y="402966"/>
            <a:ext cx="39633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  <a:endParaRPr lang="en-US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68776" y="741520"/>
            <a:ext cx="34201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VIỆT HƯNG</a:t>
            </a:r>
            <a:endParaRPr lang="en-US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15291" y="1524000"/>
            <a:ext cx="7391399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 BÁO</a:t>
            </a:r>
          </a:p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NGHỈ SƠ KẾT HỌC KỲ 1 – NĂM HỌC 2020-2021</a:t>
            </a:r>
          </a:p>
          <a:p>
            <a:pPr algn="ctr"/>
            <a:endParaRPr lang="en-US" sz="28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0999" y="2557284"/>
            <a:ext cx="8915400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Hưng</a:t>
            </a:r>
            <a:endParaRPr lang="en-US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3635/QĐ- UBND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19/8/2020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UBND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2020-2021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non,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2020-2021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en-US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–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2020-2021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(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15/ 01/2021)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PHHS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                      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 GIÁM HIỆU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975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159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</cp:revision>
  <dcterms:created xsi:type="dcterms:W3CDTF">2021-01-12T02:19:18Z</dcterms:created>
  <dcterms:modified xsi:type="dcterms:W3CDTF">2021-01-12T03:03:29Z</dcterms:modified>
</cp:coreProperties>
</file>