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" y="20782"/>
            <a:ext cx="9109364" cy="68372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84218" y="4292780"/>
            <a:ext cx="5410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327" y="1346020"/>
            <a:ext cx="1066800" cy="10668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144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1327" y="2813844"/>
            <a:ext cx="7162800" cy="1077912"/>
          </a:xfrm>
          <a:noFill/>
        </p:spPr>
        <p:txBody>
          <a:bodyPr>
            <a:normAutofit fontScale="85000" lnSpcReduction="20000"/>
          </a:bodyPr>
          <a:lstStyle/>
          <a:p>
            <a:r>
              <a:rPr lang="en-US" sz="3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VỀ</a:t>
            </a:r>
            <a:endParaRPr lang="en-US" sz="3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 THỂ TÔI VÀ BẠN</a:t>
            </a:r>
          </a:p>
          <a:p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5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81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1657640"/>
            <a:ext cx="44358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39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4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Cơ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bé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gì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  <a:endParaRPr lang="en-US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743200"/>
            <a:ext cx="3356622" cy="3733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47800"/>
            <a:ext cx="4905062" cy="327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20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878" y="57788"/>
            <a:ext cx="3266222" cy="1514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7" y="1066800"/>
            <a:ext cx="2750975" cy="20000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7" y="3783848"/>
            <a:ext cx="2555543" cy="16321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919" y="848007"/>
            <a:ext cx="2743200" cy="20000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720" y="3341996"/>
            <a:ext cx="2819399" cy="2362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24"/>
          <a:stretch/>
        </p:blipFill>
        <p:spPr>
          <a:xfrm>
            <a:off x="2746316" y="4492389"/>
            <a:ext cx="3509345" cy="22580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968" y="1677631"/>
            <a:ext cx="3391064" cy="281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0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5105400"/>
            <a:ext cx="236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UTM Avo" pitchFamily="18" charset="0"/>
              </a:rPr>
              <a:t>Mắt</a:t>
            </a:r>
            <a:endParaRPr lang="en-US" sz="5400" b="1" dirty="0">
              <a:latin typeface="UTM Avo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914400"/>
            <a:ext cx="5324474" cy="266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3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5105400"/>
            <a:ext cx="236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UTM Avo" pitchFamily="18" charset="0"/>
              </a:rPr>
              <a:t>Mũi</a:t>
            </a:r>
            <a:r>
              <a:rPr lang="en-US" sz="5400" b="1" dirty="0" smtClean="0">
                <a:latin typeface="UTM Avo" pitchFamily="18" charset="0"/>
              </a:rPr>
              <a:t> </a:t>
            </a:r>
            <a:endParaRPr lang="en-US" sz="5400" b="1" dirty="0">
              <a:latin typeface="UTM Avo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0" y="685800"/>
            <a:ext cx="6502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7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4953000"/>
            <a:ext cx="236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UTM Avo" pitchFamily="18" charset="0"/>
              </a:rPr>
              <a:t>Miệng</a:t>
            </a:r>
            <a:endParaRPr lang="en-US" sz="5400" b="1" dirty="0">
              <a:latin typeface="UTM Avo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50" y="1600200"/>
            <a:ext cx="4762500" cy="250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87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5105400"/>
            <a:ext cx="236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UTM Avo" pitchFamily="18" charset="0"/>
              </a:rPr>
              <a:t>Tay</a:t>
            </a:r>
            <a:r>
              <a:rPr lang="en-US" sz="5400" b="1" dirty="0" smtClean="0">
                <a:latin typeface="UTM Avo" pitchFamily="18" charset="0"/>
              </a:rPr>
              <a:t> </a:t>
            </a:r>
            <a:endParaRPr lang="en-US" sz="5400" b="1" dirty="0">
              <a:latin typeface="UTM Avo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762000"/>
            <a:ext cx="5715000" cy="360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6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5105400"/>
            <a:ext cx="236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UTM Avo" pitchFamily="18" charset="0"/>
              </a:rPr>
              <a:t>Chân</a:t>
            </a:r>
            <a:endParaRPr lang="en-US" sz="5400" b="1" dirty="0">
              <a:latin typeface="UTM Avo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90600"/>
            <a:ext cx="714375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523074"/>
            <a:ext cx="2800539" cy="2209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85924"/>
            <a:ext cx="2619375" cy="1743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207" y="1474454"/>
            <a:ext cx="2992793" cy="2228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939" y="3886200"/>
            <a:ext cx="3131688" cy="22431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1" y="3886200"/>
            <a:ext cx="2933700" cy="22002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77" y="4114800"/>
            <a:ext cx="2857499" cy="214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9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60</Words>
  <Application>Microsoft Office PowerPoint</Application>
  <PresentationFormat>On-screen Show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UTM Avo</vt:lpstr>
      <vt:lpstr>Office Theme</vt:lpstr>
      <vt:lpstr>PHÒNG GIÁO DỤC VÀ ĐÀO TẠO QUẬN LONG BIÊN TRƯỜNG MẦM NON THẠCH CẦU</vt:lpstr>
      <vt:lpstr>Cơ thể bé có gì?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Mở rộng</vt:lpstr>
      <vt:lpstr>PowerPoint Presentation</vt:lpstr>
      <vt:lpstr>Giờ học đến đây là kết thúc, xin chào và hẹn gặp lại các con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VU QUOC DO</cp:lastModifiedBy>
  <cp:revision>16</cp:revision>
  <dcterms:created xsi:type="dcterms:W3CDTF">2006-08-16T00:00:00Z</dcterms:created>
  <dcterms:modified xsi:type="dcterms:W3CDTF">2021-10-07T09:14:17Z</dcterms:modified>
</cp:coreProperties>
</file>