
<file path=[Content_Types].xml><?xml version="1.0" encoding="utf-8"?>
<Types xmlns="http://schemas.openxmlformats.org/package/2006/content-types">
  <Default Extension="png" ContentType="image/png"/>
  <Default Extension="jfif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72" r:id="rId2"/>
    <p:sldId id="273" r:id="rId3"/>
    <p:sldId id="287" r:id="rId4"/>
    <p:sldId id="288" r:id="rId5"/>
    <p:sldId id="277" r:id="rId6"/>
    <p:sldId id="279" r:id="rId7"/>
    <p:sldId id="282" r:id="rId8"/>
    <p:sldId id="276" r:id="rId9"/>
    <p:sldId id="284" r:id="rId10"/>
    <p:sldId id="285" r:id="rId11"/>
    <p:sldId id="278" r:id="rId12"/>
    <p:sldId id="286" r:id="rId13"/>
  </p:sldIdLst>
  <p:sldSz cx="9144000" cy="6858000" type="screen4x3"/>
  <p:notesSz cx="6858000" cy="9144000"/>
  <p:custDataLst>
    <p:tags r:id="rId1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71" d="100"/>
          <a:sy n="71" d="100"/>
        </p:scale>
        <p:origin x="138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3F698F-1133-4C1D-BB2D-3D9DA59E6479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08AF6D-727F-4BF7-BE38-E1A23BD37C5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8AF6D-727F-4BF7-BE38-E1A23BD37C5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8471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8AF6D-727F-4BF7-BE38-E1A23BD37C5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6842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8AF6D-727F-4BF7-BE38-E1A23BD37C5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0188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8AF6D-727F-4BF7-BE38-E1A23BD37C5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6030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8AF6D-727F-4BF7-BE38-E1A23BD37C5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7108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8AF6D-727F-4BF7-BE38-E1A23BD37C5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262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8AF6D-727F-4BF7-BE38-E1A23BD37C5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8349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8AF6D-727F-4BF7-BE38-E1A23BD37C5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1764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8AF6D-727F-4BF7-BE38-E1A23BD37C5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2204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8AF6D-727F-4BF7-BE38-E1A23BD37C5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145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8AF6D-727F-4BF7-BE38-E1A23BD37C5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0253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8AF6D-727F-4BF7-BE38-E1A23BD37C5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867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9EA3A-EB58-44B9-98D1-BB1B9140298A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7BE38-47E9-4A1E-8D68-FC6FDC52C1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9EA3A-EB58-44B9-98D1-BB1B9140298A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7BE38-47E9-4A1E-8D68-FC6FDC52C1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9EA3A-EB58-44B9-98D1-BB1B9140298A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7BE38-47E9-4A1E-8D68-FC6FDC52C1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9EA3A-EB58-44B9-98D1-BB1B9140298A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7BE38-47E9-4A1E-8D68-FC6FDC52C1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9EA3A-EB58-44B9-98D1-BB1B9140298A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7BE38-47E9-4A1E-8D68-FC6FDC52C1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9EA3A-EB58-44B9-98D1-BB1B9140298A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7BE38-47E9-4A1E-8D68-FC6FDC52C1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9EA3A-EB58-44B9-98D1-BB1B9140298A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7BE38-47E9-4A1E-8D68-FC6FDC52C1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9EA3A-EB58-44B9-98D1-BB1B9140298A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7BE38-47E9-4A1E-8D68-FC6FDC52C1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9EA3A-EB58-44B9-98D1-BB1B9140298A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7BE38-47E9-4A1E-8D68-FC6FDC52C1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9EA3A-EB58-44B9-98D1-BB1B9140298A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7BE38-47E9-4A1E-8D68-FC6FDC52C1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9EA3A-EB58-44B9-98D1-BB1B9140298A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7BE38-47E9-4A1E-8D68-FC6FDC52C1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D9EA3A-EB58-44B9-98D1-BB1B9140298A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47BE38-47E9-4A1E-8D68-FC6FDC52C14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5" Type="http://schemas.openxmlformats.org/officeDocument/2006/relationships/image" Target="../media/image14.jfif"/><Relationship Id="rId4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4" Type="http://schemas.openxmlformats.org/officeDocument/2006/relationships/image" Target="../media/image15.jp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video" Target="NULL" TargetMode="External"/><Relationship Id="rId1" Type="http://schemas.openxmlformats.org/officeDocument/2006/relationships/tags" Target="../tags/tag3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video" Target="../media/media2.mp4"/><Relationship Id="rId7" Type="http://schemas.openxmlformats.org/officeDocument/2006/relationships/image" Target="../media/image3.png"/><Relationship Id="rId2" Type="http://schemas.microsoft.com/office/2007/relationships/media" Target="../media/media2.mp4"/><Relationship Id="rId1" Type="http://schemas.openxmlformats.org/officeDocument/2006/relationships/tags" Target="../tags/tag4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video" Target="NULL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6.jpg"/><Relationship Id="rId5" Type="http://schemas.openxmlformats.org/officeDocument/2006/relationships/image" Target="../media/image5.jfif"/><Relationship Id="rId4" Type="http://schemas.openxmlformats.org/officeDocument/2006/relationships/image" Target="../media/image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video" Target="../media/media3.mp4"/><Relationship Id="rId7" Type="http://schemas.openxmlformats.org/officeDocument/2006/relationships/image" Target="../media/image7.png"/><Relationship Id="rId2" Type="http://schemas.microsoft.com/office/2007/relationships/media" Target="../media/media3.mp4"/><Relationship Id="rId1" Type="http://schemas.openxmlformats.org/officeDocument/2006/relationships/tags" Target="../tags/tag6.xml"/><Relationship Id="rId6" Type="http://schemas.openxmlformats.org/officeDocument/2006/relationships/image" Target="../media/image3.pn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video" Target="../media/media4.mp4"/><Relationship Id="rId7" Type="http://schemas.openxmlformats.org/officeDocument/2006/relationships/image" Target="../media/image7.png"/><Relationship Id="rId2" Type="http://schemas.microsoft.com/office/2007/relationships/media" Target="../media/media4.mp4"/><Relationship Id="rId1" Type="http://schemas.openxmlformats.org/officeDocument/2006/relationships/tags" Target="../tags/tag10.xml"/><Relationship Id="rId6" Type="http://schemas.openxmlformats.org/officeDocument/2006/relationships/image" Target="../media/image3.pn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965"/>
            <a:ext cx="8229600" cy="639762"/>
          </a:xfrm>
        </p:spPr>
        <p:txBody>
          <a:bodyPr>
            <a:noAutofit/>
          </a:bodyPr>
          <a:lstStyle/>
          <a:p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ỦY BAN NHÂN DÂN QUẬN LONG BIÊN</a:t>
            </a:r>
            <a:br>
              <a:rPr lang="en-US" sz="20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THẠCH CẦU</a:t>
            </a:r>
            <a:endParaRPr lang="en-US" sz="20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672458" y="1555077"/>
            <a:ext cx="62397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LĨNH VỰC KHÁM 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 XÃ HỘI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" y="2370012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</a:t>
            </a:r>
            <a:r>
              <a:rPr lang="vi-V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GIÁNG SINH CỦA BÉ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160091" y="3309781"/>
            <a:ext cx="55542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vi-VN"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viên: Trần Thị Bích Ngọc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009712" y="4272624"/>
            <a:ext cx="31245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8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8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3 – 4 </a:t>
            </a:r>
            <a:r>
              <a:rPr lang="en-US" sz="2800" b="1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endParaRPr lang="en-US" sz="28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084991" y="6193331"/>
            <a:ext cx="34147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2021 - 2022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4848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21560"/>
    </mc:Choice>
    <mc:Fallback>
      <p:transition advClick="0" advTm="215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12" grpId="0"/>
      <p:bldP spid="13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82" y="4482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4830762"/>
          </a:xfrm>
        </p:spPr>
        <p:txBody>
          <a:bodyPr>
            <a:noAutofit/>
          </a:bodyPr>
          <a:lstStyle/>
          <a:p>
            <a:r>
              <a:rPr lang="vi-VN" sz="9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TRÒ CHƠI</a:t>
            </a:r>
            <a:br>
              <a:rPr lang="vi-VN" sz="9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9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BÉ TÀI GIỎI</a:t>
            </a:r>
            <a:endParaRPr lang="en-US" sz="96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82851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5059"/>
    </mc:Choice>
    <mc:Fallback>
      <p:transition advClick="0" advTm="350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70926" y="304800"/>
            <a:ext cx="4223157" cy="538779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44" t="50000"/>
          <a:stretch/>
        </p:blipFill>
        <p:spPr>
          <a:xfrm>
            <a:off x="2991687" y="3199278"/>
            <a:ext cx="2168647" cy="2667000"/>
          </a:xfrm>
          <a:custGeom>
            <a:avLst/>
            <a:gdLst>
              <a:gd name="connsiteX0" fmla="*/ 0 w 2168647"/>
              <a:gd name="connsiteY0" fmla="*/ 0 h 2667000"/>
              <a:gd name="connsiteX1" fmla="*/ 831398 w 2168647"/>
              <a:gd name="connsiteY1" fmla="*/ 0 h 2667000"/>
              <a:gd name="connsiteX2" fmla="*/ 836380 w 2168647"/>
              <a:gd name="connsiteY2" fmla="*/ 51507 h 2667000"/>
              <a:gd name="connsiteX3" fmla="*/ 1087081 w 2168647"/>
              <a:gd name="connsiteY3" fmla="*/ 264458 h 2667000"/>
              <a:gd name="connsiteX4" fmla="*/ 1337782 w 2168647"/>
              <a:gd name="connsiteY4" fmla="*/ 51507 h 2667000"/>
              <a:gd name="connsiteX5" fmla="*/ 1342764 w 2168647"/>
              <a:gd name="connsiteY5" fmla="*/ 0 h 2667000"/>
              <a:gd name="connsiteX6" fmla="*/ 2168647 w 2168647"/>
              <a:gd name="connsiteY6" fmla="*/ 0 h 2667000"/>
              <a:gd name="connsiteX7" fmla="*/ 2168647 w 2168647"/>
              <a:gd name="connsiteY7" fmla="*/ 2667000 h 2667000"/>
              <a:gd name="connsiteX8" fmla="*/ 0 w 2168647"/>
              <a:gd name="connsiteY8" fmla="*/ 2667000 h 2667000"/>
              <a:gd name="connsiteX9" fmla="*/ 0 w 2168647"/>
              <a:gd name="connsiteY9" fmla="*/ 1482345 h 2667000"/>
              <a:gd name="connsiteX10" fmla="*/ 7165 w 2168647"/>
              <a:gd name="connsiteY10" fmla="*/ 1483098 h 2667000"/>
              <a:gd name="connsiteX11" fmla="*/ 263065 w 2168647"/>
              <a:gd name="connsiteY11" fmla="*/ 1216398 h 2667000"/>
              <a:gd name="connsiteX12" fmla="*/ 7165 w 2168647"/>
              <a:gd name="connsiteY12" fmla="*/ 949698 h 2667000"/>
              <a:gd name="connsiteX13" fmla="*/ 0 w 2168647"/>
              <a:gd name="connsiteY13" fmla="*/ 950451 h 266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68647" h="2667000">
                <a:moveTo>
                  <a:pt x="0" y="0"/>
                </a:moveTo>
                <a:lnTo>
                  <a:pt x="831398" y="0"/>
                </a:lnTo>
                <a:lnTo>
                  <a:pt x="836380" y="51507"/>
                </a:lnTo>
                <a:cubicBezTo>
                  <a:pt x="860242" y="173038"/>
                  <a:pt x="963418" y="264458"/>
                  <a:pt x="1087081" y="264458"/>
                </a:cubicBezTo>
                <a:cubicBezTo>
                  <a:pt x="1210745" y="264458"/>
                  <a:pt x="1313921" y="173038"/>
                  <a:pt x="1337782" y="51507"/>
                </a:cubicBezTo>
                <a:lnTo>
                  <a:pt x="1342764" y="0"/>
                </a:lnTo>
                <a:lnTo>
                  <a:pt x="2168647" y="0"/>
                </a:lnTo>
                <a:lnTo>
                  <a:pt x="2168647" y="2667000"/>
                </a:lnTo>
                <a:lnTo>
                  <a:pt x="0" y="2667000"/>
                </a:lnTo>
                <a:lnTo>
                  <a:pt x="0" y="1482345"/>
                </a:lnTo>
                <a:lnTo>
                  <a:pt x="7165" y="1483098"/>
                </a:lnTo>
                <a:cubicBezTo>
                  <a:pt x="148495" y="1483098"/>
                  <a:pt x="263065" y="1363692"/>
                  <a:pt x="263065" y="1216398"/>
                </a:cubicBezTo>
                <a:cubicBezTo>
                  <a:pt x="263065" y="1069104"/>
                  <a:pt x="148495" y="949698"/>
                  <a:pt x="7165" y="949698"/>
                </a:cubicBezTo>
                <a:lnTo>
                  <a:pt x="0" y="950451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22" b="45000"/>
          <a:stretch/>
        </p:blipFill>
        <p:spPr>
          <a:xfrm>
            <a:off x="268150" y="3199278"/>
            <a:ext cx="2520761" cy="3005417"/>
          </a:xfrm>
          <a:custGeom>
            <a:avLst/>
            <a:gdLst>
              <a:gd name="connsiteX0" fmla="*/ 267309 w 2460609"/>
              <a:gd name="connsiteY0" fmla="*/ 0 h 2933700"/>
              <a:gd name="connsiteX1" fmla="*/ 2460609 w 2460609"/>
              <a:gd name="connsiteY1" fmla="*/ 0 h 2933700"/>
              <a:gd name="connsiteX2" fmla="*/ 2460609 w 2460609"/>
              <a:gd name="connsiteY2" fmla="*/ 2667000 h 2933700"/>
              <a:gd name="connsiteX3" fmla="*/ 1619859 w 2460609"/>
              <a:gd name="connsiteY3" fmla="*/ 2667000 h 2933700"/>
              <a:gd name="connsiteX4" fmla="*/ 1363959 w 2460609"/>
              <a:gd name="connsiteY4" fmla="*/ 2933700 h 2933700"/>
              <a:gd name="connsiteX5" fmla="*/ 1108059 w 2460609"/>
              <a:gd name="connsiteY5" fmla="*/ 2667000 h 2933700"/>
              <a:gd name="connsiteX6" fmla="*/ 267309 w 2460609"/>
              <a:gd name="connsiteY6" fmla="*/ 2667000 h 2933700"/>
              <a:gd name="connsiteX7" fmla="*/ 267309 w 2460609"/>
              <a:gd name="connsiteY7" fmla="*/ 1711060 h 2933700"/>
              <a:gd name="connsiteX8" fmla="*/ 255900 w 2460609"/>
              <a:gd name="connsiteY8" fmla="*/ 1712259 h 2933700"/>
              <a:gd name="connsiteX9" fmla="*/ 0 w 2460609"/>
              <a:gd name="connsiteY9" fmla="*/ 1445559 h 2933700"/>
              <a:gd name="connsiteX10" fmla="*/ 255900 w 2460609"/>
              <a:gd name="connsiteY10" fmla="*/ 1178859 h 2933700"/>
              <a:gd name="connsiteX11" fmla="*/ 267309 w 2460609"/>
              <a:gd name="connsiteY11" fmla="*/ 1180058 h 2933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60609" h="2933700">
                <a:moveTo>
                  <a:pt x="267309" y="0"/>
                </a:moveTo>
                <a:lnTo>
                  <a:pt x="2460609" y="0"/>
                </a:lnTo>
                <a:lnTo>
                  <a:pt x="2460609" y="2667000"/>
                </a:lnTo>
                <a:lnTo>
                  <a:pt x="1619859" y="2667000"/>
                </a:lnTo>
                <a:cubicBezTo>
                  <a:pt x="1619859" y="2814294"/>
                  <a:pt x="1505289" y="2933700"/>
                  <a:pt x="1363959" y="2933700"/>
                </a:cubicBezTo>
                <a:cubicBezTo>
                  <a:pt x="1222629" y="2933700"/>
                  <a:pt x="1108059" y="2814294"/>
                  <a:pt x="1108059" y="2667000"/>
                </a:cubicBezTo>
                <a:lnTo>
                  <a:pt x="267309" y="2667000"/>
                </a:lnTo>
                <a:lnTo>
                  <a:pt x="267309" y="1711060"/>
                </a:lnTo>
                <a:lnTo>
                  <a:pt x="255900" y="1712259"/>
                </a:lnTo>
                <a:cubicBezTo>
                  <a:pt x="114570" y="1712259"/>
                  <a:pt x="0" y="1592853"/>
                  <a:pt x="0" y="1445559"/>
                </a:cubicBezTo>
                <a:cubicBezTo>
                  <a:pt x="0" y="1298265"/>
                  <a:pt x="114570" y="1178859"/>
                  <a:pt x="255900" y="1178859"/>
                </a:cubicBezTo>
                <a:lnTo>
                  <a:pt x="267309" y="1180058"/>
                </a:lnTo>
                <a:close/>
              </a:path>
            </a:pathLst>
          </a:cu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328" r="44252"/>
          <a:stretch/>
        </p:blipFill>
        <p:spPr>
          <a:xfrm>
            <a:off x="470926" y="304800"/>
            <a:ext cx="2317985" cy="2702859"/>
          </a:xfrm>
          <a:custGeom>
            <a:avLst/>
            <a:gdLst>
              <a:gd name="connsiteX0" fmla="*/ 0 w 2317985"/>
              <a:gd name="connsiteY0" fmla="*/ 0 h 2702859"/>
              <a:gd name="connsiteX1" fmla="*/ 829442 w 2317985"/>
              <a:gd name="connsiteY1" fmla="*/ 0 h 2702859"/>
              <a:gd name="connsiteX2" fmla="*/ 1085342 w 2317985"/>
              <a:gd name="connsiteY2" fmla="*/ 266700 h 2702859"/>
              <a:gd name="connsiteX3" fmla="*/ 1341242 w 2317985"/>
              <a:gd name="connsiteY3" fmla="*/ 0 h 2702859"/>
              <a:gd name="connsiteX4" fmla="*/ 2079000 w 2317985"/>
              <a:gd name="connsiteY4" fmla="*/ 0 h 2702859"/>
              <a:gd name="connsiteX5" fmla="*/ 2079000 w 2317985"/>
              <a:gd name="connsiteY5" fmla="*/ 1017590 h 2702859"/>
              <a:gd name="connsiteX6" fmla="*/ 2113658 w 2317985"/>
              <a:gd name="connsiteY6" fmla="*/ 1021232 h 2702859"/>
              <a:gd name="connsiteX7" fmla="*/ 2317985 w 2317985"/>
              <a:gd name="connsiteY7" fmla="*/ 1282513 h 2702859"/>
              <a:gd name="connsiteX8" fmla="*/ 2113658 w 2317985"/>
              <a:gd name="connsiteY8" fmla="*/ 1543795 h 2702859"/>
              <a:gd name="connsiteX9" fmla="*/ 2079000 w 2317985"/>
              <a:gd name="connsiteY9" fmla="*/ 1547436 h 2702859"/>
              <a:gd name="connsiteX10" fmla="*/ 2079000 w 2317985"/>
              <a:gd name="connsiteY10" fmla="*/ 2702859 h 2702859"/>
              <a:gd name="connsiteX11" fmla="*/ 0 w 2317985"/>
              <a:gd name="connsiteY11" fmla="*/ 2702859 h 2702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7985" h="2702859">
                <a:moveTo>
                  <a:pt x="0" y="0"/>
                </a:moveTo>
                <a:lnTo>
                  <a:pt x="829442" y="0"/>
                </a:lnTo>
                <a:cubicBezTo>
                  <a:pt x="829442" y="147294"/>
                  <a:pt x="944012" y="266700"/>
                  <a:pt x="1085342" y="266700"/>
                </a:cubicBezTo>
                <a:cubicBezTo>
                  <a:pt x="1226672" y="266700"/>
                  <a:pt x="1341242" y="147294"/>
                  <a:pt x="1341242" y="0"/>
                </a:cubicBezTo>
                <a:lnTo>
                  <a:pt x="2079000" y="0"/>
                </a:lnTo>
                <a:lnTo>
                  <a:pt x="2079000" y="1017590"/>
                </a:lnTo>
                <a:lnTo>
                  <a:pt x="2113658" y="1021232"/>
                </a:lnTo>
                <a:cubicBezTo>
                  <a:pt x="2230268" y="1046101"/>
                  <a:pt x="2317985" y="1153631"/>
                  <a:pt x="2317985" y="1282513"/>
                </a:cubicBezTo>
                <a:cubicBezTo>
                  <a:pt x="2317985" y="1411396"/>
                  <a:pt x="2230268" y="1518926"/>
                  <a:pt x="2113658" y="1543795"/>
                </a:cubicBezTo>
                <a:lnTo>
                  <a:pt x="2079000" y="1547436"/>
                </a:lnTo>
                <a:lnTo>
                  <a:pt x="2079000" y="2702859"/>
                </a:lnTo>
                <a:lnTo>
                  <a:pt x="0" y="2702859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916" b="45084"/>
          <a:stretch/>
        </p:blipFill>
        <p:spPr>
          <a:xfrm>
            <a:off x="2653183" y="252131"/>
            <a:ext cx="2040900" cy="2929218"/>
          </a:xfrm>
          <a:custGeom>
            <a:avLst/>
            <a:gdLst>
              <a:gd name="connsiteX0" fmla="*/ 0 w 2040900"/>
              <a:gd name="connsiteY0" fmla="*/ 0 h 2929218"/>
              <a:gd name="connsiteX1" fmla="*/ 2040900 w 2040900"/>
              <a:gd name="connsiteY1" fmla="*/ 0 h 2929218"/>
              <a:gd name="connsiteX2" fmla="*/ 2040900 w 2040900"/>
              <a:gd name="connsiteY2" fmla="*/ 1266308 h 2929218"/>
              <a:gd name="connsiteX3" fmla="*/ 1989734 w 2040900"/>
              <a:gd name="connsiteY3" fmla="*/ 1271684 h 2929218"/>
              <a:gd name="connsiteX4" fmla="*/ 1785407 w 2040900"/>
              <a:gd name="connsiteY4" fmla="*/ 1532965 h 2929218"/>
              <a:gd name="connsiteX5" fmla="*/ 1989734 w 2040900"/>
              <a:gd name="connsiteY5" fmla="*/ 1794247 h 2929218"/>
              <a:gd name="connsiteX6" fmla="*/ 2040900 w 2040900"/>
              <a:gd name="connsiteY6" fmla="*/ 1799622 h 2929218"/>
              <a:gd name="connsiteX7" fmla="*/ 2040900 w 2040900"/>
              <a:gd name="connsiteY7" fmla="*/ 2667000 h 2929218"/>
              <a:gd name="connsiteX8" fmla="*/ 1324513 w 2040900"/>
              <a:gd name="connsiteY8" fmla="*/ 2667000 h 2929218"/>
              <a:gd name="connsiteX9" fmla="*/ 1319747 w 2040900"/>
              <a:gd name="connsiteY9" fmla="*/ 2716267 h 2929218"/>
              <a:gd name="connsiteX10" fmla="*/ 1069046 w 2040900"/>
              <a:gd name="connsiteY10" fmla="*/ 2929218 h 2929218"/>
              <a:gd name="connsiteX11" fmla="*/ 818345 w 2040900"/>
              <a:gd name="connsiteY11" fmla="*/ 2716267 h 2929218"/>
              <a:gd name="connsiteX12" fmla="*/ 813580 w 2040900"/>
              <a:gd name="connsiteY12" fmla="*/ 2667000 h 2929218"/>
              <a:gd name="connsiteX13" fmla="*/ 0 w 2040900"/>
              <a:gd name="connsiteY13" fmla="*/ 2667000 h 2929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040900" h="2929218">
                <a:moveTo>
                  <a:pt x="0" y="0"/>
                </a:moveTo>
                <a:lnTo>
                  <a:pt x="2040900" y="0"/>
                </a:lnTo>
                <a:lnTo>
                  <a:pt x="2040900" y="1266308"/>
                </a:lnTo>
                <a:lnTo>
                  <a:pt x="1989734" y="1271684"/>
                </a:lnTo>
                <a:cubicBezTo>
                  <a:pt x="1873125" y="1296552"/>
                  <a:pt x="1785407" y="1404083"/>
                  <a:pt x="1785407" y="1532965"/>
                </a:cubicBezTo>
                <a:cubicBezTo>
                  <a:pt x="1785407" y="1661847"/>
                  <a:pt x="1873125" y="1769378"/>
                  <a:pt x="1989734" y="1794247"/>
                </a:cubicBezTo>
                <a:lnTo>
                  <a:pt x="2040900" y="1799622"/>
                </a:lnTo>
                <a:lnTo>
                  <a:pt x="2040900" y="2667000"/>
                </a:lnTo>
                <a:lnTo>
                  <a:pt x="1324513" y="2667000"/>
                </a:lnTo>
                <a:lnTo>
                  <a:pt x="1319747" y="2716267"/>
                </a:lnTo>
                <a:cubicBezTo>
                  <a:pt x="1295886" y="2837798"/>
                  <a:pt x="1192710" y="2929218"/>
                  <a:pt x="1069046" y="2929218"/>
                </a:cubicBezTo>
                <a:cubicBezTo>
                  <a:pt x="945383" y="2929218"/>
                  <a:pt x="842207" y="2837798"/>
                  <a:pt x="818345" y="2716267"/>
                </a:cubicBezTo>
                <a:lnTo>
                  <a:pt x="813580" y="2667000"/>
                </a:lnTo>
                <a:lnTo>
                  <a:pt x="0" y="266700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327209"/>
            <a:ext cx="2451997" cy="314549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392626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2113"/>
    </mc:Choice>
    <mc:Fallback>
      <p:transition advTm="32113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59362"/>
          </a:xfrm>
        </p:spPr>
        <p:txBody>
          <a:bodyPr>
            <a:normAutofit/>
          </a:bodyPr>
          <a:lstStyle/>
          <a:p>
            <a:r>
              <a:rPr lang="vi-VN" sz="5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vi-VN" sz="5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ài học của chúng mình ngày hôm nay đến đây là hết rồi. Cô chúc các con có một mùa giáng sinh vui vẻ và ấm áp bên gia đình.</a:t>
            </a:r>
            <a:endParaRPr lang="en-US" sz="5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5258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6065"/>
    </mc:Choice>
    <mc:Fallback>
      <p:transition advTm="160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Ở ĐẦU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st="2886" end="11734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52361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16905"/>
    </mc:Choice>
    <mc:Fallback>
      <p:transition advClick="0" advTm="169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3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05"/>
          <a:stretch/>
        </p:blipFill>
        <p:spPr>
          <a:xfrm>
            <a:off x="-76200" y="0"/>
            <a:ext cx="9296400" cy="6775940"/>
          </a:xfrm>
          <a:prstGeom prst="rect">
            <a:avLst/>
          </a:prstGeom>
        </p:spPr>
      </p:pic>
      <p:pic>
        <p:nvPicPr>
          <p:cNvPr id="4" name="yt1s.com - Đón giáng sinh cùng JoJo  Giáng sinh vui vẻ của bé  Christmas song  Nhạc thiếu nhi Super JoJo">
            <a:hlinkClick r:id="" action="ppaction://media"/>
          </p:cNvPr>
          <p:cNvPicPr>
            <a:picLocks noGrp="1" noChangeAspect="1"/>
          </p:cNvPicPr>
          <p:nvPr>
            <p:ph idx="1"/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46100" y="1600200"/>
            <a:ext cx="8051800" cy="4525963"/>
          </a:xfrm>
        </p:spPr>
      </p:pic>
      <p:pic>
        <p:nvPicPr>
          <p:cNvPr id="3" name="yt1s.com - Đón giáng sinh cùng JoJo  Giáng sinh vui vẻ của bé  Christmas song  Nhạc thiếu nhi Super JoJo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2">
                  <p14:trim end="137179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28600" y="228600"/>
            <a:ext cx="8686800" cy="5486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249528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46340"/>
    </mc:Choice>
    <mc:Fallback>
      <p:transition advClick="0" advTm="463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37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143000"/>
            <a:ext cx="4342642" cy="347757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1690213"/>
            <a:ext cx="3581401" cy="347757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164388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17307"/>
    </mc:Choice>
    <mc:Fallback>
      <p:transition advClick="0" advTm="173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3"/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4460"/>
            <a:ext cx="9144000" cy="7010400"/>
          </a:xfrm>
        </p:spPr>
      </p:pic>
      <p:pic>
        <p:nvPicPr>
          <p:cNvPr id="9" name="slide 2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97857" y="457200"/>
            <a:ext cx="8553065" cy="529882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31825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134312"/>
    </mc:Choice>
    <mc:Fallback>
      <p:transition advClick="0" advTm="1343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02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33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6542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319"/>
    </mc:Choice>
    <mc:Fallback>
      <p:transition advTm="1319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09600" y="76200"/>
            <a:ext cx="8229600" cy="4267200"/>
          </a:xfrm>
        </p:spPr>
        <p:txBody>
          <a:bodyPr>
            <a:noAutofit/>
          </a:bodyPr>
          <a:lstStyle/>
          <a:p>
            <a:r>
              <a:rPr lang="vi-VN" sz="7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Chúc mừng các con đã trả lời đúng hết các câu hỏi của cô. </a:t>
            </a:r>
            <a:endParaRPr lang="en-US" sz="7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27772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19628"/>
    </mc:Choice>
    <mc:Fallback>
      <p:transition advClick="0" advTm="196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933575" y="-228600"/>
            <a:ext cx="13011150" cy="73152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47097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8289"/>
    </mc:Choice>
    <mc:Fallback>
      <p:transition advClick="0" advTm="82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4460"/>
            <a:ext cx="9144000" cy="7010400"/>
          </a:xfrm>
        </p:spPr>
      </p:pic>
      <p:pic>
        <p:nvPicPr>
          <p:cNvPr id="3" name="món ăn giáng sinh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04800" y="445478"/>
            <a:ext cx="8534400" cy="5334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374148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157445"/>
    </mc:Choice>
    <mc:Fallback>
      <p:transition advClick="0" advTm="1574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87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E5259D29-FDE9-4AB1-AD97-2F12174542F9}"/>
  <p:tag name="ISPRING_RESOURCE_FOLDER" val="D:\NGỌC\BAIGIANGELEARINGNGOC\KHAMPHANOEL\GA noel\"/>
  <p:tag name="ISPRING_PRESENTATION_PATH" val="D:\NGỌC\BAIGIANGELEARINGNGOC\KHAMPHANOEL\GA noel.pptx"/>
  <p:tag name="ISPRING_PROJECT_VERSION" val="9.3"/>
  <p:tag name="ISPRING_PROJECT_FOLDER_UPDATED" val="1"/>
  <p:tag name="ISPRING_SCREEN_RECS_UPDATED" val="D:\NGỌC\BAIGIANGELEARINGNGOC\KHAMPHANOEL\GA noel\"/>
  <p:tag name="FLASHSPRING_ZOOM_TAG" val="50"/>
  <p:tag name="ISPRING_DEFAULT_PRESENTE_ID" val="{8AFFD3E4-1018-4031-A9FE-2CD11DBA0FD9}"/>
  <p:tag name="ISPRING_WEBLINKS_TARGET" val="_blank"/>
  <p:tag name="ISPRING_WEBLINKS_TARGETMJT" val="_self"/>
  <p:tag name="ISPRING_PRESENTER_PHOTO_0" val="png|iVBORw0KGgoAAAANSUhEUgAAAPAAAAFACAYAAACC6PFTAAAAAXNSR0IArs4c6QAAAARnQU1BAACx&#10;jwv8YQUAAAAJcEhZcwAADsMAAA7DAcdvqGQAAP+lSURBVHhepP0FlBZH+sYNj+IuIUbciQvuQRIg&#10;RIi7Zzcb33g27kaMkOCuMwMMMjDu7oLFcAiEEGQEv7/fVf30zAOb/b/ve77DuU5JV1dVV93XLdX9&#10;DCGFKxZaSfwCK1kRY8XLo11aqvLyKCtaNs+K4+ZZ6Yr5HuKjXH3J8hjaRVkxdUpL43Uf9UEoFZYH&#10;7lvh9VMGKuNmWQWoXEq6bIZVLp/ppaAiboaVg4o46lbMdm0rl3vtK5bNtHK1IfVRqXYC9eXuOu3j&#10;ZgfaTvfql3p9OyydBqZaxdIpVrZsKpju2pVRVx5H++Xqnzrdo34C41boGu0r3dxm2UrSquXTSCfZ&#10;mmWT7Kelk2ztssm2Nm6y/bRiSj1+XjHdfkqYaWsTZ9tPiTPtZ/BL4nT7LWmG/Zo4w35LnGXrk5VO&#10;s/w531nu7O8sb84Yy5/7vUv9vA+/Tu38tsHlXPLZs7617Dk/WN7SeZa1NNoyl8VY+rKFlgYyyGct&#10;ibZs6rOWxljakhhLXTzfkhfOtJSYGZa+YKqlRk+2tJiplh49jXS6pcZMC2C6pS0A1KdGee08THFp&#10;StQkS55HOYp7omZYyvyp1NEX9enzJljGvHGWMfcH0h8tDaTOH8/1iQ7JLp3k2itNo/805pMqRAP6&#10;U1njpy9UvTenlKgpDqnRzId7UuZTnufVpVCXwlyTqU+mPpn5JM+nPH+6JdFfcsxsS4iZa3HRs215&#10;9FxbTjkueo6tiJlv8QvAwigvXTDX4hfNsxUBqH7FoihbvjDa4hZQF01d1ExLpJ/EBaTckyAs9DHP&#10;IXHBHDDLUkG61jKKZ9C8Wb8U1ltzTgZuzanXnFWXNHeiJbCfSfNYXz1D9HTGnG3LombbkvmzLaQk&#10;XoSNtjLSMqUrfESB+R6WQz5IWO7yqo92ZPZSDx6RqXN9REHAeRBirpdSX6776adi+RxXXwmqlkNS&#10;UBFIqyCHB8i5QuQlhVRVYKXSZdO4Nr0eK5VCOK/skdRLp0M2yEr7CiDSClUOkxwql072rrk2Iid5&#10;4MYI1LsxNG79eN4cVkHaNSIvWBs30X4i/UnkXQ7iIW78VFKQMN1+TpgBaWdB2JmOtL9C4HUibdJM&#10;W5c02xFYKJj3/TGk/Dv8LWmDgRJwBJ491nKXznfkFWkz4hZZJsiKi7HsZVGWszTKETkdpEHg9Ni5&#10;lrZwNgSZ5kicoTRAGJ80SlOpF7kFj+iCR+DUaIhHPi1AJqUpaiMCR0FgkDZ/nKXPh8BR4x1SqUuF&#10;vLrX68/rK80pBcbS2Ai0kImSyViAktFcHJibiBBQNG5+kNrlQSptpZSSY2ZZYsxMl6YApUkC5BOx&#10;4klF1BUxcyDeXEgmsnGNfMJCyg7ULSKNnW9JkDIeAq8QwcmLsIkLZgf6ZBzapyxCKdImGcIL7j6g&#10;fCr9eGvtzTPdKSPWTHMOzC85MN+kaFIUWBJrmQjhk5SnPgFlEA+J45lziEgnVMTPt0rSSj+FrBUr&#10;AgSsh+q4Lrg2ENORPxqC0kdCDPXR3r2OmJBQllT9xGN96Vv9iMxqUwWZV3JtZcJ8W8m1lbRZuUJ1&#10;kNlhJm1EHEgTSOsBkZRWQT6/bpUD7airWjYFok4OYAqEFXEnWtWSibZy6QSHKqym2q10oB8fcUqp&#10;I/X71PirsLqrIeqaZePtp2UTwEQsLwReLkBiWd34afarI+10R9ZfIfFvlGV1neVNmubSdckQOFkW&#10;eLptSJlhxVFjLXvmt8cQ8njSHk/cPJd+i/XmGvkcyJtDH1kQOGfJPAi8CAIvgLwLLRvkLIsGIvB8&#10;rDDXRV5H4HmWgWCJHJmLIMsiUhFG5dhZliG48nQwDWChF0w5Bh6ZJx9TTo+ZBOkgcMxEywCZID0a&#10;MgdDdcKCya5f9e/NYZpluZQx/TxzyIydTZm5+FAdZHXzdXVYOPJppGmQKTWAFIQ+GeI4QKQkSJYI&#10;PGKJmJDNkQ8odeU5jnCprE8qSi4FKJ8SuCeFftTetaPfVNI0116Yz73zKNPPYsZDWabi8aQtjmLN&#10;o0jnubVPo10afabp+uIY+o625FjID5IE5iIFkYAySuK5NFYS5WSQwpghZQkiHoQEVSIvaTkQoX3i&#10;eqRWOs+1qRL5HCiLgI58ftkj4ar42bYKAq6Mh8Txc1wfVYwVDBF3lUMUiLaViarTvT7UxwxHntWB&#10;tIGsEEpEi5sCqUQ0H7o2BUyGhJAVknrtvPIqsBryrVk6npQ8FnQV5dWyqq4t7cDq+jx9LadfrOsq&#10;SLrGWVzI6zDRfqb+Z+qFX+Ing6n2S8I0z1WWm0xeLvJvSSI05E6a6vK/YXXXQd71ydNsUyqufswP&#10;lj0DAsuV9okr+Pmg1NWDfJeq/nvIC4EpZ8/42nJwV3MhatayWEfgLJCDJc6GuCJvDuTNXjIHQFwg&#10;QcpE6DJjRZDplqUUAoi8DuSzIEdWrAjuEVipywfKDoG6TEfyKRBrskPWItovJAXZi6ZYNmkO15Vm&#10;LaINdZlqw9jZi2eAmWA2YI4uP4OxmReKRWk2yKTem98cFAzKB2S4fACLlM6mfo6lLyIFqY7YkAzC&#10;iKzJIh9lkVpkSCGvNFVtFouEELMeXjmNftSHR2bGpZ3XljTQxrUNEF8EdQpAZF0SACFM6tKFIBYs&#10;stRAiJOyZAGAxJDZYTFAkWg+bl4OUlByxQklULAh5ZDHkReshERViVhQiFQpkjmLrDx1Ii9tVO/l&#10;IWo8bjCuriOagMu7Eoi4a+IB6WqROAErrPaOtCIvZE1aaKtSFtnqpAW2KnGhrU5cAETkeWCurXbp&#10;HFvDverDwwyPyIIj6lRH3jXOMpJfDpnBGojnXFzI5fIiJwRbi6WUy7sWwq6NGx9IJ3LdSwWRW6Re&#10;68jq3a/YVn2pzrnMrh8ITCriyvr+sgLyYoEdnBWGtGBdgMDrHKFFZPIOkDdlpm2AxFvSiasXT7LM&#10;md8Qv0JER+IGKysoX1/vAHFJc+ZA3jlYXIcxljXza8udNxGSRlsGcW6Ws7rRlof7nLNsvuXGzbO8&#10;ZXMh+ByAFcadzuR6FoKVvWSuZS2eRTqbsjDHMpdQhtA5kNcnT5ZIRn0mbTMhWgZIFxxhEHCIJQso&#10;a+hZRVnSqRBwGvdjTWOnkBc8AjuI0O66xhBppWCYD/1l0Z/glAoEqre+jsAoIAeR2CNKuqyb6jQ3&#10;+hI0V/c8kC0LpZWlMILnduHF8qWWFb/cshOWW05inOUmLbe85ATLTV4BloM4y0uNt3whJZ5r1Cep&#10;3TLLE2iTl7Lcu56aEEhpl7rCpQVpIGWFFZAvTEu0/PQky89Itbz0NMt1aYrlpqZYXpqQzH2JlpsC&#10;UmmXApLoi/vzUxLoR32oP81lBS40ZCp3FlYQOYPc5DjFql65Qoc6uMTlcXOAUh046XCH+NDFmLJw&#10;QC7rEuV9t5R41MWpfoyqg6Y5uMYBa44brXjYwcW9tIGsXtypOHSKO3RysS5Q3OsOoxhDqELwNfYq&#10;3OPVS38k/dHWLPnRVi/+IYCxDmuod/lYlb+nzff15TW0ExruacCaxbpP/WKx1W/s97Z2Kfcv5T76&#10;+GnJGPt58RiX/rT0B/sZ91r4ZfkEMM5+XTHefl0O4idA6EkQejJknmrrIfMGrPHGpMm2NQUltBg3&#10;E/Jly5pCxGwsqiyrkKdURJ0rkur697Qb4+XVXi4zaTbudNaMryxv7njLQYizsLSOsOxjPmkBa16g&#10;FPIWsAcFcVhjiK1Y2RGZ9hkIuSBBd1YZEsgyyyp7VjBgoUVYrLlzB1EU6a4P4m25iKpXXnVSHHHR&#10;jB3NHKIsfwXKhDArP36RFSQstsLEJcBLi5KXWVFKnBU7xFsxglyYlmBFGYlWnJ4MUqyItAgCKFVd&#10;SUaylaUnWhltyjITrSQ7yUqzyWdRn5XkUJ6dbBU5KQ7luWlWlptpFfnZVlGQa+UFeVYmFOZbeREo&#10;LgRFVlFSamXFxaTFVkldhcurvsgqQVVJoVXSvrK4wCqKCsjnkc/1UJRTj4pj8lxjHLWvYIyywiIr&#10;LSqykoICK8rNdSgQcvKtCBRmU5edZ8VZeVYoUC7Jy6d9oRXnF5IWQWAR0pEHa4pFXeksq2ddV0No&#10;WcNVWMG1WFjPCpIqT90a3GNnZRUfypWFwLJ2OpFVuhKskisqQhODrnQxKIQDLi51RMc9dQdHIruX&#10;XwNWi5yLfrDyBd9b5eLxEDcQl7o+5e56lnMNfa5cMs5WQbZVsWNsZew3tnrRV7Z6ofB1IP2KvsAC&#10;lbkeqFu1cLStWfClrSW/hutrVL+IOurXLvyS9AvakS74gutf2NpY3eeVV3PfmkVfUv6cdp/b6pjP&#10;ACn36L41tFtLu59o48D1nxcIn9iv4JeF5GM+ofyprYvV/ZDXudAiKfGwI+0PLv+3CJA2R21m/+ja&#10;Z8/6xjKnj4bAP1j+UiwsyjefPSzCuymMj7FClHVRQowVA6WFiYssD/LkJS4FSwL5JZZPOZ+0IGkp&#10;WGYFWKB8yJWvMuQqSF3ukI81KRSpMlMRtHQryclwKM0G+blWiqCVFkCKwjyrABL4Kie8CLFIUQRZ&#10;QAVkcOV6iBQiFPfRVsQqK8ylj1zIJtKRp38H6lZCjtVF2bamMNNWFmRQzrRVQqBcWZBuVflCliOt&#10;CFtKWsL9Jfk5kCLLikBxXrarF5nLmFdpYQH5QlBAHsKo3hE9MD/68eaRY+X0XV5A/4VeWpafATID&#10;+UyHUsYoE2hbyj1uDqAoH3LmZlthTrYVZGdbXla25WZmWV4m+SDkZ2ZC5CyInAOyIXyOhfyaNt/W&#10;Z0TbhowYh81ZC21j5gJbDzZmxVKOsa1Z0bYtm2uZ88jPB1G2JTPKtmbG2CawUanuTY+yTenzwFzy&#10;82xjxnzSOWCubSDdkAZSZoGZtjGATamzHDamKj/btdW9m5jXBsobuWcLdepzo65R3pw2y7ak0Zb7&#10;t3Cf0k0pM+hjim1MnmybwIbkiaQqTyX1LN36pIlYvUnkqae8IXGybUyYiDUc78obEydRN9Glm1wK&#10;EsbZ5oSxtiXxB9ucNIHyeNuANV0fT19Y1w3x48APtil+LOlY6r932JDwg22kvGkF6QquLf/ONi4f&#10;YxvjvrWNy75pAOX1S1EYEDxnJi4x5MudC3llbUVSZ3kDCFhfl3cEbiC4LLZ3iCUXeqxVpC+1qmKE&#10;qCAVi5IOSRBkypXKg0rKFcVYIoTcCZ4gIZQwSogRzDIEqzwvB6FDsBG8EglhECSITji5JoEsce2y&#10;XXsJZgkC7qUeSoPKxWrv6igzltJSSO5Sh4a8f72sgHuwnP4YPsrzMq0yLw2CplnlcajIT3VweSyv&#10;nkfKxREXiLTFjrx6PhFYxGJsCOsR2IPI68pYTJG7DBKrnbdOIrDAfLQmbl6sSa63PiW5KDdQmoti&#10;Y66lzENrVaLnyWMtHHKwupAT5GVnWk5GpkdcyOwRWuUMK3AEhuxKIXzIOoi4ITPaEVVE3Jy1wEP2&#10;YhBrWxxh55OKvCBzrsOmDMA9GyD6Btqrj42QeFO6+op2BN8CgbdlzLGtYEvmHAg2A2JCOsrbUAab&#10;02eTh4y6Djm30ucW6h0ydJ0yfejaFq6p/SbIq3QzceNm+tIBkPJbUBC6pnhyi67T7+Z0XYPgGrO+&#10;TvdJAagd90PcTRBTpN+cMqUBkH8zru2W5ElgnG1FIWxWPnWqbU0lbtU12m1BKWxNnmC/02Z78niX&#10;/p4y3rYF8HvKJDDBtrn6CbY9ZSJtKCtNnWTb06bY70k/QvRxuMoeGT0L+wNWVdYVQlOWC624V9bV&#10;v+7aODcadxry5voEJjYuTI21qnLcRMhaDnEdIG0ZZR/lhaRYpzKE23MtETCErgRrUEJaijCVgNIc&#10;BM4BC0u74pw0l3rgHl1zJBAZuFcpwtxAEJUR0AD8siMxcOQXRNYAYX1IsEtRJK7sCKxygMTM0wFS&#10;VOShmJhPBUSuyIO0oDI3AFfmGUWewNh/R14P3jxKIaxcW5G2RMCT8EjtEdulASWjeekZRGKRV3mX&#10;MjdH2DytGwRmjo7MrJenEAHtNG6x1p36ItY4Hw8mD4LmZWdZDqmssQjskTiznsRFObLAEO5XLOe6&#10;jChbj/Vdj9XdkL3UNuYusw25S2xTLkTOWWJbyG8h3Zy71DbnLSNdxrU4sMy25MXZxpxlwCt79+n6&#10;UvpaYhvpb33OYvKxWPXFlOmTdBNjbcxeZJsclPfabAik8gA25Sx12Oj60b2kKguMsZmxN+cvZywP&#10;m/OAy2uOmrPuZyzmvsnNUXk8C9KNOQuZB2NnLvKUjyAl5nsUSqWYUEabpOhQKlJam51ngnLLXIhi&#10;QWHJ0wCed+Ipud9Jf89BgWWRz54PoilH2/bcGNuet9B+z1tkO8D23AW2PT/GduQvsIL5Ii1kDFjX&#10;LNzj7FkQdZZOmgMkdde9k2fl3eGW6md8bXkzv7Gc6V9Z5tQv3KHNynIEqQhiFiO8Iq3yAZQWpjqU&#10;KM1PgQgpCJwEDIHGQhSCYucSy2J4wiUCFwcILBTlcH+gjbvPEcJDCcQLLhf5eYRbeUdk4Ij0N3BE&#10;cvkAqf4O8g5wI0UCkbgcZVLBfIIJXAUqeDaRW9edcvlbBPUrReG8BY/EHnlFWpX9vGeBPS9B94m4&#10;zMPNV/MRgVF+9QSW9WX93NqJxOlufUVcQcQthrhFARSKxFjibJArEmdAZuAT2CdxyJbKXNtWkWXb&#10;qvJt26oi27ayAJBXWiXkgRzKpGBrpVK1KbTfaff7ylzbrjaVBbZFIL+Z+7bUI9+2VOTb5kpSXVMq&#10;VOTa5oockG2byrNsU1mmh/IM21iaTp466jcL5H1swapsQTB1v/rZzHy8VNAcSCsYR9fLQWCcTRqL&#10;+zzQRxkopT/STWWButIM21qSDtJsi0OqbSbdWpoZqFNZSLEtxSm2tSjZthQlunRrEeXiBLDCthUt&#10;t+3F8bajZIXtoLxdIP+7Q7z9XprgoSSB+kTbXpZoO8sTrSRmgmVCVo/EngXOngWZHYF1qCUC+1AZ&#10;OMuL1ZXl1Sn21NFWEj3eypIWOKtbVngsaY8lcAoCCXHzkxE28gHhkiAVQ0qfwLLCXp2ELjWAAJGp&#10;d9cDBP47gjjCSkhVhiBFCHgh8Mt+nWsXVOeRlD7lEaj+GASuOyuNFaSujDHKUTxlKKJynqc8rwGy&#10;0HJrj1cswfDIK4vqWX+PxD488jo48gYTWO3legfIzDiOvEK99fVSf90a1lp1AWRrPdOtiFRnCgWy&#10;wKy/rHAOVljIy8p0sbBP4pD1TrgR4spC2wgBnOBXIszUSdgdYSB4PSg7EkB8lbeVZ4Is2wpZXL0j&#10;jPpRnrakG0VQ7quHI40Im+7IugFybIAYx0J1oP56mkdssBHibaSPjfV9+v3nAp6H8kbI7l9X6soB&#10;bICQro+STFsPVN5AurEo1TZBxE0Qsj4tFiBtcRJlQLrRXU+2zZQ3FybYlsIkDwUrwDLbGsC2wmX2&#10;O3BpUVwAyx1E8t8hto8/KyBS7GTLnKkvqURgnSoLssb6iEPvfb/FzdaHG0q/szzIK6ubN/MryOsh&#10;e+qXtjpupv2UtwKCiqyyvA3W17e8zvpCXgcscCmWyhMqj5wl9YQVlPev+eSVoEnoAu6zCAjRRARH&#10;wiA48oLioOs+UYMJW18Wyfw6yo7EgWvB9/oozYU49F3OPMuYm0KBCubpXOoAyiGwc5//hsCeIvCU&#10;gU9IR8RAqjhXbrw7rfahmLhIaQOJ/47AzmUOwCdxMJG1nkXZ/rp6+aLsFKyrSIwVhsDOlQa57oDL&#10;s8L5GeSxyCG/lufZeiyWCLzJEViky4TEHmE3Q1A/9aC8yJljW8E22m911z1iO0sH6sn6d6gnsGdt&#10;jyVwSn1+Y2kDcY+Bs9TBpDxuPOo8C+7lg8nrw5E2GCIybqYHxoTAgsjrk1kk3izyQlZH5gC2ULe1&#10;UEiEwPGQeQX5OAeR1ydyPYmLRWLPUm9THgLvqsTdi5ttGdOxohDWQa+TAmR2xIWwBbO+If0afGMF&#10;kD0fAufP+goSj3bInvqZrVo6zVZlLgsQ2Cfx35O3GPIWY4FLRGBHyAYSNyAgcO6ab52J1+Rmi7z1&#10;lk0k8+GRw7mH7jpE8S1pEPn+Do6kgbTQ5b17VKfy8W3VZ6nIi/CXMUcR2COygDVmrp5lZh66T30E&#10;oHl75PXcXx1E1R/kBaC8TpzLIXEFFrhCeYir0/FgN9rFvkDEVWyuOPd4CxwMralH3oa19ggMnEX2&#10;3OkCnk1EzoXEInC+TqQhcH46LvR6rOVG3M5Nzu3EHZUFhaRbAsT10UBgELCszo11hMVKqz3E8Mgd&#10;RCbgWeMgktFuE6RpIHCAsLivIq1fp7zfJhge+f3+1a/nMnt5pUCkLgvkXT2eAHUbS0V85RsUQAOJ&#10;MzyLDIk3yRqLvI7AQfl6QvsWWgQOWGAIvNkRGFe6CBQuB74FFjzCetYXV9rBs8C7KlNsbWK0ZUzD&#10;AuMy58wixgX6wkouswhcIEDW/FmjHWnzcZtlfX3yOgJP+cxW6325IzBkZe7BxPWJ7JEX4hYkQ4wk&#10;BApCZ4nEOpiSgHkkLYYMjqwOEArBLCTuFBzRHHH1DjOPtt67TI+AAUv5P+CI9P8Arx8v70gmsvlK&#10;ILgv4Kwvgl+O8ilz8MjryCzy4uaLVL4C8eau+xvIq1N4B+rd6yGIqddU5YXZVqnXYJDXwb0Sy7Mq&#10;rLD3Skrusxf3utjXxb1e7BuMYOIGk/UY4vp1TlnK1U63Qp4tn/XPcfGwdyotEjsLXE9gYkkXRzpS&#10;yoIRDzpX2iPvsSQOkLIyQEy50xDCxak+WY8ncSCVO73ZtSUPaTYSd3qEFXEzIHYDqTWHv4fmF+jX&#10;KR4poAZsLieF1BtFatUFyj6ZN5b+DwIHsEkEDpB1o+YVwCYss1fvWeaNSuutcAOJlW6FxNuK4hus&#10;MJbXWVxH4niQCHGFeBcvi8C/pS+2zOnEsnKPQb5cZ6W4zAWyvo7EXwEReDR1pJC2QBYZIovUOdO/&#10;sFXL59iq7BVWiULUAdb/ssIegREY0uIcSIzguPe4WBA/ppXrWwj0fjIfKO7KJxbzD1FUX5ANIbIg&#10;mlIRWHEp8MnnLCh9eZaOOvI+SY+Hs7yBvN/eWTilIpv6QXn4rrCzvsBZ2ZwUiAp4jnKEX6R2lhcy&#10;OQQI7E59Sf156NBKVrcCi+mTWFa3NPDeWe+wPXjkrXLvnnNtFXm1K4G8jsD04UjsXrE1EFjvhHUC&#10;7Zd9Av8dcX00tEn1COxOpHMgr+CRWAjZIAF35PWIp9jXt7o+RGQR1yeQOwCCCN4BkQgvQsqtFcnV&#10;VhbPI6tLiTfrXVpBBFadrGGAsMHwY95jSRsA12WBvXGAm4PnPWxyhPWtvaA6Edcnb4M1Vn5jqQDR&#10;scjHEBhLLMI6d5q8Q7EHj8S41xB4A5BLvdkR14M72PIJ7EgsayyXWuTF4grF1GO5txFf/16SbNtL&#10;EmwnMfCG3HjiWEhKvFsAcT3C+iku85xvrBACF0HcQocvcaMhcMASewT+0lYlLbBVOYlW5V4bgSIE&#10;CpQWIkQB8ja40JA3LwnyJTgL7KwuglyEwDsrhdAXYL3yHXEzrQDy5usgJXCY4kOE9siLJc7PB97B&#10;zjEQ6Ug9iOQ6HCKFQPX1jhDH3isC+3nXxvUDaQTnrvJ8IivWSgQWkWWJVS7Ha3AfTwgisK9MnOUV&#10;NB5jUC/L67nPpIpzBUiq99NKy/QBSlGBs7xVWOCV5MsVCzM/FysHFEH9eCKzS4+1xse7z8eT16/3&#10;CSx3uoB9yUVB5gOfvMqH6IBHbvDWKggZsLg+aZU2WF0PIpFzsSHtVu51gFA6wd0CubZAAFlXZ+lE&#10;YOVLsHQiRoDEzvKpDP6OwP9F2mBwfXM5cxCJ6ce57JBRcAQOIqhnib06z8X24RFaVtjNM0BgzyLL&#10;Qgessjvgoi6QbigmhRDrsWzrRWrmvhkyy/puDSaxn3dWWafUIrFSAauM5d0CcbeWpjr8XpZkf5TT&#10;D+5sHu5zIaQthLSFc74GSiGuw7dWjLUtgbTFkLUY0orInlX+2pE8ZxoETobAuYkImyywLK+IK+CS&#10;YXEbkALhIHBuEhaUNJjAsrpYunwHSExakJPrrHC+XOkc72sgEdu3xsV5Im+eFYmUIgcCfTwZjyWq&#10;3E9IrGuOBD5U598ni0YdecGzwDoggrCQQXFuqYCQuzjYuc+yxMkAz4Pnce4z8N5VA/pUv/6cZMHr&#10;obKzvCKm97pIH214h1b+V1j6msxL3eeXkLm0UPeJxLpXsbDIK5Bn/URiEdcn8N+508fkg8p6vafX&#10;TLmsey7rnudIrL3IsxBZq61YXxFYpPWJ60OkVSry1BO5QqksMW42hPKIC7EcRDRZY1naBnd5k4jg&#10;CKJ6keVYwv6/Iq/gz0EkVupIHBgjAN9dFzxL3WD9fRffs9wNZK4/uXbxcYDArsy9jsCAdKMssV8G&#10;cqW3YEkdZH0D2OxOr3XoRVwsIlMWgbeJxCWUA+QVtpUm2x+QeDv1hXPHuIMqkbVobgBY5CJX/s6K&#10;lYeoDjrIEnEht7PSWO+cqaOtMinKVmJRK1E4ZUVofYjryIsLLeKW5kNeUOwfYuUmWyHkdRYCa+a9&#10;FtIhlUgcOEhCEIuIdQuVUudZQcW8pC7vkVJfObmvk5wge4SsJ4qDiOvBJ2sDcY+D2gdIUE4qwlbo&#10;hBl3VB+eCKV5OoDTKTqAuD70Xtsjt4iNBRSB9WwQ2Iesrohcf+ikvMZ1FhfCAvdZJSQWUfX5pAef&#10;uA1wFjpwn7Pa9FPvUoPjY+K/I3EwXD0o4nkV1ujAsADksd55KFIhP1cE1nvgwLveYAJvlYV17vR/&#10;W2KPTJCVVKTd5A6bREBixWCyuetKZXU9y+vcZueWNrjIPnGDxzge9f0F8g3XlPfQ0ObYuoa2gkdi&#10;391usMgBq+wssk/mBoisssQis/f6ybPAm3gOvRf2Y2NZZP89sUi7GUurV1HupFokVl7XHUTgNNtW&#10;lmrby9JsZzkbF/WDI6VP3mIIXTTne1KIq7zD9xBcVhr32sXGxMmB1HOho6wqOx4CI5hYYPexhggs&#10;IkPgMshbmgeJdfIM5KbpQ4MSP05DoOs/zAjkRSQdILmvi4ATeAm+E1AJqgeRzv+80FlORwifkCJ1&#10;gLD1Vs4rO4KrPgB3+qu+EVrFseUIsz6X1FdVeq9bVoB1dYqJZ1E4oHheB3Eoo1KexwEC65ncRxSC&#10;ez6IVD9vEctLHZjDf50+a55AaUMsDOrJG0RmR3TfYusbap7NKQiN451IH09izUuv7wT3IU2AvJqr&#10;p0R9sB9An1u613EC6x2yxVlf4tiV+tBCH1nowwg/tg2cSgdIHAyfED5pfAIr9eDXCwEiYIU3Q2Dv&#10;EMq79neW91jCNeB/XQu+9/+CI7VSxneeAc/lx9AekUVgLz0GcrHxGtYDpc7yEhZshsSbdXIOiT1y&#10;Mw6E0ccfjsgisCNxgMx+PgjOCkPe31mznVVYl4U/WiGusQhbPE8YQx4Cz4O088bWo4A6hzlYbOBO&#10;qiG13gWvSV1oK7NWEKfJAiMMEvZ8NDvWSsJe5sjrCYojrksDgu6ES9ZCAidBFzzrUX8YFDik8dBA&#10;AEc4xZMIvvuu2RFXQuzHiSKDl/eslIcGS+XFkOWKJd232d4nkuX+55Huu2YsrAirECAQz+uk3fMm&#10;IDHk1rM58gYI7EgCCTziNpC3Yd4BC6+x3Vy8tILUex7SAJF9yG2uJ+5xEIH1i6Zy3Gz33G4cb720&#10;ti4FHlH99+3sD+VgC+y8IebsXH9//oFn0DUhxB1gQdxNKwtBESQudCT2BdvPe6RGaJ373HAq7RHD&#10;S30yeq+ChOOJrHbg/4h7fVL+L/xvBdKA4Pb/VeeXNQ+51c6d9g/BPGzGGm8uIw+8a4qXG5SQyOoO&#10;4URYR2CdVsurUFkWWSQOIrBeNcmddnnP8h5P4G2ywCvzbPWyWY7AJVjakvkA4pZAWEfguWMtf+6P&#10;AYyzPJA/9weIG/isEgLnzPgWAsfa6pxEW4WSKceF1imoLFMxcbEsVVm+Jzg+JCyKuzwBI2Z2v6QJ&#10;CDt13o8WBATRwSt770wD9RJyEVOErHc9QZCV9Yng8j4ZRFYRxxGJPoFP3IoC4lxi93Kdosv1h6Tl&#10;hSggn7jAI7GUFKnIjaLyrK73jCUQxrnL9O+soT9X9xz+vD1489C1AGkD111sK9IG5lw/d5RQA5GV&#10;ygLrhw76wYP3owdnkd1YvsLT2mqdWXsUSzFzLWKuhSibAlAEHJEdgUVUWXCROHjP/GdLt5CNkHbT&#10;qmLIC6pKIHOxba6ExFXU6+MO9xomINxYI+9DjmPJEQyPkP+LwMFtGojrp/UkCyCYqP+rzif08fV/&#10;159f719zX3AFrHCD0vLgW18vXm6IqV2cLfI6MHcs5waeVeQViQUR25EUwjbEvgm40cTDInOAvD6B&#10;Rd5tuM9/rMq3n+PnWdHM0VaK5S2FwPUWGBTNw72e9yOAuPMmgPGOxHkQOg9yu++kp39ra1OXQOBk&#10;95M6/crIEa5AQqFPJpMRUkiKYAf/1M0ncLngSCSBRmhdijWCdN7pLCTzQb2zniKuE+YgS0TZkTlw&#10;fzAcKYJI46yg+na/jELAQWkhqX8IB0r1CsyBeYrQgnOhIXih557WE6MelOnfP2ByHsExBPQVject&#10;1JPYzdGL011cLyVEO4ci716PsFJWfl+CXOsAiXGhHXm1DhDYKTu3fkFzhMBFKNM89iM7gByQy7VC&#10;6osguw7d/PaeUgqQN6CgQjaIuKtLITCoEkTkYtsIgTdijTdUFthGkdgRugDBR+CDCOETx3u14xHE&#10;d6WDSRoMv50Q3Mbv00cwKYOJeny9i91Vf5xyCc778Os86Fn0uWggXFBaT1oRugCCQ2RHcL8e6FRb&#10;9zqLrH55Bp7fP3VX3K9vpl2Mi8XVKbR7P1wkK5zkxcJBJBaBf4fAO1fn268pMVY062sI/D0EHltv&#10;gUvIF83/0Yqixlvh/AlWAERgR2KXQmT9Nnjm91jgpbaSGHCV+wAhm5gNoYRwirFcTOksHaTNwt3U&#10;qxaRyVkbT8gqIW4lguuR1oO+PqqQgNNPhU9kkUNQm3ryIrC+kNNeisAhuD/K9akP17cUCJYXIitO&#10;l9IpRwk5YvuEduRVKmLLQov0npfg/ZxPBKHMM3oeRMDKagzfJQ6Qzf+poF4F+QTUzwb90/EiiFuo&#10;H9vnC4WQWT/AV3s9r54zQHw9b6DsiE0/Wgt33Y2teQme4nNzBPp5ZgEkzQWZAoTMYo9E4HzWoRBF&#10;VkzeI3DAq3CuswgsBYALvVEEXoXlXVnSQN5KyHsMRGjVFyDoEvgGEjgyBcizVXUu/v3f5P1vEjXg&#10;78j5/wT/4M0R2Ic7iCO2d7E7/YjYIlbQWN4hF20honunHQSR1Iv/PegVlU9gpfV54HkkniJQnTvp&#10;djG+xsyErJC4BMsrQrMe9Zb5eAsM/liVa+szl1nhLGJfyFqMxRV5S6N+tJLocY68RdETSSfWk1hQ&#10;3idy9ozvrSp5sa0kblwl0skqOOJAOsViCLInzNkQONUJfYX7ztcTynL3rtP7YMEJYrGsitdHhVMG&#10;HjwiB5HTjeONV0nqrJnq3TWP0D5UV68g/Ptl7dUf1lQKp1Q//4OYUkCVro1PZI8Ealfm8hnkRWKv&#10;PhgeqQU9O30EYlvvgMpL60nnkG/FELTYWdtCR+DiAv3lC5FXP+gvtpKiYhSH3GT9rNC3zN7vhd2P&#10;HLhPaZGI7+6XBZeS80nMXJiDXPpiCJwHsmR9IbCQ6+ogb8ACl4JjPAsRNygfst650JDXEdgjsU9a&#10;udNeuSRQLoQsslYeUXySeQQm7wgq6+sfZv03ef37lA8mlN+nj+C+fThiBr7Rdqfljrw6Mffvgzz6&#10;IMUdxIl8IpXa5LkfW7jrfj+k3hjB4yvv9eMAKbdifbcSQrjDvAB5t1apf/UHgojvjSdSK6WdAGm3&#10;loqo3gcwss6OvC4WDsTAInF5uu1YlWMbiVMLiWlLosY5FCuFvMUQtzh6gpdGTcAaj4fkkBdXunAe&#10;hJZLPXcCMfAYq0yMtVXEUishkv6Ei7NwAQF2RKEskunbZ1ngKkjqWxXfvXR/CUNkLtE7T1JB5BRR&#10;IZgjsggn8gERsh6M4dcLLnakb0cWR/SGa15/XhuXp06C6bv4lYyleqWy/O4+R2jvPm8uKkth6LoU&#10;C6R1isBXNEoD99bfL+h++tGzYkX1vDp4cqfIELTEkVi/+yWedQQuspLiAIpKIHoRJITwjuCkymOp&#10;ZbELBUfiwM8Rma9CEqdEgJRoIcTMBrK8OaT5KJsCUMicS+RVSGmR97wJkTibuFfkB/SlPwYQsg4C&#10;bxSBV/skPt4Cy40mFsaFdj/XQ0A9YfcI4MMjaLAr3EDahuv/m8DC8X26MkTyDppk9TziCe4HFJRl&#10;ZTdDSHcdospL0Jzl7juXH6Wz2c1dn4mqbQOB/w7+uIL3Ks0jovfcAAXhW2GP3JA8gHoCu3YewV29&#10;nlUxs+JnLPNWeSuEGcFWWAdZ26uYFy5iIXGtSOsRd7z7eWBJ9CQIPR63mjzucgmxcMlcSAyK5oyD&#10;9MTG+tM6k3G/l8VYJTFtFcIpoRQhnaVzgktewuuI45GgqrTAKksaYjaPGJAGYa4SZJF9iFDubzxh&#10;GRF6j1xBELECRPHrfOvu5hG45l0PsvRcV97NT1ZKc6QuuB8RtZI+vHaBa6Tu70zV90lf3Fsm8krJ&#10;BKW612+jvt18VOcITJ2UFGugjzRE5BLyRZDXWV5QrBTylhZ7ltgROGCdg1FP4ABEbllpZ62Zr1sP&#10;xi3keXJQLEIeRNU7dvfTSPapVMR11trzIHT45r4vh7jBCFmHgDs3GshNFlGdyxwg78aqAtsgOFLo&#10;NdP/Fn5ZML0Tdq9qIIJP2mD45PTKShvaeW5tA4E9NJDKWWK18S2l4tXyfOYpQFw9i4vb9dNIL98A&#10;yCxLHJi/FICf/1+od8991NdBTKywg/oM5H3rXF/W6zlHfh2IyTJLgWjOjOvcacgbILCLg+l/O89V&#10;hIUtng9JIWsp+bIglELeUhF8LgSGtEqLSAvnjLVC/RGA8V9aydIYq8ICu1/QIIS+VXUkcX9/CiHF&#10;slaVFjmspG5VeQlt9MfZ8m0VZZF2JW1W03Y1Fnol97o68lUlkL4YQGCnBCT8Phy5vHqPdB5RHCS4&#10;vhJBGJ0CcH0E2os8IqOITd6VndIAPEsVlswpCNe3yCxF5JHa9wrkcrtDLVKRuDSQdyQOEEcx6zGk&#10;lZdRotc+UmJFjOmtkQ6jZHVF4mCIvPUEdtchLdZaFjeYuA0EhtiyzEp5nmLGL2a+RaAAZZMPgXMh&#10;ah7uchFpqYMXx3vr5VlsfThTmJ/vPuAoAIV5+bjQIqaIC2kdAhbYSyFDhQjhWWP9aMD/sMNHMNFU&#10;dh91lGBdAqTzydlAUq/98XVevsHtrm+nMZxV02ESMaauk250B0wQk1QHbe6wzZE3kOpaYN5SSFJQ&#10;ngfhETH4Gf4viLDHlMG2AGmdlYWk3h9A+G/o+jZZYeCssgjs8gES8yy+C+1IXJHhrLCsbhFklLUt&#10;xU0WccsF5YlzHYGxuiVzsMYiMfni2dwz80dLH/elZUTPsNUIg3765p+ySiB98irWq0RoVV4pEiPY&#10;K2WFyYuwa0qpV1varULYVjuyFkBeUAKZSwJWGDJ4JPWI4QhBX6pz9Y4wnnX1rZ1cbPfRB0KqOFb9&#10;SBFUyZIGlID7C4+BPtwY3OP6DaTOquIBlHNvmdIAQctktYDLA2fFgFLPpfZI7qw7/fhz1noodvVf&#10;/3h/WE/fO3sELhRBj4cICzkLIJFP1OC82gTndQimmLiAOeQzFwfm7llSrC8KTV+9uR9GUC4jLtYb&#10;ARc3M1+5zCJtXk6e5WbSR6b+SmWBhWxwVlcxrm9xA2lA+DfU/1pJLqjcxEyPALKMpD7RPHhlCapP&#10;SJUbDrR8ovp13usmn7TBp9cqex9eSAl4h0M+NhKTeooln1S/OoLAKBefyA6uTtCzeEpJ9R6RpFwa&#10;XOVjnyEI7jqkc2XNxyOwc63lSrv1gMzyTAKpLLJIrY9j3CeqUnhyo52LLWus023vG209myyxfyK9&#10;tSzV/iAOLl80xQpnfe+sbZlP4vkTIa8IjBWGuKWQVijBbS6dTTrLI3AmBE6ZPclW56YgAHplopNQ&#10;WUCPxCKUO8RCeL0DHAlqjq1EsJIXR0OSbMoiEiRHiFVexTURWC65LG9loQ5RdHotMkAOdwrsxa0u&#10;Tq23sh5RRRgHjas6d0qc4d1Hql//VEGsKt3ryKZ3t4QAxTm2qqzA8hmrUP1zzTvMgpRcK2EuQmkR&#10;Au8IHUAxfQTqyminP+1aQb7KQb8kKrBVPNsq1qMKRSYlVlla7BSYPBJ5I6vLi211WbFVlZVYeWmp&#10;lZXioZR4KNWfnA2gpFjlYvKeVRZKQRGKQCgOQIQvxsMpYN0LmUMhnkwRcxCp9e14QT5WFeuqH5C4&#10;Tz0hrr77LsjBvc7OtqysbEtLz7bU1ExLTcm09ORsS0/RzwkRbFnh9QjVegTQucyOBKoroA4CS+AQ&#10;PL1OcZbjeEEHPgkd8RxBIacE071SgZj65Y4+cgiQ2SdvMGm9sn4H7BHYpe7dqvoDxJAi73rc5nVg&#10;vYjsfhoYqNMz/Bf0BwuUFrjr7q90OEvvK4n/fgZvLoLy1JP613zUx/hc977DlvehPkCgL185uJNu&#10;lJCLkSG4+2iE8maB53N/pifwkcfOqkxbtWSWI2P5/ClWHj3VKmKmWAVp2fwA5k22srmTIHgAcycS&#10;C0+wIuLhjAmjLWnmOKvIiLPCjBTvF0XA/zLKWWIsjITVWUzqV0II/fxu8rdfuQMk/dpG1k8ucxXE&#10;q4Q0FTroIl9VnAlEPgiCkPlWzf9zqp4llCvrWU/V+b/c8eJp1cvy0hbyOuUhFGcDCKovxwrTbCVr&#10;Fr94jsXMnWp5XM8XgXUPc5FFLWIMWS0d/Og1TE5emuURNngfRKQg+MkIfpJlZ6VYTlaq+0PqBZmp&#10;lgdyM9M8ZHFfVqZlZ6RZenqaZZBm0i41NcWSAkhOTbeklHRLTE21hOQUS0giTUy3+IRMkGXLE7Mt&#10;LinLliVl25LEHItNyrVYpcm5tig1zxalUJ9KPi3HFqZSTz42IcNi41NsyQoh3RbFpdvC+ExblJRn&#10;C5N0L21T8rm3yBamldii3HJbWlRpCRU/W8pPmyx57UZLXrXBMtduIgZG8J2lkjVzkMX1SKzUi3uB&#10;PrN0n1oqlhSRZYmwxu5U2LNonpVCcMuJ78q9Q5ptkHIbZNEpbD0k3NR57WlHfkv9fYFvrB2pRAKE&#10;n/Hd73yZp+YjheKUCkpGZV1zMbDqaKMPURzc3+RSOZACub/bnBfhzV0u8jZ3MAUUswZcZu9wTFYU&#10;d1iuMNe3OXc5z37X3wdTHWX9TTCvHmur9ig5/aUS3/V26+T6Abjd+ttjW92c5IIzL30kI9IXJdtG&#10;/SGA0iSr1B8/nzfVihfOsuJFgDQf5OIa582dZjlzplg2aeasKZYxazLpZMuaPcWy5kymPNGSQGX6&#10;citMTcTVSreclETLTk2yzJQky0Ioc6nLBhkpCZaZFGcZSYupj7cp4yZa/JLFlBMtMzWZ64loeUA+&#10;LS3FUtOSSBMsJSXeUpLjLTkp3hIThRWWRDmJcgL5FQlxlpi0whJI4xOWWmLCMvJLLSF+sa1YvsiW&#10;gxXxS1y6nHRF4nKIsMziViyxOJW5b0XScps1d7bNmDPbltLXovg4BH+Zxa5YARIpJ9iihATIkojQ&#10;p1o0pIpJyqA+1ZFjaVKKxfG8i5lf7Ar6jlPfcbZ8RZzFLWXsxYttWcwiWzZvoS2bE21xc2Ns6ewo&#10;i5s13+JmRtnSmdG2fGaMxU9fYIkzFljSjIWWOiPWMkAmyJm1zHJmgmlLLWvKUsueusRypsRa3qTF&#10;ljdxsRVMjLXCSZQnspcTY6xgaixe0nIrnhlnxZOirPzHGVY5dppVfo2C/mSiVX0wwareGm+Vr/1g&#10;Va9+b1WvjLGqf39nq57/1tb+e4z99soPtu61cbb+1XG27uWxth5seflHC/mZ2OcX3JSfS/NtLena&#10;skJiIFLwE1r3JzTjWjTjGtyPNWjC1dKmaNZVaL7VaL2q7GRbmZNiK5VmJVlVZqJVKtWvYfQ9bla8&#10;rSKv36euzEmgXTxYAZbb6hxdI5+VYBXcU5mdaBW6LyeJlD7otxJtWpGbahVYCP1l/So06+qsZO5L&#10;tFVZQClYKdBPVQ5ts7knM5nxk10qlDOviswk0gQrzVhhZQ4J3l/0Jy3JiAdKk6yE9qUZye6v/hfz&#10;XCXMx/21f/dX/4H78TupPp5nTsWMpx/E60unYuqKBOZZpJ/pqQ3rVJKfhtVIBxm4U8Q8rGUBKGRd&#10;i7EsxUWZVqy/04wVL8Myl5Vk2coy3D3i+VWEOZVVpVaJO7eyotRWrq6y1b+usXWbfrFt2zfZjj+2&#10;2Pbf19kfOzfarpo/bO+RGlBr+45U2866v2zLjo22cfM6W/3LWiupLMN1K7SczEzLScPiJCZZ+gr9&#10;9x+4rfqNaXKq5SRA9GUrLGPJMsuMRThjlxFXx1ra/AUI8VxLnznXMmfPQ5hnW/r02ZY5bbZlTJ3l&#10;kD11NphlmVNnWM6MmZYP8iZNt9zxUy37xwmW/cN4yyPNHzvOCr7/wfLHjbeCMeOs6JsfrOSrsVb6&#10;FenoMVb26Te26rMxtuqTb63y/S+s6u0vbeXrn9uqVz6z1S99Yj+98on9+tontvHlj23zC+/Zpmfe&#10;sM1Pvm6bH3/FNt//nG27+5/2+13/sG2jHrPfb3jAtg+50/4YfLv9Meg229nrZtt9zTD76/Kh9leX&#10;gbbr/H7213n9bdeZPe2vU7vbbrDnlGts70lX2d5OV9q+jpdbdYdLrbrdZVbT9mKra9vFoabNRVbb&#10;4gKraX6u1TY7y2qbnmX7G59tBxqdZQciz7D9EadbXfjpVhN6pu0PP8sORp5jByK4FnGaHQzvbAdD&#10;T7VDIafYwQCUPxzS2eFQyKmkHo44ePVHQk5zOOzSMywkB02clcVGCrgX6enJlpqeaslpqZaBi5JF&#10;YJ4t5BaQ5lkWgXY2fnl2To7l5ua63yfmc935+AT9OonLoz7f/W4xE9cl3fLR4jnxaCs0ax75ArR5&#10;AVq9CGuQT5qbnGi5SQlci7ccNHh2/Arako+Pt2w0bh6pkJuUhFWBXMyvNDPFSvUbVsjm/nsNUJ6e&#10;5NJSXMcSXKJitQEllEtxj8qYSwXlMqxIBW0redaqdJRKOuSn31W4SKsZY/VyFM/ipVa1cJGVx8RY&#10;+bz5Vjl7tlXMmG4rp0631ZOn2NpJk+2n8RPtJwRQ+PVHMHYs+M7Wfz/GNnz3jW34+mtb/8VoW//Z&#10;l7bh8y9Jv/Dw6ee27qNPbf0HH9nG9xHAdz+2Le+Bt963bW9/YNvf+sD+eOUt+/PF/9iuV96wv156&#10;3Xa9+Lr99fyrDXj6Zat+7jWrefEN2/fCa7bv2Vdt7zOv2V9Pce2pN23Xk2/aX/94zXY/9qrtfuBl&#10;23Pnc7b35n/YnusftL0D77I93W+03ZcPtz2XDLG/LrrWdl84EPSz3ef3sT3n9bF9Z/e0fWf2sL2d&#10;r7HqU66w6pMutX0ndLHq9ghsu/OstsMFVtv+PIT4bKtrLZzl0v2tz7H9rc6xupYIc6vT7QDY3/w0&#10;O9C0s+1vcoodaEK+yal2sFEnhLwDQt0RYW6NMIOQVghuK9LmpM1AU4fDDo1AE4RWiLSj4EhI40C5&#10;EeVws5AIEO7yR13eRyPQGDQBzUGrANoch9ZBaAvaBaB8cJuWoAVQH0qFZkD1qlPq5/2+/D6Cx1Vd&#10;e9ARdAIngpMCONnhKKT2CSzCHgk5i/qzXCqE/HHL47Zj5KO2ffj99sf199mOIfegse6z3+941Hbc&#10;+4ztuOtZ23HbU/bH3U/ZTrTaztsftV23PmR/jXrQ/rrxfts94l7bO/I+23vTPbb3xvts3/V3WvXg&#10;UbZvwI22p9f1trfrINt3RV/be2lv23dpX9t3OcJxGSnYe2k/r+4SwPU9l/W0PV162b6LetneSxCe&#10;i7uBHrbvYuou6UOeetrtvYy+ruxv+64a6PV9OWVQTV/Vl/YEXWnXjT7BJd2s+uLuVnNhd6u+sKvt&#10;u+Bqqz7nGqs5+2qAYJ6NVj0DnHqJ1Zx8odWcdIHVdbrQatudY7Vtz7QaBHBfi9PQsJ2trsmJtr9R&#10;RzsQjuCFtXNCd4CNOMBmHWQTD7q0CWiE4DV2OIgAHXT5SAQwzOEgOOTyIaQejs//L/w/tTlCv0cQ&#10;psMIzhEE5AgCIxxlnkedoEmgfEEKFiYffr0vgLrHF0hfWP28hFaEOD6v1C/7+ePRFIhQIlZkEFT2&#10;oet+G93jz8kfX3mfcMHz9tv5zxpMRhHGJ6XSDoHUv6ayIFIF508IpGrnj6m+g+d0fF5QO5+8/tge&#10;jtL30VD12UDgo460PkTeznYAS30QEh/C6h6CtEdDznbpIdIQb3GkocKAtJjy0mihNAiz/SzqAYTw&#10;MGVpNWk+r12YK3v3hQZSvw+/jepD/gZ+vX/P3+H49sF9Ke9p24Y63aNx/Wfx2/vzUb3u8YXEv98X&#10;DgmUD19YlPpCGCyIxwupf5/qPRx1ZX8TfWL41/17gwVUay5ofiJiCHkfWvuGsq4dCfUQXO89T1Py&#10;ImxHICGQYEj4pN2V+ppeUN6/HgwJrW8ZfKGW0EkQg+ELssZr6cZtqPPqvVRroOf210/Q+vjP7sNf&#10;j+Oha/76Bu+L+gehqgse7++gPfDhz195/7mCrzWQrKHsr4nK6s/fW+YUqrn48OcYdN2f53/13Z41&#10;EyByYG+OYn1FXM+1FmlFXi9/EDIfDDkzQN56AjdHC2jT/cXyFqb65FZW+wouzbhmtn90C9t7VWtu&#10;YJPcYmkympja+vf5Quwv9N9tkOCTSfnjr6vsXzu+3kdwWXm1V95LPeL4G8yzBYTlqMt7z6oFV73a&#10;1rdXff3z+Pf7m6C8f93fIK2Bv0GBulDSUN3rXwvuQwJOWW1cvT9nkc5380RgKcZjifn/Fg0KSeNJ&#10;WHzr4ZNUZZ+kweT1BVRtjydrcN6HL+wax3tWTy586BlVL3jr7z2vD3/flAqSiWAEX/Ph36u+A3v2&#10;t+N58zm2LML5qeb9d4QOzgfDJ1vwNd3v76OUtbevLgVequs+gpWb34/Xrwh8hDU/EmSFD0Pigyhf&#10;PzY+lsBn4PkRT0NgAQKrYy2It0gS6IOg5hEGKmxtO19tbfunNLK6H9vY3uaaiD8pLaa/0P7iCio3&#10;bIBnpb18Qxv/utLgzTo+H3w9+N7/3miPjE1QMnJXlSo2os5pR222N7ejrn1wnZ7dFzBfMPxrWhtv&#10;U47dEF8gBF+I1MZfR6Vq5/fn36ey4M9bsZxnXb06eTjHWtv/b5DnoX78OfqCEuy6+ZY1GH9HXl/Y&#10;1JfWQlDeX5Pgev+5/LKeOXiNBT2v/9xKBT2/p8C8uNX3ooL311dufj/+WIK/V54iPhoavCfBqeai&#10;vL8m/v75zyj49/plwV+/4PVQGthzXxk7g6C8R2IHV6d5yVDIQ/G8lGP79/bDs8KeJVb8exjCCrLC&#10;cpt1YOVZYx1unU7+bOrOQb6dBfYG9hbCI5wOC6q7tbE9z5xm226C+TMaWe20c6y6ZWuu+wspNGyE&#10;B9Vpg7Qp/gbJlfU3Q9cE35VV2mB9Gu4L3uTgstLgcYPn0cRqmre2fbe3t7pHW1rtE+2t+hQtmK77&#10;wuWP798HjiG4ECyI3ubUb5hrp7KgNVNdcN/+fX7Zr/MFzq/z1qvB2oq0nvD+/0fgBjfacyslkBI+&#10;X2CU94XxeFIrDRYuX8D9tdG8/Wf2n9F/ruCynxf85/X3S9Cz61kFzdV7dh/+2njQvb5MCH5/x8Mf&#10;z98r/xl80vnk9J/JJ6F/XQhem+B7/Trdq3MEGTEfHkm9NdK5gw7dWpC2hFwtCHGaQbZmhKAtCEVb&#10;kXpnEV6fx457FBwMbW+1jU6wfc07WU2zE62maSerbnGy1TaBuKGdrS7sVDh4itW06gxOs9qWp0Ng&#10;J6ANBPYIpRPAxra3A5ZsEi50TGfb01W+Ny6eczW1WP6C+hvlkzJ4UdXmeJL6dX7b4Hptlur9cnBe&#10;UHuNr1TXBG/zNLe9N7PQKU3twMKWdji5qe17t43VNPJjS6+dB/9ez3IfK3j+3I+HZ+Ebylqv4+/1&#10;oT4acDRU8Obh1aGVKR8JDSauBFhWSArPE2bFuoeJcwUvJlZ7H4qBaQOOJbHu1zianye0RxFACYgn&#10;gMor9Qh7NNTP+wTW9db0K2viCWq98nJWRfLiPaO3dl5eJ8IS4IY6Qc/Fc7Lfh8lrj3SCfMTNPyJQ&#10;r3t16KfnpV7P5Op1+NfE6po0Q1CRwUj2lXvVj8byPCnBHysASHM4rKXtbwphmrWwA81b2cFGekaI&#10;1KSl1Z2IR6nwsDMhYbPWrG0rqzu9jdVe2NpqLyZ/bgfGaGF1J7ez2r5trbZ3a6vrT/uLacuz6dS7&#10;5qoTrO6W1nbgRtoNa2kHIprYgTMY677mtv/+prb/MeovbMkzNbOake1t/8uM/QpG5QUI2jZYaQQr&#10;iTZWfVorwlXm+y38G40yEH7EmD7b1vbhUu/r38kOTmphh8bgJYND3zUTgbXJ/mL4ECEicaM72sHU&#10;U2z3ZZ2YuAReRNd1CYhPAl8olfr1x1//OwRfC84H9y+i+3Pyr6leqb9pEphGVt2GxR/Los853bZ2&#10;P9NqHm1udTEn2M7hZyMIwfceD79/v8+/K+t+bzyPxL4VFkmUag6eUHmCpX79e0TeJk5QPdfeSw9w&#10;XSfGPukk0DoslJAecmk4WjucuYchkKEuPcg171Rb17z2HvGDCey745qTF/IcRDjqwtpCBoQ3sh33&#10;+mQlBoPAB0Pb2YEwBC2sg9WFt2c8hATUNUcgWze3A20gUKs2CLsf58nKIJznQ4ietOvewmp7tLTq&#10;nm1orzXx1zbCatu1sOob2ZtRCPBtrRDojlbXVOFNqNWc1dxqH2DPHuT6QwjwGc1cvZ67+jLaP898&#10;v0Cov4IcHzHGsy1tH0TSOgTvScN+af0jbO81WKuxJ9ihb1jrCc0ZX28KIq36Vggwm7lPZv2nt7bq&#10;cyFtBM/4XSs7HIVyiIm0faNPsGrWrvZW3Ng41m8uindBI9v/A2O30ustlMqzHexoHGMtCLfDs5pT&#10;39jqroeMy1FgUSjk5YSc18vyYoHfh5zL2JPoEDs0s7HVnCi+eVbXJ67nPuM9XoSCXIDMz6X9rAAW&#10;htjBLxrbXyHM6x+MsQQFrfrZHgIxcPACNGaT2RwWedeFHeyPfphrt2ESXrXRwqEhsSB1jZohFGic&#10;xjxApISUjUFYD4VTbkI/9FHXTJpP8Ynu9Rfe60M4EhZpdS3opwX9tGaj2qDpwht5/bfB9WhPXXsE&#10;qF0rOxTBgjRj8RESCdb+dlhaxjoU2ch2X9zW/hzU3nb0OMH2nt3adp/fwnb0b29/9u9o1RegkbHE&#10;+1u0sJrTEboz2KCz0eznQvJzGJu2dRcjMBegldH0xwqF5upp/dqz0NT9QB/IwFh1Z7ahXsLIxlxG&#10;/RD6uA4hHdDBDjIv/1m1kTXDIc7zzOMZxnoOoXqyrdW00Xp71nQ/+ZonIQDX6p5mLZ5kjs/xHL0g&#10;Fm1q0fb7/81zP83zPwWeb2bV97a1A+HyWo4nsJSGyNDUajog+E9gLT5raQe/QgC/ZN1ebGXV57Vl&#10;vyAlglMzrJ0d/Jo2n0CoDyAx+7C/Ke0+YX3HsReTmdsLnZiHFLinvGrDmeenCPgi9nQulnYeWIIw&#10;D+aeAHnlSdR0QXYWIZjReBfRKKOFrWzvJWoTYrWD8A6WNbcjMQj9kma2rxdrw7Puu4l5QTSbxrNN&#10;Y31mRdihKSiqOZBsbmv7q187p+QaFIUvV0rDbM/lxIzRJ9lRCfnCUNaT+TLn/U8R50fRJwQ4NL4J&#10;1pDxIrHU37Jec1g7UPsJxBZJR55kR6KR+Sl4OtMYOwoj0U+ucFOrIzw7Op/nmYp3NLGJ7WtD+0G4&#10;wfMh+1QIhjLYP1hKGkv5H0g3j7oZKOGJhKInSHHq4FBhi06fvRNovTWoQf6O8IxHZzCXacyd/m1O&#10;KFa4me1ogaJ7lTVhHW26+uMafQZiYAmsFiDcafXqpzrYgXForU8hz/uQ5usWtneENJ/cQG+R6s7i&#10;4b9DuL5DKL+FGF8RM5/IZtCm5hQ0/jcd7cBY3J4prewvtOt+N0bwgmsDIFVYY9v3Bm3RlIcmMN6P&#10;ba26EwLTCFflq5OIv7EG0xHm0R1sbyRC8ySbNx03ifa1E9vYvk6064yVmYZATmAjpkCoObhzs3HN&#10;pmPl0KAH5rW1Pe0RrhtPQ5hQEFw/NA+FMx9lAw7Po21ME9s/HZepgyzI8ZpdJEQ7/4tNSqL/hRA6&#10;gTm+iXWgfj/Xa99BkyYy3goU0nhcd5SW7x3UhdP3NyjKBBZ9EViCAK3Axb9cFk0WlPXszDMtgBxL&#10;vetH57NJaP69z52J+8Q8P+JaDNdmBzTwfIRtNEojQvvWQF6PwN7rvmopvm+Z81LWGwtgscClWPNZ&#10;smZYX/Z//7088wqNh0DOZk9Yq/3NceMm8eyM40jwBnvjnkfuNHvfkf0aR1mCJKGVsGF9qh9TrKe9&#10;9cKBuvNYrxmspa5Pod38CDw7rVsYipBQYh4yJWFl3JpLWZMTm9rh6awLxD0yGQs+saPt+5S9ncJz&#10;TuR+SLbv6zOturEUicIPn8g+gbHeHTra/nGne3PDmh14FeWAEt3/OqSZyz2s4cGPMSxhPCdu9cGv&#10;ec6AVdv/IS6zSDriREjrEdjNXev9fAvbw7WaJzt5igAiHWFe+9phBIZAaojrERgeDWnMOjSHwFjZ&#10;edw/EyJORGY6yWD6bwD8Dze8jzb2X4RHJGVI26OQU/M/OhMFMqORbe0hhco+oQzcdc1XBHZftWA1&#10;PUFFkLCaB8aiNdg0kxBJeyxlIz6WdlSMo0WifAFadREbKKGKYqDlEfbXMFwRFrAOQh2ey2AIhC0P&#10;teqXIXn9InsL7Z1ON3LuYN3zaKVllFmkI7gQ1edhHZuhvaYxL/WPQNd9iMDR/sDLxGgSchblUHRT&#10;23tWU6s+EWHDlTkq10OaVCmuh3AUoT20sInt7ah4hMVLYpwFxFloNqd12bQjc3lGXJND87FqJ4nA&#10;WgvNT6lHaMVvtY8ivEskANzH+AdRLFI2Etj9LyNQkPNIdCgaHeXCOvqKsbZ9Y2IXrrNOprE09lKe&#10;8ybFSRqHdWfcQzNoozVHyI5O9QSk+s0TbXdrLNYXzGMy909k/AmkCFXtJ+3wgjRH5nMMgcPpN9xq&#10;HmAfl6FUZmD5pmNxUAIHpeBmQq6FEOgDvAUJ2S2s3ULqEOxDkxFGPJv9uM+HfmR/nbJgv18TgUUa&#10;7zS15gIsPIIlgT08lf2czP1zIJyUWqieSQRmjiLwdBQrhDSsqDGXA9+h8PGa6rppz5AH+jg6mz3q&#10;AoG7UzcfWeFZj8xvbtvvOdd20Lb6GcbWukOoukknWvUJPFs9eYNli37DUKAfn+3NfRZk5bl3N0We&#10;3mP/5rCuWM+6F3lu5PlAU5S/CCxrzb4ceI/nZ9/rRpyKx4CCcYqHcSHToQnN7K+W7O1jWHcReAYu&#10;9BQMUDsMzOAOyGrAAkdHQGiUAP3vf416KUGIeGgySupkuc0irIirDzf03tf7aKMWAh+ZyzPRVgQ+&#10;yloJNquR/f6kFCbPqXlKPhzJsb97unS0Q+6AxRO2utNpOJeN8/1wOhNZDk5gcdtoA7VILMDpWK5Z&#10;aseE1SkCUY1A1LKoBzphTaYhcOpjEZv/sjZfGyrQvj7VQQZu1s1YryXMQRuEddvXFRezI5Z3dqCP&#10;WNyqfyI03HfgOeooa8zDaMh9IjtWU7HIURbqKPPZP6Wl/fXFmbbnizNsz+gzbNdXF9ueDljr7rit&#10;33awmi/kojEem1v/bK9BxhfbWw3a1Le6XuoRUZ/y1T2MACz2CCwtfnRJpNWMQDNqXi+xNpoXFu7g&#10;982tpjlrE7i3+sLmWHv6Yn4HZkKo2WzSUkj7rOIkjcMadCLWxItwmy0rO5NxJKyfdbKdF3SwI9/T&#10;nwg8CUwEWK39X+DGE6ocT2Ct7QFIdPB9FJaUKEqw+m1CDGLYmvuwbgsQBJTXoakowOYI8EjmTjwn&#10;rX54itYTEjoCM3/JAIqn7nXmF7C+OsypHsI9WBybHmK7UVgHxovskHMMirK190xCNQQ+jCckZeSE&#10;Wy4pHs8+yFp9ufaXayLI3Ma292LqulOHVdazHo5ubn8O1ffAobb3gfZ2cHlHO7iQPZqOV9JRc/EJ&#10;rDXw90oKFWXw7AXOrZcVO/xtU9t1Gs/zGX1rbWPwAu6WG9/SDjRDiX7NfdrTeXgm74p4hEsjTm8g&#10;cIDERoy8q38z23s3lhySygIemcqztGePe2OEopk3+3IUEtb8Cxm8inXEJfesPus9He/sVI/Ax35x&#10;5RG4pktb1gZlyJo6RTceGZ3GOLPD7K/RTVGY5OFDzbjmthcZU78he54m4EfDKZaTVazt38KOxJKX&#10;7z0LyzPT2+zDuJh7L5X516LJ5dM1HlAE08OTHkRj7u3MZrbAhZ3MhkoYsYK1ryt2kFvnCZgI7EPu&#10;475rsNwxWHfGscVYpqG4Kme1xcIySVlJ6vbeLA8AxYHQiygi+2Es8D7Fr21wu2S9ZOEWQ/bXWTzF&#10;dqHEpLhJ1cRrh0IjcZl4PjZnN8rh4DQEWd4FCqb2nZbEPTp5x1o4Qv23UDgCPygLzLz1zKyPLQqz&#10;/e/hmtP+4Is8L2OLLAeIWXRyKuvtXsldS6y4mD6JX3Z9jts6mT55hoNfEjs5FzjUak5gs6cRG8mb&#10;oe/D01kvyHpgzIm244ZTsLq47ZPQ+BPpR66kCPxlW1xA3e+ta8P6ch/PepCY1nkwjFWLF3QI8h24&#10;3rO2bk+xjPuIAw/eQN0i6rSmKN66jsxFlukH5qk9EYHf1B7SH8+kT0NrHyU/H8GcE2Z/4BXVfiMC&#10;M+/ZuJgoLM/DQpDPhsByoSWUssLyLLCw1Xgzf17JHuiQCIIo3YcLXX0NciA3ErIfgUB/Dde7UBRB&#10;x/a2+4rT7a/LzrI/zzuV2F97pGf398iHDgkjbPeoi7Dg9E/fR35sbDuvhLAoFykkubo1/aQAWtt+&#10;CHzwW+5zBEbxQWDF+tVDO9vRGOSbeSsGPoKxUliz95UW9udjuL7RjK/1msEankAY1x33F46o/VEp&#10;Kyz9EUjujIRcea33bAh85v8mcO3F7ZmzDAvtUTR7vpLHRJk1Pixik8o93/QyYSl7L88oZMfT51st&#10;bpiO/3VCqneoR5eyyDzMrknn2V9j2zkrdXQx8dj17RBIbQxW9UQITCwqV9KRTG7hkgjbdwfWJ5JF&#10;nMiGilC4lXXvygL7gsYD1RNYpIZwnXBvpiIQ6msxrt+dTW3PFbjKi1hYPfhCtDPuljam7mkWXgRW&#10;/QIE6SLGQ2Ec0v0aD3e79hVZNs1Trro22rMGHlA0raVg2EwJN/OTKyl3yhMGn8C+cHjQKXLdQ2hT&#10;ntERWEBBSWD3MP/9TzPXxdTJAo+DBK0kIHLTcJseboHF5Xkh/J5HIMIXjMW4h2ag7VlHZ6lQKvun&#10;4m7xDEcQ8F3ftIGwYaxjK9v+9hmQGY08oYX9MZrYSbEkQnJgNK5uUz2n1rUB7hmxwAc+5BllgQkj&#10;9r+GtWE++yGw4eX4BK5uCyHxIo7E0o8jMEqF+HZ/E9bkB+6nneZ04G2tqdYI5RTa2Pa/y/NpvxCs&#10;7ddB4HdoKxIg2DXX4XG49Sd8OA1XG0vvhHiaXE4JKHP/upltvwWrFXCvReDqy/CorqQtfR5RDIyH&#10;9dcNJ1j12Sjpqxn3asKAPqwn5JOH4O2N1i8YmiOy2vV0OzQHS0m4cZRYeuddGInxXMejPDyLWPQC&#10;7U8bjE0r91rGIzDP+Z5eV7Wy6sGQagHtRWDWe9+cS+3wHNZwYiPb8yXxLl6UnuPILJ6XEK7mmg6u&#10;vWJWp6wkH5IvkVHPLu9mDutxnt4A4J6HoCBc2oDaLhAY5eV7vX++2cb2/+DxwvGLPo/ivfx6Vyer&#10;Yw7iaEhtK8x2GJqKza3DxTrwAdpTrmBMmG3/+Hzb+QZCpXgS13Hf0/qcUhsDkdpDeJHAuXxArnQM&#10;ruTnaNYObOAPLIoOTETgD9HobnFF3v8mcG04se1nLOgCrsXiTv4T12kQi4SLqskfnNPM9p0pBYPl&#10;f5wHkhvLwxxZgFW8BI3fAmUil10EZtEOjmli+++G8PcihI+2tdoBbQLzFoGx4q1oP4F+AgSu+0jz&#10;8za+QRAkHCKyB71Wq3sIIgYIrLj5yDzyeAe7b8G9f5LxRWD6PIRLXufCDWnzZrYfC++UTmyk7cYa&#10;H/gP2hxSHY5lQ69SO8KGdpBmEgIdxRrg4v75TmsUQSMvxprIHuHC1fzYwba9S+wkgWCTRYK6Zpqf&#10;iEv/ATgC85wHRWC3d3KBdQ6BkpAF1smxCKzXGh0QWAh81BEYSwOh9hOP728MscfyvBJE5uQJttaF&#10;9W4DmcdyD33I9d3VBYI9T1vNPZrYmrXwFDbKoLNPYK7NhEjvY/WIrY8oTwx/ZBIEnsy1OVjlq7DA&#10;V9BWB1tSUqQ7bsGTcutHnVz2BXgWUSfYntP9GNjfLx88M3Pcd1onQilIKJcdb+bPNzAIU7gfWT04&#10;HsXfXgTGg2mJTH/HPfUE1ulxK6sZRHzqCMya4g1sfft8wh/catb9yCw8R+JfhQxHIXDdyYQmV0Ng&#10;DI2ui9h6l1v9Zns7MI51EfnoX/Ft3QWywKeDMwI4M4CzbP/FJzjl7UgPF3Y/3NGq34KoUsIiNVw7&#10;OLWFbehxrh38qpMLGfmnDqUVWKg2PMykAPFiw23ns+fY7rsltAi+XOEvWkA2zyIdaIPVm8ADatMw&#10;9y6uk5kn1ts2tC0DsCi+hYOctWHaUAmYJ2wik9xn1emAq/Y53PPAOPvewAW+B8UBOTSXOhahpqXc&#10;W8h3P2NizY6gfY4sYiOuaG61zSCkhEQEdhaD/pfRl5AWbrXviqDabI2HW9cUhfE9z8XcHIHdc2nz&#10;NUdBpFDZh37OJgvMpi/Vc7LRWKo/v2btWKfqL1vYX28iUAvon/lqDesgpO6rbR4ggk54F6K9L2xt&#10;B56mjLt9dBnPfafcTYS3leJI+tCaoST+0mnuJ3g4OsSYCtjAPZ+dYH88CslFHBEYEtXiTTRYYG99&#10;VT7AszplrM2HwPtZU8WwIvAR1lXaXOcANR1RdsMYh+dwrhoxeu2pELgR3sMPPK8IPB/F/AF1gcNO&#10;HTIqvHKvOPB89qBA99/H8/L8R9mD/R9jDAKv0eo6s3bsjXulg4L/45FWtucVnhPld3gallakUmw8&#10;n9CpO+EOClmvi9zpb1SE7boV2SFMceuiWBTldWhKS9vXmTU8RuH6EIHZzybtrfZrPBfGVRypuNGR&#10;ToeMn6L4wkXg9o7AB78PEFiK6n3PAtde29mOLJSiUT1cuL6j7f3kas9giaQitpN79vAULPBVHZFH&#10;LLDIh6dVfUcr2x1ygu17lvCHstb7CCFU3cXINWT1SOwR10LOZt/OswOXonDkdkuGkY89N59EvH2q&#10;JyuaH3tZC3F/P/tqO/z1yU4OQ9xXOaF6kdyGIJp8DIvChSPLW9qO27rYvr5s7lLqmPj+Wa1t74nS&#10;fGiplo3Z4ADZufbXV+1s97ciXZjt+pi+pNV0TcQfjaBFiBQSME/IgqFDipqb5brThnv2fcnYL9OX&#10;CKFJYyFr9eUSQrn/HjYTAT+iBVmEAGLBahrhgk9kQ7XJWMajCMORODR/HBuajsX4oB3xs9xpWX3c&#10;f1z8A1+jMGQxsYz70ZZ1jTQ/wSe68p6yEhRe1D7E2HKFtdHEsVvvaG+HoxBmNOvBaVgIxdTM/+AU&#10;NhQvRPfVnoonMJs15DkOzmliu5u3tLrbWEP1swzl8orcbNKWCM5EyCnCxSG497S1upd4hsD7RpFl&#10;9ysn2a5RCB6xpwhcN64tLjB7cNx6egSOsP0fsqa+En1Dr3ewwEMRZClGrR8uXXUn3NLrsR6ycCLk&#10;bObcGW8gEsJ/zzxFYJ53/8d4E2He72+rr8NjQxl51gxv6WxcTsKLozGe8B2ajOIKhAZ1p6J4UXae&#10;ACLYd7aw3QN1uMa6SjERXzoCc291D6zWRayVO5mmPcK89yaU44AOVicPTQdQENgdtJ3mra+HYAJr&#10;PRSyofRfOc2R5qje4/qnugvx8J7Tzz4lx7iorRQqeN6EDMD+DwMx8MCzITDPyTrrtaHc9903X2NH&#10;lrBHzgOiP+45jJegMKHmyhORR+YuAsvjeUBnBidazTNYWbxKyeURPKu6y/T66BxwdiAVzmPfLrL9&#10;lynu9vZGb35qRp5hNdde6EJTydZR+t331Dm2q2M/O/w9bZG1kOr2WN1QfSaGYF3Xyr3eUAeHlre3&#10;bT3PtT3ns/ixaKJ5aOclzWxXH5E9kuC/Ea6qrKwWHwK/1cq23Y8lF7kI4A/jWjhrKAJ/0wrSiBAi&#10;r3CswOmlfs2VCKs2FeVRM6mF7frei70Vv1U/y9wQchF9/90iumdBjsYibD2b2z6s54FxbIiElYfa&#10;P76l7bzvbNt9x2m2+74zbM+QM92prP/l0wFc9oMoCfdeFBzU++rG0uYirkiuwzV/rkIEBMaaEL9a&#10;HNd45sNyHc9E0GV55dLL+usVkIiq10snSJCwzt1beoeC1B+aTUw3rL3te574FsK42PQ7+sA7qW2K&#10;4IxDsBcx3grc8tvbW/XjkEInxhJmrNHuh06xPcOlND0C147rYNXu1PzY9fQJfAACu7BEe/AfLwau&#10;G0yfOlATgfGWqk+GbENwF1lLCeQRlMx+veOPwA0e4xOYeX7K/FhnhRK1T7AOi1gHCKHDtkPTUVK4&#10;43pdJYul2LX2GvaTedSdQhgwlX2VJSQsq72vhe1phzyxRk4+5FqLwLjGtb2aWI0IzLyOuGdG4EdC&#10;VvqpJiSyhcimYkm9EjtdxNWeKdVaH0tkKdzqe06GfJQVk2oMjbUw1Kqx6vqARa/EDrRqYYfGsoZ6&#10;TgxR3Qde2LNvwJl2eAGypudZhDLsQShzIlYy6lw3B2fZRcr5GJEzMCKXnU471kWKCqJJ2deFYLWf&#10;hqjyLGUUmf/+K0Rg+gg9F8Op9DzKF7BvXazmUqw+XoqT+zj6GHmm7TuvqzvrkWejL7qqb73C/mo0&#10;CAKjGJD3kH0fn2B1LfQBBlboCTYXq6AH0ZcnNR9j+Yh9js5js2TZ4hrb7vtP8IQDN/TQ1yycLAao&#10;+aSl/XGuHlhWg7Zoc3dSyyD7x7Sxur85LRW872LZWGKxQ9MlcBIivadls7RIkHXPbTpB9Qhcdwfa&#10;UtZL81nMJvVBa+PaHfgB4ReBIUXtJzoZxs2m/4NAP4D3vhv2xtwfFkmszmKLwBDmAFZkf3MJgK57&#10;JD8W+gE+GvF+Nn0ZygMCH0JIq9vjVvdnPqyLI6/AHA7NRBBPREhZp9q7UYpxCi10nY3Em5FG15c8&#10;skiH5iGgJ9IPczqIW3+U+RxZHml7b2tre4mXjyz2rNHR6Mb259ATrXoQa65NxgrUjYfA7Y8nMOMA&#10;fXJ54EM8Kr3PZ03r3tVrIObVl3iadTuCkByOYv1wcWsGEnuhpBXTHZmL+38mayqyf6sPH1gj5n7g&#10;c8phig+JkT/kmVEieq1xVOcAIrNcv4CVExlr2CetWd1JiuMhkQQb61f3sPrGALwZUC5YMmfRFoYz&#10;N9b0HJTdPNZTLip9VhO2/AVRqx9Te55bVk/r6wgshRvsKTUQWEZm34BOdjiaNRWBp9OWsY7okK2n&#10;znyQF0fgtnboB+ReygSS6OBP5zX7+p1GyEM7yHpkEfPtj6KD9Ps+u8ztvy/fR1GstWcRc19+lh2O&#10;RT7UDy5v7eM6c8ACPwmBJa8iMOtUd7Xe/frEPR9cAC4CAQLrU0oRGLLW3nSa1bTojjyxj3DySCyh&#10;1oBetrflEI/AssCH4hH289qz4biZn8maMDEJmzqRgMvNVB7CyNLseZvYAo13AEIe/AbhEYGl4b9t&#10;Y7vCePiX5ZqyWNp4gesiV13zvyew4NzacAL8zyBVQFvpXmdllzSyvb1bQAYEBlLW3SiXPmCBIUPN&#10;IOImNksfB7i5KKZF2PY6AkM0J8xYTMbxCOzF3Ac+Q6PzbDpMOqiPF1p5AvF38/MIjOt1HwK9jOeQ&#10;BZ6P4OMeViuUmM46BD588Swt106WsCOUL8tjYAO1pnp9E8f9xL7uAxm1XwZ5cR3rEFK9P9YBoghc&#10;fVcb23cq8WO0iMXco5rbX5d1sNqBlBFs1dVO6mD7OsqVDJ4r/bpnRuiIe92BpLySb3F1myCAt+Eu&#10;Q2C9PTg0V0oIa9PzJEhNPxJwFPe+Ya3sz/Pb2oGp7KUEkmeqfVsuYRP3eeuhibTVHiHAtfqt+D87&#10;2Z6XT7SDM1D2sk60994bY3FO0Ik/pJIsMJcaCKz35jU6TEMgnWvNPVqb2oFNbC8ehV5Patyjs8M9&#10;d/ydVsTKuOKqA/qSruZs7RfrWW+FG8jrW+TqCzvxjG1RKtynV1iMc3gWMnM2Y7t32pCsDQQer1cy&#10;3nMe/EwWWAQ+HdnjOVWPV1mHnOmV4J7br7TDK2gvYyF5IxzZfz4yeOmZhGyeAbJ4nl+fzIacZLXP&#10;4yKnqB1zSGK9eorAntVtQBdwCeEgVjxZMkL7TPq462y4NsAOTDjJjibDo4WEKqcOsX1th9vBScTO&#10;SyHwwbRWtq8LwXwTHmQaD664E8E6gvtyEE0oHEJrHcEKu42cqJ87ETdAuINfsxCQ1xF4DP1gxWt7&#10;YHEWs5ESTm0y9xyYgCVH0P8vAutj/dqnsTjOWkEk+fwojUPz0G7n0J8jFzGwNh4CuL6JmWuvw31h&#10;Ew98i7BpLmjRw5NwSR8lLn4ERfMYFoWYp6aXZxFEandC+wGbA3ll8XSyV9tWG8+YfzM/kUL3Vt8L&#10;gZcjMBoD4ZcV0CeBNS9BlOVYIVlYntcndx1uuz41leBKMdVhuUTA6lEt3KsMEcviwwkLiNcQDmeB&#10;9bF6PFr9vla2NxKvRB9IIEQH57Sx3ScTFw+GfLLACH7t1Ha29wQU19/MWV/EVY9Cc8d7ZJWl2D8W&#10;8mG9XKzOfGrxsOqwtNUnnGw1s8/wtLze5RLXHYIkR3UqLdIsbWp7Bukruwjbdwnh1gK5uaqPtN0j&#10;JKiRtieytdX9iHuIYCvuPjAO4qHka/BS3HtgGYN41vAfXsxfc1Izt4bOQKD8jsazl8OIJRmj+g3i&#10;TBSd8/qimSshxcF5zFtxN+tzeBnriKvtnVeIwIKsrvZQ6yHr2hLl1N4OzD4JOUF2sGxHUL77UUr6&#10;IEk/HlC7mnYdrW7iSShKPDxc3NrPvTXZ2/N0OzAfw4biODCLvvrqTxS1sj2dz7TqH8+2gz+y99+h&#10;fMfw/J3bWfVZna1mTHur+wplPK6FU5T7Q1Bst19hdV+egmt+mlV/REx7rv4kzoWMLaurtAvlS8AV&#10;VnvK5bbviQus9uFzrfqfl1j1JQNRgsNs7/Drbd8jPWzPDYPxFO9FVu+26hFDreahqyxkz4zOVt26&#10;le2/CAIrDtKvKeKIt/7Z2nafysN2bm1772byio0R3EO4JHvP0je0kPsrFmIxwqRDku958AiEtimx&#10;048ItD5QD1jg/VPaug++/xeBBRcHj2LhsUiyrs79RkgOTMLlauORX+SrG9LCDi4ixtFR/hJiJDbd&#10;Wa+vIYoIrHulNZdyv34FImQirI95giNL7n7R8w4EXsI15ieNr9PY/zk/LLfc8Np70LyJWE+E8XAM&#10;MdGZOhkPs+prERoRRVYYrXh4CTHaKSiOjhAwhnEQIEvDrXRf/2AZsBD7JzJfNLWl4BG838z2hCPQ&#10;xO6WpPkixE/o01HW+FMENZE1nNHR9jRqbfsVAyewF8xhf0x723uKhPX4OUvZMV4L1u7z9nY4iTnr&#10;81NBsRSkkNex9yKRUnuJxR16qdUsPM2O6NWdTudFLPb2MMp4z7/0qx0dIhLO3HK2HViCrOib6QUI&#10;ajcRBgsFeXa/f64dnM/+sJ77p7ZFiaHQm6PoPm1r+79RmEP7WzUeykwu7uOEVl+0RLGxh1+1JhzS&#10;WUyo7cMrqH6+HaFNC4ea55vbzh7Ek8+fZbUvIEvPdMLDYa3+y/qK1Kr3oD+Wt7dPB6uTkhnW2mpG&#10;tLU9V0PKUBSEfokFDkQSqpwNAc/DuukwDjIeCoN8TdsT8ypEaY8S6mgHGqv9CcjBCVbb7ETQEQXV&#10;0WoaE1KGneRQ3QiLG3kK6EyYhjscegYEPA2cxfOegzU9n+c7H3nyre7FDkdDLgfXsL49If1A2gxi&#10;nKGUb6TtHazXffTxIHjcDp7xLzt4DjjrOTt40avEwKd15gJa6J52diSXTUL7W3Yz2z1cfxDNe9Ca&#10;K8mnsDjL0YhZbOh1PBQLVqdTygwIjBDWzcada6mDEsUrxBTpLCxWyRLYrIUdbG8n31L4Vk6pnxc5&#10;CdC74ions/h6/SOhT4Z437Wx6jBtktf+z/6d7JexLPosYsxULN3NLLpc+gkdaM+GLkUTL6G9BFGv&#10;S5ZCrEyszJP6SRmkR3j0Sqn2PZ5JP0yQVl7AZp2s+TXMxyNBoKzf5Iqot51gBxe3toNYjgOz2mCB&#10;FUthTfQifzrXolESc8iP048sEMLzWY8JjPudDqgQ0J4iMMSW1XsOF1UCilDXvIglbY6wv4IG18cZ&#10;hCN7bkLwEMjq2yTkuLlPICysbc01CPzr4LnGtvcZ/9NPf84CSgRyyI3Uxzk1rQiRHqDfTyHOFOoU&#10;R+IS7nsJr8NZKrwK9vkQFmn3xafb7udPt5r3Cafe0btt5tzNf0euMAaidcKNR9D1fremM8/bWNf0&#10;O13c2nbcg9tfcxLWV78lj8Tq4YXohL82gjWPIHQhPex+8xvm9kOHk3KplerrsSOhXuijulq9nsJz&#10;O0BZ6y/Fq/f5OlD0vpjzSetDxNU+egRWnOv9QT8/j1wGZNojsJ5deaX6iyT6lRAubqi+T/b/ZphS&#10;fSnlfbOsb5j9v1tlARwJPRmcSv40oNdC3rvdo6H+qyKdOBP3OvJeyL2CZ3U9XEV9N9CP/LW0u54U&#10;8obcBu5ivR6yQ82fsIOnPWWHujxrh678tx3u9Zod6Pe63gPjOoV0ttqrcY0Rcv0pnT1PotnP1fsq&#10;j8T7TkfrvY5AvdrU9r7S2v7qiYYKJT8SzfUUWvUfbezPR7HkzYkTQtGspza33Q8jlA9Cvvta2q47&#10;0WStfEELJsmxBK7piFV4tKM7sKh9FPfmHwjVde3cxnk/9A63v87vaDv/eRZt6P/pDrYbjVrLmHuv&#10;P8n23XECbkYn+2sYrssQXM6hrW3PMOpGdLJ9l6JZnXDgjpJWn4t3cXVL23tZS9t9ZTvb30wumDcP&#10;jwQIuoPnukvg6hCofSdBuBNw28GBSO4JxUoy/u5OuFknoUw6tLBq/SAkHMGLJA5tgjWKwAK4zzlR&#10;OqFaIwioH51HAl0LxbXFAteFYelY7zrWXX/tUr/VPYDQud+VIqyHwvTDd8XWek3SHCHXF2IoOreO&#10;mrPyHnk9Qfb+0sMBBLQO7BX5Jp1qR9MIiZJa2p4BJ/BcvkBrr0VWuZB67aZxfYFHUesvfDDPBrKI&#10;PFKshDNuXAGrHUDDWvp1mp/g1fn1ft6HO9QMHDYK/r0Ne6LnE3zLqznJHVYqhSSoLOgbB82/gbQe&#10;RMzgvwsmknq/DPJIqjhV5PR+JdTwuaNHbA9eW6+92oqs3p98PRYQ2b0q0oGV3GbBt7pX86xdKfcA&#10;fSkPJh0CbgC3gnvtSPhDdrA1lvf0f9mhy563Q91ftiMD3rTD171rh4Z/oB/0K6AmAGcSh3iYQ0zu&#10;IA+nP7QlrXQ0VJ9PyrLqW2EsnUvRfgiu9yN1pfpKSiTDwoU2oqwfousXMbiqbKwOkdzGBDblf6Hh&#10;wMk7NPLKbKo21G2qdxLtnyzruso6YZYL7tzwM1vY/jdb2YFX8BDebAuhZIk0tubGHF0qS+wJhFxN&#10;V+dSCWPDNS/GkrBAfMbQtYY6vZbCujt493lCRezmoDpfyCTwstZAf9UiVELmWQlf4I6Gimy+gMki&#10;dHB1nvApxYrU/+E4CSdxqPsDeoLG8cfCZa9voz3Uaz/15+3pnivPtL2P4f5h2fddehJ16l9tGD/U&#10;a++NFyzwaqM+fTIwpvvLLILG9dcwaI/r9ywY/1sGjiezpxB8eOvtrbFPXkHjB6+l5h28Zv5a+s+h&#10;v9Tp/+XHYGvq45QAREw/9Ukq+J89eu1UNoyf90WVR1bP2gbDe88r4h4VcUM98hrktZCulHuCfuRl&#10;eYeC4eAm2twFHrRDTR/FbX4aq/uiHer7hh0a8o4dHvGhHbrxYzs06lMLOQqB3bG2G0wT8iemnztJ&#10;O8m1CF4YLVSwBvZTPx5R6gt5g2YO3pz/C/+9kf9d/r/6qxvA/AqZRybkzmxltedrk7X5x2txpT5Z&#10;Nd+GOXsWRXkPDW1UDn5OP/Whssbz1yQYvoUQsZRqLZX6eZHHU5qedVAqqM63Jv4eBO+DINI2ELfh&#10;z5T68C2NCKvXgCKzLI5/Takn4A1C789FZX/MwPxDSd2fYvIJ7D+/Z439tQ6Gv9b/vWdBoUqg7O1N&#10;Q58Naxuc1xprPpprYF5ujj5x/efwn10/mpfl9Ml5LEFFYI+gweT03WL/00elPlRu+JLKg/Li0rn0&#10;oVdFgiyvd1hlIZdCVrnM15DvDnqDAWAQwPKGXkd6I7jNjoTdZ4c7PWmHz33ODl/zih3qj9Ud+p4d&#10;HvkRxP3MDt/+uR2+6yt9iaWOFVRrApqUNMppgQeRttLD6cG1yb52ZqGcNZDwSDA918qzOJ4w6USw&#10;QWP6RPEI7W2Uv6l+Wdd8ovmb+f8FniC4Vzv3Ed/diYt/dyf3zfaxsW1Au2OFvfmImBIKpX6dLyhK&#10;JZS65guQL7C+ECkNrguuVyoPQGviu3q+oAl+3ietBM2PvTxL4ZW17oKE0hPQg5Gd7HCY8hJepQ2C&#10;6+2X9s9393wB9cqecvb79lPNQeMq9aE5KVW/mqs/jsD+OxLrGf1nV+qvm7+e/tppH7z1bSCt4BP7&#10;75RkcN9+3ldY/noGr6PWyJ+7FJDmr2f2LK63JiKlT0bJuSDiKj0d+MT0U1lQkVKpOCJyyqIKqvPh&#10;l9VWpPXb+K6zDqwuAVeAK4Fc5z6gPxgI5D6LwCMBBG5ynx09/1925PJn7Wj3l+wIBD507dt2ZPiH&#10;dviWz+zgzZ/Zodu+VAwsX1wklpbQBDRxHXV7sXGDyyAXwt9MbSCLFqqFU5l4DUGSS+f+jKtzE7XI&#10;voYWtDnBG+xtlL+BDW08eIT2NzqYqP8HQuVS6+MNvfaR6y632hcU9ScB8oXKh8bVnJQPFh4f/nz9&#10;+QWTMxiq0/MKKkvQpOQE30IEE8AXOq2fT15ZCU/YRCw/9Qjmk8kjd3Wb84ix/T1pqBc8YdU135p4&#10;qVfnw+9X9yj1ydzQT0O9rzz81J+3nkPPpmfVOvnP7q+PUn9d1Ebr5+2r70n9PSQPnoL37lGqsq75&#10;db4Mqezvj8bQuMF7oPn5e6D5+spQEMn9Z1Jef59Z3ktHZKcT0N9m1inyGbbfQX/S9Uxk6wwgsuu/&#10;NxGhz6d8IddIQ7vYgfBLbX/EZVbX6AqrbXaN1bTsYbWt+1hNmz5W276/VZ8w1Ko7jbSak0fZvlPv&#10;sn2dH7Y9Zz9pf57/nO24+GXbcc3btn3Y57btwbG2/V8Tbcez02z7q7Psj/dj7I8vltiOMfG244dE&#10;2zEhSRb4KiYhEktDiMTSGr4/LxKLwD6RtZkSJMF7YAmP9/dstQhof/2VQxFbBx7OSovIfiqtKeus&#10;hVVeC+0TRnUNG380FMvnEOz+Hq+9ffKqzrPmLlZ1Ma4OnhQf++T1yelvvF/WmH69J2DHxlq65rcL&#10;Fg5vnscKk18v+M+t5xSCieyvRTB8S+KtoydYEji/LKisdi1sb3P9YW/tQ3C93079+ArCJ5nKyvvz&#10;8GLy4Dl4ZW9uR0i9P4/q4TD3qOyluqb36vpCTmjFXFrawbAWCK/QyvZHtkZ421iN/pZTy45W0+pk&#10;q2l3stV2OMVqTwAnnWp1p5xutaefbTVnnms1Z59ve8+90PZdcJntvfRq23tZV9snXN7d9l7d13b1&#10;Hmx/9h1qu/pcTzrC/hx0i+0acZf9OfJu2zn8dtt5PeUhN9ufg2+yP4fe4ur+HHGv/XnLA7Z91EO2&#10;49bHbcedT9nvdz5tO+6BKA+9ZNsef8W2/utN2/zs+7bx3x/ZT699YWvf/MJ+fvdr2zZutv0+Y4Ft&#10;mx9nf8Ym247FKbZlYaJtnBtnG2Yus1+nx9qaqQtszbRF9tO0WPtlxlL7dVaSrZ2XZqsWpFnpkiwr&#10;XpFvhcnFVpBRYaXZP1lV/nqrLNpsKyv/sNWVO2ztyj9szeqdturnPVb1W52t2nzYVu04bGv3mq07&#10;YLb+iNkmM9sCdoBd4C+wG+wDewAWWKQVfBdakN/vC4eEwIc2X0TTJgcTzhdmnwS+JvWJ42tcX4v+&#10;v0PwKWYDWT3omg+/fPx1WWP//xLycQDsD6QNh2Eeji37VlyHZjqUa2QHQoWmdhDvYn84iCDGbtzS&#10;apu28YS1GcLarIPVNu+E0CKsbTsjtKdbtdDhdNvb8Wzb1+lcqz7pPNt38oW299QL0L4XWPXpXWzf&#10;mZdZ9ZmX294zr7S951xp+85FeM/rYXvP72V7Luplu7uAS/ra7sv62V9XDrBN191l265FWPuPsF0D&#10;b0Fo77I/Rtzt/b9WI++1bTfeZ1tufMh+v+VR+/1m8jdRN+p+23bHw7btnsdt28NP2aYnnrONj71g&#10;25582bY/+5ptf+E/tvWFN2zbK2/b1jfftY3vfGAb3/3UNnz6pa379ltbN/Z78INtGD/BtkyebFun&#10;T7fNM2bblllzbVtUtG1ZsMA2xi6yTYtjbfOSxbZ++XJbl5Rk61NS7Je0NFuXlWHr8vLs54JC+6ms&#10;xH6qLEeIq+ynNWvtl59/tZ9+/dV+/oV03W/204b1tva3jbYSVG743co377KyrX9a2abtVgEqt+yy&#10;8h01Vv5nnZVu+cty12217J/XWc7adZYJMn7daJm/bLSsXzZZzk8bLHvNestZt80y1/9umb9tsexf&#10;N3F9naX/ssXS12+3pA1/WMLWvyx9+y7L2/mXldfUWd7eGsv8k77/2Gn5v++w3M1bLGfjZstYv9Hi&#10;f1lvURWrbWZesc3KKbCZWfk2M7XIpibk2ZS4TBu/LMnGxsbbdwuX2+iY5fZZ1Ar7aO4K+3hWvH08&#10;Pc4+nLrI3pu0wN4cP99e/3Guvf7DHHt1zCx79ZuZ9vpX0+210dPszdEz7K3Pp9t/vpxpr30+zV79&#10;ZIq9/MlEe/GjH+3Z98faMx+MtZBdQ5+xHX2fsJ19H7c/+j9kf/R7wHb2f9D+HHi/7Rx4n+0YdK9t&#10;H3qv7QDbh91n24ffZVvRfFvRfNtuvNu23HKvbbn9Adt650O2+Z5Hbes9CM3d94MHbevdD9uWux+l&#10;/mHbfC/5+56wLQ88blse/odteuBR2/TIE7bp4cdt40OP2IaHH7ZNj5J/jLp//gOt+Jxt+fe/bdPz&#10;CNm/X7BNL70I/m2bX3zBtrz4b/CibX7lVdvy0su29ZXXbNsbb9rvb/7Htr2F8L33rm354D3b9CEC&#10;+NnHtv6LT2zdV5/b+m9H24bvv7H147+3DRPG2sbx42zdhAm2bvIk2zBjmq2fOcPWTZ9mG2bNsE3z&#10;Z9jmmLm2aVGUbYmNQiDng3m2ZVmUbV0RY5vjF9mGxOW2IS3Z1qWn2a8ZafYbAvpbVqaty82yX3Pz&#10;7DeEdW1+vq0m/ZV0XQ7Cm11ovxavsl9KVtra4gpbW1JpP5WvslXlVVZZWmUrK34m/6utqlhnFZXr&#10;rah8o+WBXJC/epvlr9tpOdv+spJdBy179yErqa21VftrbfXB/VZ+sNaKDh2xnJqDFrd9t037bbtN&#10;+2mbza78xeYw3hzGm1dWZfOLim1peYXFQ6JlOdkWX7HSllatsaWVq2x5RZUllFZafGGZLS0ssIUF&#10;uRZVgIDmF9ms/GKbmZFt89KzbFZKqk1JTLJJK5Jt8oo0m7w81SbGJdu4pfE2dtFyG7NgqX0bFWtf&#10;zF9qH81ZYu/MiLU3piy01yeD8bPttbEz7LUx0+y1rybaG6Mn2+tfTERIJ9m/Px1vT3441h5+d4w9&#10;8NZ3dt8bY+yul7+xu174yu546hO79Z/v2ajH37FbHnvThj38ug1/9C0b+dB/bNDtL9rQu1+y4fe+&#10;aCPve8luIB1+zws2/O5nbeQdT9nI256wG+943G7EGo/AKg+76T5wj10/8i4besOddj0YOfI2u2Hk&#10;rTZ81B02+OY7bdDwe234dQ/Y9YPvtuuvpX7gTTZs0EjqRtqI62+y4cNusSFDbiB/s90y4na76fpR&#10;NvI68kNH2Z3X3WJ3Db3Z7sITuBOu3HLDPXYDynUkCvWG2/5hI299wm66/Um7BY/g9juftbvue97u&#10;efAlu/eR1+xBnu3Rx96xxx972/75+Lv27NMf2/NPf2IvPPeRPfvi+/bMyx/aM698ZC+88YmFVK7d&#10;ZoVrt1rByi1WuGaz5a9EWFZusKwqNFT5essu/80yEaYshCm7cp1lI2BCwarfuOdXK1i7wco277Sf&#10;/6i139CG6/6stfW7Dthvu+qoq7FV2/dZyeY9lvvbH1bw6x9WRT5/5XrLLai0guJKKyyqsry8CsvN&#10;LbH8/BIryCuy4qwCW5lXaKtLy2xlcZlVZORbRWqWrczMtqrsXFuNxlsDIYSfc3Ltp8wcW5MGkrNt&#10;FahKzLJVKem2JiHBfsIC/LIi0X6KS7C1y1bY2kXLbG3UElsTE2er5i2zSgSrfEq0lU8CE6KsfNw8&#10;WzkBIGQrv5tuld9Mt4qvJpOC0RNt5ZcTbdVnP9qaj8bamne+t8I3x1jBf8ZY+Ztjrew/31nFa19Z&#10;5WufW+lrn1nWqx9b3r8/t4IXPrOZ731mn3z3nf3r66/s4W++sbu/+MJu+/xzu3X0aPCVjfrsc7vp&#10;k49tJMpm+Kef2tBPPrH+H4GPP7cBH39hfT78wnp/+KX1+PhL6w56fDraun2i9EvryvWetOv94ed2&#10;0Rvv2fkvvGLnPP2cnf7Uk3bq44/ZqQ/eb6fed4+d/ND9duKDd9nZNw23q4Zdb1M+ecGmvf+kDeg3&#10;wnr0v9n6gOHD7rDrBt5sg/qPtIF9h1m/fsOsx4CRdjXoMeBm6993pF3Xb6QNpr5P76HWo+dg69Zj&#10;iF3V/Tq7vPtQu6T7ELus5xDr2meo9ew3yHr1H2y9+19vPfEUutNH/yGjbAhCPhyMHAauv9FuHHaT&#10;3UT+phGj7JabbrNbbhGZ7iR/r91560N2950P2333PGIPYyAevv9he+zBx+xxFP8/H/+HPfXPZ+2Z&#10;fzxjzz35nL30zEv2ynMv26svvGqvv/iavfnqG/bWG/+xN9943d5683V7/8P/2OjP37TvR79jY79+&#10;3374/mObMO4zmzbhS5sxZbTNnPqlzZ4+2ubM+c7mzR1jC+aPtSUx4ywudrItXzrR4pZMttilk23R&#10;iim2PH6GJa2YbakJ0ZaRtMiyU5ZaTnqc5WTGWV7WCivISbD8nHjLzIq39Mw0S8vKsfS8AktBZpOK&#10;iiyluNhSi4ssDRlPR5lmVJRZRmWFZVZVWUZVhWWtWmVZK1dTXgNIV66x9FVrLHn1T5ay5jdLw6tI&#10;+3mDhczuf6tF9RtlU3vfYOO7XWczu95g07qNtIldh9v3XYfamK6DyQ+yid0H2/dXDbRx3Qbb+Guu&#10;tbFXDrQxlw+07y8l32WgfXVhX/v6gr72w4X9bcKFtLtwgH13UW/75sI+Fn1eH5tyTg8be2ZX+/K0&#10;K+3r0662b0+7xr7vfJWN6Xy1jTu1u83t3NXmc23MKVfYZx0utwknXWwTzrvSxl3a3Saf0MXGtb/Q&#10;5rS/wArJzznlXPvhzPPsxzPPtx/POM/GgjGnnGNf46JOaX+2xbQ6zaLbnGzvtehoX7Y+yUa3PNG+&#10;bnGifda8o33auJ19HtneZjc6wSaGd7BvCQ2+Iz78hjjuM/Ax8d97hApLqC8mLJiO6/wRGEvs+z2h&#10;wlfUTSQsqCRU+BkXewLu9WxQhatdiustlIMqMBnk0mYzuIc+mnbsaM1PPtGanXqyRXY+iUilk4Vc&#10;cZ6FdL3QQs47xUI6tbOQUzuAjg6hJ5E/i3ZXnmshl59jIed0JjRubyEnn8B1cCb3X0jdeadZyGXn&#10;W0i3SyifZSGdue/ME7lXoN3J9Kt+ul1gIX0usRandLJWzVvZou+es7LYz+zLD961ieO+tynjf7QZ&#10;kybY7GlTbNbMqTZz2mSbP3O6Rc2ZZtFRMyw6ZqZFL5xpCxfOBnNs6ZIoi18WbXEgdkm0LVoSY7HL&#10;FtiS5bEWp/+ZPyXO0lLjLDszASFOtOSsJEtOJ81MtiSQlpVuqTnplpSTBlItPjsNpFhSbhqCng4y&#10;QYalFWVZWnG2ZZbkWUZxHvkckG8ZJQWWhReRCXIqSjEspZZRXozhKQKFll6WDyBNKaTh3qSSXEut&#10;yHNIq8i31Mo8SyFNc+UcSy7Lpm2OJZXmWUJZDh5KNt5IpiWUZIB0SyafXJRhycUZ9JVtK5hHPPNI&#10;YB4JpYWWyNgJZcWWVF5iyRXlllJW5vIplWWWAilTqsotmbAhparSIdmlq5jHakuDrGmrIevany3r&#10;p1/Ab5bzywbLIxTI/3WLFeDi5ylU2LrLCn7/y/K37raS7bUW8hpCNgV8A/4NvgLfgXfAA+Bu8Bn4&#10;ALwUSD8Guv4s+Aj8AD4H/wKvgzfB20B9Pw5WgEngE/AMeA7oXqVPA40bC+IRdN3/KFD/Gktja05v&#10;gU/BOtrMJ30fvBtINZbGfAVMgUxxkCk1UKfn0v1KRwP1oXmlhja2+aEREDTMFnHPHO7x2+i+dP1G&#10;V2louI0ODWN+4baMtnNpt4S6HdTtAQvCIyw5LMy20PY3IdRLN4ME+l8X5n1//WzT5tYY4nY4+wxr&#10;e/6Z1ga0OP90a9L/amvU/0qLvOpca3T2KdbkgjOt8YVnWJMLSSFmI4jbuP/lFtH3Umt09YWO+BHn&#10;nW7hF59t4VdfZGFdL7aIK8+3yD6XW6N+V1ijay6y8PM6W8Sl51jYZUAp4zS67DxrPOAqixzRy9pe&#10;cI51aH+CTfjhFUvKm2rzCAcSSxFWCSdkSUUwk4qzLLkw01KLIBFpCvW65upBShFtihB4kAjiizM9&#10;lEjgs+gvB+QByFMuFCLchZZCmixSkU9F2NPLSy0LYU/HAqVIuFeWIuTFXrqq1BKrSiyhAlJUkqc+&#10;eWW5pa6ssLRVlQj8Sktbs8ZSV6/COq2yjNVrLR0SqJzBtYw1q8EqywRZa9e4fDL3JtFH4iofZZZQ&#10;VWbx9B9PmgDJEiBcQmWJJVUxHkisLLIk5ptQAlmLci0BJRLPc61AUSRC0ESImlheDuGVVkBeyFkG&#10;WUXgUq6XFtuK0iJbXlxgywlLlhcW2Qqs8PIC0oISUkIZvM9lhChL8TyXCXiZy3MLbAX55bmFFkes&#10;vTS32JZxb2x+gUVlZVt0do6FTAyNtOKwSMsJa2ITyOeFRVgJAjoT4XsDAX2NfE54Y1tMeWp4I8vm&#10;egJ187k2lrqlEU0sMbKxpUc0tjGUY7i2yCHMpoBPyFdGNLU4ri+k7RjqJoGp1E+j/QTy3zN+MX1U&#10;RDaxKeGR9hnlxYyThPBnQo4MMBcCTefaH8xlJRYwibnGUB/N/TEQJIp0GuRKpr6Qdr+BBfQfTx8Z&#10;jJXG9VSQyD2zKP8c3oS+9byRtpL6DLBQ89Z1xi4L12FVhFVxPYq0gGtljJNFuxzK28E+9cea5NNm&#10;G2P/xvV1zHM92Mz1dPrZ6v56Yrg937aNhVx0pkVCvIjLznUEi+xyjjW59hprDPkiu0E8iBaORQ6/&#10;6gILu/I8yHeWRULaxv243vtii4ScEeeeZmEXnwV5L7TwHpdYWM9LLbx7F4sUeXtB8u4QmvvCu9IH&#10;lj386gsc2RtdDoH70mZ4b2uKtW5z+jn21cRPbX5plM1YsQihRhixRsmVhZZUUQBxsCoryVcVYbFK&#10;IFqRpXMtnWueZfOQATnTyiEk9yZhyXRvcgUCX6F+lApYpkCaIuuEQKeCNIQ7rbTU0sogK1ZUgp4A&#10;MeKxli7FusUXFdiygjwEN9/iwArK8UWFCD7zKyy0+IJ8W56fY0vzsxD+bFuSk2WxOZm2JDfDYrPT&#10;PWSl2cLMFFuQkWQxaQk2P3WFzU9bYfNSltvc5OU2B8xNppy4wuYmko9fanPiF9us+FibHcAc1mh2&#10;3EKbiacxU2ncIpuzfLHNXbbEw1LuWboY0H4JWLwggIU2I3ahTSc/Y+kCm7VEdTE2i/Is2s1csog8&#10;fbuUtotibCaYEbvApi9aYFNJp8bG2DSuTYldZJPoy4F7JlIXImFeibWpDGtqsQjdSso/4R7Gkn4A&#10;3gO/IKQibSzCuJ60mHbZpBLs1IhmkLix5YB5lDNBGoKcDBYg4F/QrhIyxEY0snjIF0OdLJ4IviA0&#10;1KJpN53xSyF3EX0sgAw/cI8IVcE8KrleQTmOcjTz+BPirSZfAJJBUgDLsXhLOrS1vJNPslLmsJmx&#10;ZClTQCnXS0AR+TzSJZB0HdfLIFgF2MQYUlrLuKZxEpjfTyi0arnJ9JUMqri+ivkW0raAsghcTbs0&#10;5lRAH7sg8BYgd9mltM/iWf4EOn1/vgOuL6QMFa463xE0Eqso4jWBiJG9gKwqpAvr0cXCul2IZYXo&#10;3S/CQl9ujamL7A5ZLzjDwqUAIG1Eb8rcJyJH0E9jyBzZA6LTd3jPiy2sFyANF3mvON8a977MGg3r&#10;yTwusFMvJgzBhZ6bMsG+m/ajzUlE+BDSOSsWAgQQzJTQIsizVY/QzgVzcJHnLo1BaBHEAFw+DqF0&#10;QLiXNWAG12bQfibpLCfAMTYdSJhVPw1CzKA8E8GeuZj84vkI7zyHmYsE6pwAR0OCaIQ5ipQ+Yr2y&#10;A30onQEpZiLUrq9A/4KbE4SbtUwkXOTNi3Q6mLZ8oU3jmafxjDPccy+yedTNVQpx5yUssfmJSy0q&#10;cYnFJC6zaAgeBeGjk5bbAhCbtMIWOSy3hYlxtgAsTPCwGIWwmPYLE+ID15ZxzzJbmLQUxHEP7ahb&#10;RLixEKWxYMViEAsYk7nOW8o8lrDmPM8cnm2uiA6pZy5gvcCshTEWsgRB/BkCrRJJEcQ1WKy1CKGE&#10;9mvynyKIWxDCXMqptNmE0K4C+dQvBSLuIsiXj5WNl9BCgCzuF0SeH+mzlPtEvnSQwvVlCLTc3AQI&#10;sYJyDP2XQ6gcFMRi2kxlrGLqf6KPtfQhC5lM22WOEI2pV53mEOqNBxIhcNHVnW3zXV2IO0NsO88U&#10;R3spmirN2fXjkTmZdD1jreZ6Jfid8i+0UdtU5pVOm1+Zdw3z2ARkwX91baRUwphbOASOtDoIns04&#10;efS1h7ns5L6dXN8O1Gc2bf5kDfUa7N+KXbGuobi74ddATkHEGng15IR4fXGT5fJCSIfeEBOrHCFS&#10;9hc5IbisLSQPUx8QNazPZRYOiSOxup4FVhvIfLVH4HAI7FLGbXTFBY7AcqFDruhip13c2Wb98KjN&#10;XfSFffzdJzYherpNiJpik2Km2eQFMxwmxcywKQtm2tSFs7AGc7EQ0VgPAHnmQLo5ErDlCBqCNw/B&#10;m4/ARyHwTtgR0gUgBoGNVpq8zOWjEOQoV+e1Uf0CXUvhGhZxXnKczUewhWisYjR10RBGpJnvUqxn&#10;Au0Q+HkJy7CWyyDdUpvFHGZiEach+NOY11SEfjLEnsh8JzPfKQvm2eSYuTYpajbpHJ4XzJtt4+bO&#10;sbGzp9v3s6bYmJlT7PuZk+z7GRPs26nj7NvJP9rXk36wryaMta/Gf29f/fidfTFWGGOff/eNff7N&#10;V/b511/aR198bh98/om9+9nH9vYnH9qbH7xrb7z7tr3xzlv2ylv/sZf+85o9/+q/7dmXn7d/vfCM&#10;/fO5p+2J556yx55+0h7+xyP2wGMP2H2PPhBI77U77r/NRt19k9185y028tab7Kbbb7aRt91kN95y&#10;k91w0w0uHXHjjTZs5EgLkaVdiwCuIpaTy/cbUJyZi/BNRni/p/w7Qp5PmomwrqduLUJeyH1x5HMh&#10;XhTubz5pOgItVzPf3U8cyvWpCHBJBG4o/adihbO5JjIq3k0ilRWNZ6xK7s+CvMsZYyH3iXRSJHJL&#10;19IuR+NxbTvtROCfua8K5JIXYZNBRb8TbdtbF1tqi+a2g3pZR81zbaAvzXst92TQv57zZ56rKrSR&#10;/UV5HdeKaJMBMmmj6/vAVuaWzXV5HhtoI6VSSV4E1l+ckAuewfrVULeLcXYDkfh37kmnzR/hHoGf&#10;b9vWQrCcYbK+cpe7XmSRIta1Xa1J7yut8bVXQ2gIDCFFYBEzAssajtsbMfAqZ3EV54Zfco7nPkNG&#10;tXXtukFg2kT27GKNROoeWHEUQBhutyMwFtnFyf2vssYj+uLKn22XMGZ01Ds2btYH9sYX79hXM360&#10;b2b9aN/ORnBnjrPRU7610ZO/ta8mj7FvJo+1byYBBPrbKePta9LRCPTn476zT3/8xj4e+7V9+D0p&#10;+GDMaHv329H2ztdf2NujP6Xvj+21zz+2Vz/9wF765F174aN37N8fvG0vvvuWPf+f1+3Z11+zZ15/&#10;1Z554zV78vVX7LFXXrFHXnrFHv73i/bAs8/bvQj5vf/6h93zj8ftnscetfvA/Y8+avc+/Ijd89DD&#10;dvcDD9nt99xvo+66326+/R4bOeouG3nLXTb8plttWAAjbhxlw2+4ya4fPtKuu36EXTdshA25bpgN&#10;HnS9XTtoKBhiA64dbNdeO8QGKj9osA28dqgNHEC5/yAb2A/0vdb69e5nA/qCfv2p62fX9u1t/Xp1&#10;t74OPax3r17Wp0dP69Otu/Xp2tP6du9rvbv3sb49+lqPq3taN9Crax+u97X+vfpT34frvazXNdzb&#10;vZv16dmV+7ta725XW9+e3biffrpfTf011rO3cDVjdLf+vXvbgN59HULk5q5F0KtwTXNJ1yGQGxHA&#10;bIg3UySm/CfEyXUkFoGxTghyFQKaCETcBVjhQlIJutzUIkfwUGdtZ1JexfUoyJCClc6nTrGoIzDt&#10;UkAS91Uwdh59JGFhoxnXufK0W087KZQi2izDrf2Def5K+ReurwF55HNcX2G25obOtuWtMyzlqnPs&#10;d8oiV25gvjox1j1CHn39wrVfeJ5ysJvyOtrJ6qdDwCzarGMOe7i2Daj9Ruq20s8GjcO17dwvAhdD&#10;3nRQR/1fAYjAf9BeLvR2nlsu9LNtIDBWMAziOrcWRBLrNhrUzRpDwEYQWJbSWdUAImRNFR/r8AnS&#10;RxILu0Mp9RFo49JuXZwCaKw++0Bq0ghnyRlHbvQ1jEMsrMOyRtf3RImcY+0uOdduffIWe+j5O+yO&#10;B2+360YOsvYXnGWndb/Czup5pXUf2M/6XzvI+g+81vogsP37D7ABA64FCDPCPmDgIOs3YKD17TeQ&#10;67TpP8T6DBxivSBAn0HXWe+Bg60vbXr3H2i9+vYHA6xHnwF2DSTo1nugde892Hr0HgIGW69egxFK&#10;SNNviF3bH0IN5P7e11rXbv2ta/f+1g2B7wEZepL27NobAe+D0Pey3tdACNJe1/S2nleRB/1o0+ea&#10;PtavO0Trwby5rx8E6tujH2QYAEGYb48B1hv06cG8e3p1vWjbk7a9uL87/fboSv+M1ZdyP0jXH/Tr&#10;ThnC9esFefr0hdQQCUIN7N3dBvXtY4P6QOqefW0Qzze072C7rt9QG9xniA0mPwj0Z5xBPPPQ/tfb&#10;iMEj7YYhN9jI60ba8OtvthHDb7Ubh99uo0beabfeeJeNuvFOcJvdcvOtdsstt9qo2+60226/3+67&#10;75/20ANP2SMPPmOPPPCMhciVVcwrCygC/wxxFcflIoDzwWSEdReCWIgQl5Mqttvk7vHc7GIRGJQi&#10;6IpL5V6KvMVARNVB1SpIN4974yFwGdfT6FMETqSfNJBCmwr6KGL8VPqJoaw491ewgX68GDXCYiDK&#10;DvraDMlkmeXWSiFkU06IbGprRp1lu15vbfl3XYKFboKSiXQkkgIQiXWPFILiYSmt9Vwrh2A6TZbS&#10;KqU/WeBsyuuYx64AgWXFN4CtgbmsZC6b6VsuttYkizb60flusMcBa0x7hR0+gZ9q1dpCul5sof7B&#10;k9xdxaWDultj3OnIAVc6lzq8L6QUcJtdG7m9A672CAwBw2TFRWBZXq6FQ2q52o0VAztXmrJILMiS&#10;i8Qi8OXnoiyuscjhPemri4VccLqFXHi6nX/tNXbDA7fZi68/Z9fdMtI6nH+WhbRtad169bMbEK4h&#10;kKnb1bIovW0gQj4A8gzAqvQj7YOQC7I0A/oMtH4QuR8kHjJ0mA0dfJ0NA9djyQYPgJx9ZckQYjBw&#10;wHU26NobbOiQm23YEFzF4aPs1htusztuusPuugWMutPuwJLefus9dtst99jdt95v9952n917+z12&#10;z2132z1cv+vWO+1O8nfdfp/dfce9ds+d99oD9z6EUD9hTzz8pP3riWfs6SefBaT/fNaeffIFe+6p&#10;l+yFp1+xl194w1598S17/eV37T8vv2NvvPS2vfYqeA28/o69+tpb5MHrb9ur4I3/vGPvvvuRvf/h&#10;J/bex5/YB599YR9+Odo++eob+3D0N/bJt2PsszE/2Jc/TrQvfpxCOsW+Hj8d13uaw9cTp+O5zLLv&#10;p0fZD7NibcL85TZtYQKx/XJCE7A00aYvS7FZyzNsTlymzVmWbvPiMmz+igybm0A5KdPmpeZadFax&#10;RWcXW0xOCSi2RaQhS7p3sIIwhD8EQQ1vhmB7MaFc4WgEcSoC+BdCKuKtFLlJNyKQsmhykcsh5Xzu&#10;KYEQxdTppLYEKNZMo+102qzCcs7HVV0KSRU/51HvHUARb9JXGm1EYCGdseRCy9X9xRFLh0Oe2xrD&#10;XLZhzbdR3kA/W0ARbTJok9Cunf18x7m2/cWmVv70uVZy4qnErKHu1FzkXIcb+xtl9VfOPSuZ7ybm&#10;LQLX0vcftJFLngMymdc66ndxfQfzrmA+IrCsugi8ivImCLyPuir3GinSnVjv4ZpH4jAITHgB/qAf&#10;nUL/o3krC+kutxYXGXJFYDkdgYdAYFziRiKwyClSDupq4ZBWcW4kLnQkcXIjSNsIFzjsclxw2odh&#10;nZ2lhrhytRvLutJeLnQE/Yf1FYFl6bvQHgJferY1HtbLGt3YzxqhQHSSrXodrIWcd6Kde21Pux+3&#10;9bGXXrb7//WUDb1+pF0/aDgkHGH/+ufT9soLL9t//v2qvf3y6/b26/+xN99809565117/6NP7LPR&#10;o200seGXY8fa6HHj7Lspk2zc9Gk2acZMmzJ7tk2aM9smEGtOnhdl0xYQoy6MtZmxSxFUYtrlCbYg&#10;IdkWJafY4tRUiwWLU9NsaUamxWVm2YqsHEvMzreE3Hz31djS3Gxblp9rSwvybXFBoS0uLLRlRaUW&#10;X1JpSaV6fbPSUsvXWHrFWsuoBBVrLBNkVf1E3WpLq1xt6SvXWFoVbVautTTyqZUr3XvbxPJSS9Kr&#10;n5ISSy4uIS21RIdySyiusBWlVRZXXmXLyivdl2yLy8pBhS2izQLaRxcVWlRhvkUV5FlUfrbNz820&#10;qJwMm5eVbnN5lqisPIvhWaIz8mxBZp5Fp2dBzHSbk5Jms5PTbGZKuk1PTrVpSSk2PTHFZiSk2vQV&#10;yTZteZJNiyelfpK+fktItInxCTaFdQs5ktTatrzd0VLatraVIY2d4P6OEOpUVhZ4GmURWIdAzjqT&#10;ygLrQEeub3lEE1uEEJeKgFzTqXEZAlsOdPgzA8g91zvXWGLhNaQFXEsDOjCSxcuCDLLSq7Bkspix&#10;lH8RibiuE13NZw3tFXNvg3i/k1dMuh2yVYAEyJnSqb1tvb2d/fV2I/vlpQ5W2auLm2MW89d814NN&#10;tN0KZN2rmO9WxiplrOowiEd/q2gji57Jfb8pNsadV/iwmmvq4w+ubQE6WNvMvfuYz2r6jyev/zxN&#10;llcE3s39f3BNIcVO7tf34E+0aGMhvUQs3GAsrCxnxNUXWRMRWAdMg0TOcyEtxIPAYVhGkTSiDwTt&#10;hwvtSA6pIXn4NV28Qyy51LLUWN7G/a50B1iNRWBcaEdgHYTJlcYCR4rAI/pY5M39XTztCKxYnLlE&#10;MK9TBxOHPXCPNb7gUjtv5M02BAIP7jPIhl93oy3JyLKl+Xm2NC/XluXm2DKlhbkWW5SL8CKMYGFp&#10;LqmAkBbnAOXzSRHYQgS6MMeiinStAEH3hTzf5pPOh5Dz83NsEYil7RLKC3KzbC7CPzcHa0QaBRmi&#10;cwBjq200BJ5HfjZ1c3KyIEuuxeTRf14B9xbYorwi9940NgeS5xS58gLyC3ILGQfrVVACim1BfpFF&#10;ZUMmCBadlgZSHWLq82k2LyXV5qVBtsxcm5OZY7PBTMg3Iz3TZqBolE5LS7cpyck2KSmeNBGssKlJ&#10;WNrE5TY1Ic5mrEiwmZByGqSbmYC1TUyzGYmQlbqpSZATpTVV5BVxk1JtFpiXiuVNE1gLxpjP+HMz&#10;GJ+xhVnUh+j/w9F/F7LzhzaWc9VpCHEL+xNBLENQ54EZCKdcaMWk6yS4COdmhFQWWO9iiyHUEoRY&#10;J81qI6KXc62cNBNMB4pvl0D+WFLFj4qT02mTAvFkPeWCrgzHC2AcxdqLua5Y9TdILGu7gzZrIcNy&#10;xtHroZ24/JsgnT6m0OudZZQLLzzR9tzXwup+bGpbXsNi3n8mfbTA2sujYM70tQVspy+53uWQc6cs&#10;MNf3cX81dbL6Ui461f6N+p1qo1Nvxt7O9Z3c65QJ+Q3Mcw9t1qK8dDp+iDYirmeBw+1P2uiVmvca&#10;Kdz+2YoYuNcVWF+RDjcXi9vo6i7WFOI0ufJCa3JdDwsj1eFU+LW4ytde5fIREDNiIK6vi5MhNW62&#10;YmiRTtZXBNYpdGOIrnfAjbDwke6a50o7i9/9IouAwJEjelvkLQPcCbgIHNG1i4ux9QqqKVa520O3&#10;Wte7R1nIOedZj579bNiAoTak/w02BVdvajyCuZwUzEhIsFlYzGnJCTYtJcEmp6ywKSnxNj0tqR4z&#10;wLRUXMP0ZIQc6wIRZqan20zyszLJZyifST4dAqSCFJuTgdBybW4aAu7fD9TXbK4Js9QX/czLRpAD&#10;97u+qJudmenIJaLNQ+nMYcxZkHAW6RzK87DmUVm5zhLOh7Tzcwqoy+Oavu+GII6wKRbDXIRo5hWd&#10;nmYxjBMtkqMYYvKwsqQLUAhRKIP5KqMQ5qM4pEjmYG3n4SnMR9HNV5oN+VAOs1KzIWYWlhWy4xbP&#10;SMxhTXNsPO7yj4uTbQyu9Oh5i+zzGfPt0ylz7ZPJc+y9cdPsve+n2NtfTbBXP/3WXvzwK3v+3a/s&#10;qTc+dfjX6/qTOvrvD2eGuL9yuHv+CVZ4bjvnmopoemc7S4IKVlPWKxXFn84CI6CJWKmSCJ/ATSCw&#10;DnhkhUOtAuhV00yIK2uXTJsFEHgtfcm66zWT4l9Bbq4s8E8QSh+S6EMQuc86WNpKO1nanzUe966n&#10;L5306poOiirJL9G9fU62P0Y1M5vTzHZ/Em473mhv607uaHlcV0iwFWxDYewA+tiiBKWxk/70zlhE&#10;lBv9GyhgPHkOv1Evgv/JnNdBcPUhRbIdJeAIzLPv4j55JYvoZz/zqabvvbTR36T+C4jAO3kexcCP&#10;tZQFhpgQN3QgxMPiNsKSNhnayyIdgXu6L6sisNDh117NddxoCNyor0fgiGuIcwd392JgLKc7oYa8&#10;oSACa9x4gEgOISGv4uYIxnEkJh/Wg/aXnW0RKInIm/q7dqFdzqRPEVhK4HILpc9mPS6zIU89YmHn&#10;nmOXXHq1i18H9LnOZsen2LKSMovNx5rhtsYWYNEKi21hUQmWFCEuKrLoYixcCXWlWLVSXEpcywWl&#10;ZZTLLIbyQtzM2NJyUiwfdYtwSxeXVlgs9dH60QT1MfQTgysaVUSsV0ifIKaYmM+5p0pLLYZ5xBRV&#10;kK9gTPKqKyrHwpfbvPwSUGrzsK6zINa0nDybDtFngumQaHJmtk0hjpyQWWSTM4psSkaxTU4twC3N&#10;sEkrUm3C0mQbtzjRvlmwzL6cG2tfzFpkX8xcaB9PW2AfTI21d6cusLcnz7N3f5xpb4+ZZm98M9Ve&#10;/HKiPfXJGHvy/a/sn+98av987QN77OX37dF/v2cPPfOWPfDUm3bbE6/YyEdftBseeMZG3f+M3Xzf&#10;s3bLfc/bDXc9ZSPu/KfdePujNmzUgzbkpvtsKLj+5kfs+lsesaE3PmTX3/SwXT9K+QeoV/4hG3ar&#10;8KBLQ/RnWN3/ZRqFoC1EACe1t4IOrd2rl0UI4GyEswZIaLcAxX5yQzeCBIS4DPIspq5cLjB1iiP1&#10;CkjvS0Xg6QECp9BGh10ihuJpHRTplZIscCFtdKj0K+MU024REEF14KSTX8WeOgWWxf8Fi1hDWWTb&#10;ATlWkl/eob1tGnqSbbmhudnsJnZ4apjt/byprR/SGjddBJYFDbNtQKli6mJH4EaOwIpXD7hn0wm6&#10;iBfqLLDcZxHQxb/gT+6V1ZdLvZF5SIH8hgWOop3+V3r3N6JBNdhFO4UGUhKywM80g8A9IdxgrOhA&#10;SDnoakegxtdBYIjbeGiPAIGxwLjVYdQ7NxvL6Kww1rLp4G4WfsmZ7hArXDGwSKq+ZIFxryMgpr7G&#10;UtwcQb1z1WWBe0DUy86xRhA4AgLrtVOYCMx9EVIQsuT02W5oX7tq1M3Etq/a7TffYP16DbD+fYfa&#10;ff96xR54+WO776WP7IGXPrYHX/7EHngFUL7n5Q/t7le5Bh7CKjwCHn7jM3voP1/YI//50h5940t7&#10;+LXP7LHXP7fH3vjcHn1d+c/sceoff53rr35uD7/yKfWf2yPUP/I6fbz2sT0KHnrtQ3vw1Y9IP/JS&#10;xrj/lY/sXuZyz8sf2V0vfWh3QJS7XvzA7nrhHbv7uTftrmfftFufes1G/et1u/mJV+3mh1+0Wx56&#10;gfQ5G/nwCzbioVdtyH0v2bB7XrThd+vXSs/ZsNufhBiP2bBbHrWhIx+ya0c+aNeOeMAGDb/Prh1+&#10;rw2+4X4bcsMDNgQSDRp5tw294S7a3WXXKT/iThs07DYbdP2tNnjEbe5XTdeNvMNh2I132g033mXD&#10;RpCn3fARd9nIm+9nnPts2M332Iib9NqLMu2G3XynjRh1hw0ZeQt930o6ygYMv8n6EsL0uW6k9Ro8&#10;3HoOGm49rr3euuEZde0/xK7pN9hCamLamsVEeH8PWn+FPw7L996plo1Lq2+Y5yGcdQirvkjaicDq&#10;C6QdCKissGLgsvBmLjYVSfV6Zw3QQZWssQg8DXKWY8n0jnkx/axHqEUAfRGVQx/ZQK+I1kRAboS9&#10;EEhxSEHolc3vkEmWT8pDp94isP5KpU6Bd9B3JXNMOv8k+32oYuAWdnRmY5NXcWgcfbzezuKbNHcf&#10;VmynnZSB3g9vBfrcUp9l6quyHUB/SO8PrpeS6rWUCKxTaH2I4RFf73lDHX6h/SbmofE3MV99pHKQ&#10;VCfRInEt85N11rvrXbLAtH+reScLwcKFDcayQq7wwRAOK9p0RD8IfDEWuJezsiJcOG51+PV9nIus&#10;d786xIpUW7XBAsviunfAIjiutmLfJlhspWofoVhZBFZ8rIMuxdIi8DBc6FsHedb70nOctdarJbWX&#10;5Q/FxT9v0ADbs7PS5s4cYzffdL/dfscjdsNN99oNCN4NtzyMsD3k0htvfcRuxhrcfOsD5B+wW257&#10;0G5CGG++9X7KD9mNox61m297AgF9DDzqyjeO0n3cf/ODgDyEufEWrmNlbqRO/dx02/026s4H7OY7&#10;7qN8t9142z3U3Wc33Xof495jwxH0G0ZRf+u91N1rI1S+5W67+Xa1uYd53Edec6DMfG5iPjff9oCN&#10;Yn633P6Q3XbH4zbq9sft1tv/Qdt/uDmOuo06QXPmmW/iWW8a9QDj3G/Db7nXhjPOMMa87qY7sYS3&#10;ewS74WZIdhPpSIiOsrtumPUdOsz6DxluA4YMc6/UevQfaN37D4Bs/e3q/v3sKvJXkr+8bx+7rG9f&#10;u6If+T6kffuB3qCnXd67u13eqxtpV7ukR1fr0rOHXdK7N+hlF5Pv0qM79d2sS7eudhEImX/1iVY3&#10;q437a/r6bxD1P9EdWd7a8m44x33AHxvWxPYjoOsRRL1u+Su0ie1FIOXaZlK3JqKFs64/h0MUUh0U&#10;6fT3Z4in1zJzqVsNUfQhyArSLaSynv5njXJZZQ1/imjCNX3eGGn6Omwz1zYpZgUu9lRb7llHmyP0&#10;KYsoy7kSspT0OM12DGphv+v/LprVyPvPrMDBGa0s74oOLiT4kz70flbxqdIy+thFX/pc8w8gN1c/&#10;6P8J5AF5IHu4LhLvZBzFtPu4Ty6yvnPexrqI+HpNtJDnOkg7/ZUQ/Qkf/TGAWq5JMf3JdcNT+aLN&#10;6VjgSy10WHcLH3qNhZPqtVDjG3Bpe1xuTW8ciLXF9YWs4cP7WvgN/dxhViSkbTRygEUO6WlN7roB&#10;y839Ip2UwJBuFjGUfvpdZU1ETp1ED7jKIrDUEYM8S+8AkRthwd0h1u2D3esnfVDiLDv36MRbH5SE&#10;9bvaTrq2p73z9et2+0N3WJeu/ezqPoPtGqzwNb2HWDfS7v2GWrd+aP++g6173yFgEBZhsPXAKrhr&#10;tOkKXNsBw1yby6/pYxdd3tUuvbqXde09CMG+jjbcS3tdv6bPtYxzreu3B+jWV+UBCPQAhL2/XdKr&#10;j3XpJSHuYxf3QJC7I9Tdetol3Xsyx+52kdCDfI8eCHU3yl3twq7X2PnXXOWE/AKXV53y3e1C7rvI&#10;oRd1PT3Q30XX9LBzr7zSzrzsUjvr0kvtDND5ki528kUX2sldLgJd7JQuF4OL7MTzz7UTzj3bTjr/&#10;bOt07pnuRyonnHOWdTrvXHA25dOt/ZmnWbszOlvb00+11mefBk63VuecYW3PO8vanX+Wtb/wPGt3&#10;wbnW5oJzrDV1bS4429pedI77sUk7+m2nfJfzrUOXC8hfYK2ob0XfbS6+yFpfcrG1YMyQeSGRlvvY&#10;iVheXD39dyb6T7diIczU821qx5MsCkE+iLWS67sXIf4DYVSMtxFirUA4f4po6X51swph/x0i6FWN&#10;vnpaDQoh3RTuWSkCky6mH33Z5GJNoEMuubjZkFYfe/zOdb1X1WskWVwdlskC/yEiky+m7U9c15+8&#10;kRcga1jVuLWVDT7X9gzG6j3einAAAut/otP/hYNnsemZtlbGM+r1z0bmtyFEMW1TlE9z2xrZ0ooj&#10;m9uvjVrYX82b2R8dW1vVGSdbwSWdSTuhrCA5z7uD+2W5NZ5eEbl3wmHN3LP8wXzm8nx1EFh/BUR/&#10;xUPWXMpOFvhP2uhP8nzVurOF4OKGXdfNc6FJI3pdZo2vh3g6jR7eD8voHUyJgOGDaCcLPLCbNRra&#10;G7JhaUcO9NxsfYapE2aRnXYRWE4dhkkBuG+qqQ+DlDrxlpXWaXX4lRfgQve0iDuGWjiWV7F0RF/I&#10;DpnDe19ujXDvm3THxVdcfPm51uTcMyz85JOs8YknWtOOJ1izDh6ad+xkzQLl5q6uozVt34H6jtby&#10;hBNcvgloSn3jdu3t7AsvsmuHDrJBQwfY1ddcaW2pj2St2516krU+oZM1b9fBmrVvT9t23Nve9dek&#10;QwdrrDqXdrDIdm2tkcqMobqmhEzNSJt0aMd9ba1xW1LQSKCfiLatLLxtCwtv38oadaLupPbW6IQ2&#10;1qhjG4ts04JxWlsk1yLat7TwdrQjZAynXeTJjHVyRws/sT190KZTe/rgWhvQnusnMveTO1n4KScA&#10;UsqhHdpY2CkdLKyT0M5CT+loYad3srAzT7Lws0+1CMYOb9XSIs8/3cI6n2hh559mIafrp6AnWuhZ&#10;J1noOSdb6HmdLfTCMyz04rMs5BJI2eUMCzuXurNPsRC1Fy7i+kVnWvhp3HMVnto1KOHTT7aQXIRt&#10;0SktbX9UC++/JNH/7xNFXBzfxmJuv9hmIrhyD/WF1m6geHIv98hC6lvjnyKaQ0Rc21BcSgii1zU/&#10;hYYQM0Ng2o3jmj4SKSPVd85bIYTcU42bSJvFpKmUfQJXkp9PnX6etwHoZ3lyfTdBgvSQxsSozawO&#10;L+BXCPhzIywogrnhlrOstjcEu7OtHY1uYken8RwisP6n9CktbNWozvbb4FNs/fBT7Nd7LrB1j1xs&#10;v9xxvm0acZptf/Q02/rEWbbzpTNsw3/Oto1fnmebx3aznEs7u3fDO5nPNuYut1uWW59L/gQxN4U1&#10;decBOuSajfLay1roT/jsR9nIjdZ30VoXKQEReHw7NkHfMA+FmANwbQdBHlzZJtdB4MsvIAbGPe6O&#10;q6sT5IFXOchNjuwNiUW07ri71/e1CH0LrddNehUkF1kWl1i2CdZTJ9VytWWRw4ht3Vda7jCLdpef&#10;xxi9rfHdw+kXJSFF0P8a7zUVbRsNxNp3F5mvsPYDulvn7vSLxQg781QLP/VkJ6xhJ55gYSchhCd2&#10;soiTqTvlREgOOiOowsm0PeVU2iC8pOEn6d6zrNlZF9jpXXtYn+uH2+333GOXXHKJnX4WVugM4nD6&#10;anT6adaoc2f6OI0xqavH6RZ5JjhDoM1ZZ1gk/TY+l3DgIjyIC8+2RhezdlikJli+RqecbE0uvcDC&#10;sW4RF57lfhwSeeVFFtmVdcEDaaQUojS6+FyLvIT2V1zA9QvcZ6buRF4/FtGZgM4QLjvfGpOPvPx8&#10;a3RVoA0hUGQf1nlAVzwWPKOrLrbGXdmz/ihXlG8jeVC6Vx4SijVSB5S9CGnOYe7XBg4iUaL62ac7&#10;UBzRm/1hf1HmkTfjcUmpX9cVXOO+zIvox35oj5W/rjuKvIc1uvoSCx1MH9f3s0bdLrWQVZAuBVLs&#10;/LCN+7+CjuJCH9X/nxMXYkWfXWoTIttgdXCVw3WiqnhQv8LxfqSegNCujmjmXrsoNt0mwab+FwR5&#10;NYKsL7P0Ywb9UKECwY+jD70/3UAf+kXPctovoU2qLHl4E9f3L02a2tIuJ1hV9862pt+Z9uuNF9qm&#10;2y6y9Q9dZj//62Lb/MCZtueOE2zXP06y3c+1s11vnWp/PHia1fWMtOpHWtrRRbiy+g+59N9cQuIj&#10;3zPvN5vavv80tUNvQ6Z3cGnfJ05+s7XtfK6DFT/e0Rbe1dHm397Ulj3e2rIeu9jmdW7vfnDxF26y&#10;vgOXN6BT7J0isZ4V6HWWTuV3M/eZtHGuMvcc4Ln1WaXOC3Ig724Ult4Dz2sDgfUK6PqekBf3djAk&#10;1XtbSKlT6Kaqx0LrnW64XiFBcF2P7EkMLKLhfjceea1FXkofl59j4frFEuSUMhDpm2KpnQKgXXh/&#10;LLNILOKqLyxyRDf6GjHQGt07gmuUiZXDdapNu3D6j8QTkJUPI9+6f1fr1Le7tRrYy8K60a4bSuAq&#10;+r4cIb/yYpTI+RZ52cXWCCsQftlFFnYl3sA1WPquzAUrG3kR17rj2l+G6341c7/0KizLlRZybhdr&#10;euEl9ui/nyf+vMUaX8q9V/C89B+pPq7kmXozhz64833xQvrRR1/F9vSBdxDZA1efMRupfmgf5s+a&#10;DSEdwtwHQZZLINtg0p70RxoOacIhTNiQ7hZ6PR6K3oHL2xC5RCiFHJAsHI8nlHAkHIKE3djPIu8d&#10;bhEj2Jfh9CUFSvgSyZq6g8UREG1kf2uEImw0nLH7QNahEOpa+mQ+EVKy1/exCLyliLuuc+FP+GXn&#10;EeLQH2ve+OaBFnkj8+Ba5H3DLOI22t0+iH0Z5n5oEnGj7u9uETcNsEb3jLQmIOL+myzi4ZEW+eAN&#10;zKWXtbznFmtyO/lBPS1kNVatAAHb+lBb97/iHYmBwC4eDrFNc8+xH845G0sYSmzqfTP8O2kdwqnX&#10;SXqtswYC64sjvafVYZE+9JAb7f3kL9zGU1+MddU74ngILKulNvo0Mo4+YmknV3w1beSSbmzaxNJv&#10;PMO2vHiG1b7dyQ683dr2v9XMat9qbIffbmw1z0ba/texdh/gqr5DvPmfENv7XmfbfV1bq9H/Iev+&#10;790wOzqTUGASVniMR9hD7za26vea2i+vt7O0pztY/BNtLefZDjZlRBt7+bJQ+/qmDlZ59xVWgRum&#10;D0N0grwHkipk2EJeBNb78Z0QVO+Rt3BNsbC8Ev1+2DttDiZwhHsHvZv1EoGXNDuFjTwfQSKGHYIw&#10;ITTS2rK8kZddAIERQqyAfgscLtdXVhh3uJGspeJeNr/JDcTCCIN+qC9yi8BqF4mlbSoLKusLGumV&#10;0v+PsLeOk+Jqm0Bnx2d21hVZXGIkRIEggeDu7gQJkASJQNyIu7sQT3B318Vt2V12WXd3h7pVPfB+&#10;+eTe+8f5dU/b9PSceqrqnOecNjwtJbGYXJWVMtsuAE8axnO0j+eS/W+uqzKK6W2siIFkajdBFDlm&#10;CHwIIHNPfv/DrJwPkwG4bu+ihrP74ezDCtyZ1+nOyt9LgGEl7ccK2qUTnL25pO+09+xOJqOn787f&#10;93BP2oh70G5EP8xdMhMmgt+H32N9qAucDBjWbgQcgWc2ioDHaw4gGPrq3vi8uneGs+sDcPKzdUhP&#10;BsPuMKu9gKCxD2GFJ3Dtg3oaoLPq3JG9YJ7YD7aJA+GYygo/eZDR2u87sjecBJ0CmX3CINhnj4Fr&#10;wSTYFk6F9YlpsD46BtZRDJaD+L2yLgwS9kkj4H58OuyLZsA6dzxss0fBRuC5xvaHc0RvPuNOcMyb&#10;haDXX0Dw2y/D/vKTsMweCeeUYQh5ZBIcPEa57a7R/dH0i9fhWj4P5tkjEPzRS3C+sRTW6byPIV3g&#10;mNgHlsF8FvMmIeKbj3H7ym/g//l7sD33KGyTBiJg2mjc9+2nCOZ3+XS7Dybl9Wr0UMLgUFzf5vCy&#10;L0GsVz5WbIzAnz1uoZ/1MVIly1SRWVH1biFlQ+1i5Ywn8JQaeYWVWK21GWRppS5qIIIA/D3LOasS&#10;OKwEqsDLIMD9AvQeXmMdj9vCc+N5jIKDkibeDAjBRur7i40I2DsIxN521A10o6KPG+WjfVHzpBu1&#10;r7pQ9w6B/LYZ9e85UPJCcxQt8DfeqGe8IvV3B+q+dyPjDQ8OPxGAtQv88N00N1aMcOG1YRa8P9SC&#10;r4c5sGO2C5sebY8zD92JOpuTIDXdGPPrHcygbqT0GyCWEpEPTuJ9Z/J5ZPJey8jSyvPO4nECsDxw&#10;NZd5/H0a+F9sANiKXc4oSjoCeFA3VkxWHrKfjZLLSea13X0r3KyAGi6oPl55Vo1AEpDVD2wfSJBz&#10;6WSltWrAA4vRv9v3fjKH2JQApqzT+XbKQAfZwioAU3753GjIEjPbyR72qYzmDCA+6lseRN/NiieJ&#10;bScQbGQ/VXx7HwaYhzqh8fjhBDSB1JvMxGhvJ+vZWZmtAnSPLnAN6sXAQNAJvCoPE1ADyCi9xEgE&#10;EgFs60VG69mT+x7i7yboehPQrHjTn5yLlkPpxxkAbH27wUnZbumqYMPv4j2oSCpaBvC+CFg7v8dO&#10;ReBg4HBQvloH83oEtw+Lhb/DNpjPjwHAOZrMRgCbCVDf+ZPQ+O2nEfXW0/B/YT4cCybAd/jDaPzE&#10;dLjH9IWJ4LQvmIjmX6/Abd+/i5ZfvYmQj16Eef5YmIfw2kP5e/iczLy2Y+k8NP78LQR/8CKcz8+H&#10;z9zRBsgDHx3P7+wDk1r+lz6GsI/eRegnb8P28hKYpg6EefwABM2dBNPgbjDd3RomqoHQl5+Aad4Y&#10;mMY8BNPiGTDNnwgTZbOp6y0w9ada6UlpzOBqmjwarhkTYJrCY8nIJgZbn+494Dd+AnyGDGMwJICV&#10;/XSSFTKhux8attA/6rWgem8tQVC7xR+7Rt9q9OueIuOUskKm8fgGVk41IqlfVjNbqLU5hRVVXUxi&#10;KvljNfScJph/YFGOsxIxtvFcdbuo9VhDAjXwX8kiW/SZ19EAghwC4Xcy9Wl6ne23dMCxkDCjRTiP&#10;39VAgCHIgdoQArudi7LZifJhvign85a+1AQVX0Wg8Gs3Liz3YPs8f3w91g+vDHLh6X52LBtgw6vD&#10;7fhgghPvjbXh7REOvDvUjm8mtMLPndoaiRca9qf+W/l19Q9XEZxqpMokgKUO1HhXyHtO5j6ldEpa&#10;i6X/4TGp/Kzz1QItBs7nsWq4K+bvVz/wAQd90G238sH3JOi6GAAWqJzKT6Y3cpEBJYWNkUoamSQJ&#10;rdZjTbkjdiZI3QIgPZtGLRkZVPTTFoJYiRsusrSVfksAFgMr+cPwT/LbArD6nOmbbJOHEFTcR8kt&#10;OSY/p9ZoB2Wh7SGuk8EchiTtgvDJIygrWYkp/3wkDbnPymtYetG/EbDO4f0IbFb0QQTDAFawgfxt&#10;g8lG3QnC3r3g05kVrlcPmPpy32AeM5gVvTdZv8f9GDV7KhoN1LGshGR+Uw8uee+mbpTavCcBwtiu&#10;dQYWE72fifdneuAufr6xj2pDLfsmAtbE3266nQDpyv1UKCZaDFNfBrHx/F76S9OgLjCNogLQOdxu&#10;orUw8VmbJFdHUZmQlR0EpHk075XH+dDLWgTe7pTQsjAKYJLD+v+GMvCNIbMzSHoYQCLHDkHkhFFo&#10;MnsWms6ZhTYL5uD2BY/g1qcXosPSheg8fyEefvE59H7qSfR96Xn0fe1FDPzwbQz79jOM/PQdTPzs&#10;fcz6/DM88tH7ePSLL/D4d99h4Xff47EffsKTv/+BZ//4Gy//+Q/eXbcBH67dgrfWbMb7m3bhw827&#10;YUpg5brMChfXOwTXtgnABK8BYB80bHNj+yP3E+AOnGRlriC4lMDQwAqsiryPFVcAFsDVzZTDSm6A&#10;mJVYOcxKc/yVFVhpkvK98syaHEB9oylkJY142sRzxcCJBIL6gdVFtYvbywmGDL8ARN/bHhfoh8+F&#10;eQgsO65alLtMD+v0TvquIX3lJiey7gxGwy/ByPgoCFumBuDD3r54qb8d74914K3RDrw42IYXBtvx&#10;2nCnAeJ3J7txaEprHGgeacyLVcPvFAA1HFB92BouqZZlJYukc6l7q+I+NeBpSGWOj9cDlxG4mkUk&#10;yQCwtxtJr8qUB9bIrBIzAyLPOeTbArbbb2EFJyAIXgsZQq3QmuJG/bpOeS6yrEXT5qji9PH6WwfX&#10;JW/VIOUeSu91761kYHUBUSYOlG8jgMnUzt6UtqzUBgOTVcXAXgATvKys1vtupz+kJKSncjCSC7TG&#10;oAkubYrsg+in7iQADGAQFPez9Cf4KF1NlKYmAY0MaCwFInpSE9nU1IPn9eR2gXrAQ3ASyM6uXeDp&#10;1xcBZOHgfv0QNmQIIkaPQPiYkQgbNRz3Th6HZ19Zjg6TxqHthLFoO3Ec7pw6ER25/e7pE3D33Om4&#10;jyDotHAeuj/5OHo+vYiVfwkGvvAchr/0Ika+8RpGvfcWJr73NiZ9/D6mffkp5n31BRZ//gWW/PAD&#10;nmZ58Zef8dLvv+G5f/7Aq6v/wtvr1uCNjetY+dfi7dXr8cG6jfhkwyZ8tXYjvlu3Gd+t34rvN27D&#10;j5u344etO/H75l34i2U1QbJ27T6s+/sA1urzNpatu7Fh5yGs37QDPzz+Io6v2Ysjq/fi8F+7cOD3&#10;LTj+2xZc/GM7Tq3cgOjvV+PEN6tx+ut/cJbl0se/4/K7P+Pya98h9qXvEf/CF7jy9PuIX/QOLj/2&#10;FmIWvoVL81bg5JTncW7qMsRPW47L45cibvRiXBm+BPFDFiOm/+OI6/M4EvougukSASAAXh0eSg9M&#10;hlvHiqwXVa8zoWGHGxvmdDYArNRD9W2KaTXypoSVWDnMCVaXIY/TWdFzCTAlPCjxIpvXVPbWnwRw&#10;LEGexmPU2qy+Yg21E1MrI0vDCrfwmBQCQMxWyevsYNEge4Ehn6BK8nMh4dYIpLaLRIqvCxd4jRhK&#10;7jwXvS3Pq2vii+qFATjNkjs3jBaAjPyHByde98M/8/zw6QQXXifbPjfQisW9zfhgcgA+HhqF4wwQ&#10;CjQaQFHD7xTQlM+cwG0ajFHF3+P1/Q4jBVRZVtovAGf5MGhwXxW3a/4upYHqfKMlmkv9RgG42ACw&#10;BUc8LWG/tS0ZmAxGCW1WVhRZwzFC/b9kYrEAwWq9lz5YwFIXUTeyqUBJL6ZRSk4eKwD7SEKrAWsA&#10;j+tPn9nrXrjF6D0JVF7Lpn5gJYwIvOrnVUaWBkxQejrG02tJbquBi+xtdCk9cBsenDcT73z/E15n&#10;5X/1m+/w0tef4Z1fvsb7v32Dj3/5Dh//thKfrvoLX6xbhy83bsW3m7bhp+078eu2PfhzK8uOvVi1&#10;+yDW7t6P9bv2Y+vuI9iz+ygO7T6Ow3uO4+ieIzi08zCO7ziKs3uO4dzuYzi+9QiObTyMk+v24ywB&#10;EPPXDlz+Yysu/74ZlwiCS79sRszKTbj880bEfLsGl79SWYvYT1Yj7r2/cPW1X5H04s9IWvYtkpZ+&#10;jvQlnyFz4XvIePQtpM9+EynTVyBh0gpcGfca4sY8j5gRT+Hy0EUEweO40v9RJPR5FFe7zUJKt5lI&#10;7TwFaQ9MQvo9E5DWcRzLFKR2mIDUW8cjofcwxD06CMl3DEX6LaO4bRTSbx3DMhIZ/vci3X030p0d&#10;kWvvgCzbrcgwtWF9b4N0U2vWr2ZctmDRMoqfmxIbTZDLzzn8nGMsI/nZu55laoRUUyiyXgtGci8/&#10;1v9IHt/IOKaA5xbzWgW8fr6pLZetYLr6dCROdg5DxpPB3hdy6wXQAvB6stJWX2ya1hGnTN4ZOcRS&#10;ksBaKrHhICt2ksVNNlVaow35BJa2F7ECK11RqZV/8bO6iNRwdZTHaHxtPov8o4bpbea5GuiQRiBq&#10;GpsarouBxWDe5Apvkec+GhyEK01CURfoi3yHGsYYQJoHo3hyCJIX+uKXoS5cHRCCknH0wlQP2Gal&#10;onAh60t/7HzaD7/P8MdfcyPwW+fGeM/swj4GJjUyneJ9qWFO36cWdo0f1r3V8PeUs+QRnAm8PzGr&#10;GFojofQ7FKyqec/qToul7BeA9VYI3W8x9ylAqe9c26OD2sF9WzuYyKLybgKxJKtjdH+je8I9ojd9&#10;I0F43x2UnwQWQazsKDtBbqMH9iEIXWP7GKOSfDoSwOrfFYD7dTKyqXzVx6v0TAFYEpzMbAyIEAvz&#10;Oka+NeWrfcwAYwyyMWGAgE4Am+5qjSc+/xGnjq5E1rEBOLdlMtJPDsPFnf2QsGcgkg8NQ378cBRf&#10;6Y2k78fhUp9HkNJ7BlJ6TmDlH4+MB8Yj++6xyOgwHBm3DUJO+/7Ib9Ubuc0fRlZUL2Q1eQgZkQ8h&#10;Pbgr0vw7I8WvE1Ld9yDddSfSWekzLR2QYbmdlfcWZPu0Z8C8hRW6Lf/zdixtSQha1yQNLVha83Nr&#10;Vt7WDKat+X+0ZGnOOteEpTHXm1AdatmIRZW+sQEaASSP6wWmEFb+YK4reIcQHGHcFoFSHqv9uVyW&#10;8tx8rudxPYvHJE8goLaGIC1AA32CCMRg3kcQSzAVWQjPCSJog1lnA3h8EBKCw6goQ7ktjMc24rYI&#10;1v9I43OcfySSCNBslhRzAOKbhiChVRjrXACvH4KrYUGIbRdCBm+Fi680Q5zZjfgukYi5KxRxHcKR&#10;2CyE11FykpbBMGEvK/kuNxo22XF9vQ+uC7xqBCKAq7YEYs/o2ymxrTjBSlxLcKn7pJ4VVp5REjrV&#10;6mTEYMVmRS9hMZassGqoks/VLJUxZGllLWnyNwG9mMBTf7K85joeIwbL5PU1QEJvad/LouF4krRi&#10;tAYf3hP3qR92B4GU4+9BdSBL+0BUTgtEzeP+2D3dDx/0s2Hv1HDUdfJDBf0vdlJRbORvWUOW/s4X&#10;dX+H4EC/Fkaq5AEGpaM2lwHg07wfDWbQ90kmC8BK99SrVATgHKsGWyiF0xucksTA/B36TTVc7uS9&#10;a04xAVXvY5IPViDT76vgMxMDHw+5He5b2sA8mAzcnz5wAKUzvZVzJEHZuSNcaiFWow0BbDBwP4JM&#10;jUvdyNL0XGpxdo2l73rgdmNEkjFQgQA2k4Els908Xp5YE90Z0+tQEhtJI5Thkt/Wu281GqTsY/vD&#10;rpRMsb0ALE94ZzssfP9bnNj0ODK3m1B+1IL8fS4c/ioEcZt9kbgzEFcXBSHzjhDk+TelZWnJ59SK&#10;iqQVLUxL/l697Kstn08bfm5HBdKapSUDXhsep9KKgVHHtzDWq7lf26uNY7yfK32aszRDBZel5iiW&#10;pgx+XBJ4FTyvjMtigqqE24q5XmiwUVMDrAUG4CJY5wiy4AAkD2mM5AERSBkchuzHCNhPAhB7fzCy&#10;xofiSld/pA0LwLnJocj5PAilfxJE9wVQdTmRPiMY2e+HIaZ3ENKeIsCeCkLymFBcHhmI4gvhBJab&#10;wcoPGW+HIX5QAPKWhROYQcgdEozcdyMY5LlvYiBq40KRtCAYCUMCkP9jBGIf53e/EY4rY4JQFR9C&#10;dg1BppXAjmiE8kOhaMgMQuosHvNoEPJWRiBuUSjqEz2oOBSJy80iUL+RgWYd9+3i858dyTrYHoWO&#10;21Bop89X369RNt8oG7wt0NqWs6YpfmeF0jjZcyY7gSsGVt6vlQ+WIOB6utVNLyimsUOjelQqVIFZ&#10;aeWvNbVrjJWRi9uVPqnulXIeqwoun6l+4E0EgRqFdHwDr628aaVKClDKbtILvlUEhFReR8kU5f6+&#10;KO0Xiqr+TqTMCcUPI+hr+9jxwyg/VI0NwkWya9LsQGA3ff16evZ3yKBLnUjqFWmMLrrM6xynDFc3&#10;kAZQaDihGFgyOZVF91Jz4zflEqDnqSIaeK/67nSeL7ughrVaPoPdZN9zPOY/AGbAUZ+5Rl2VGxKa&#10;9iGMQLy1jdGPqO4Pi7ooet0P10h1LxDAw8jAZGXr/R0M8JrV0KXB/CyO4Q9T7j4Ap7o86JHN99wC&#10;I4lDDNuPHpiS2KluqQEEMZnaJibW99zI+pKEFgNb5ZN5DVsftTzLAxPEne+AqWN7PPHJ9zj0/TJk&#10;bHei9BQr7OlgRG8mk10MR+pgf7KMP59NBIHXxCgVBE0FP5ezVJBdqgksffZub8ptUdwnEDbh/819&#10;BGaFmUA0N0eJpRkLgWrR5xYot5BNra1RZm2JMksbo5RatWzNY9py/23cdzvXuWQpsXVAGUu5/Q4W&#10;73qp7XbalduR+2BjlBJsmbvCkLktDEWHA1Cd6ELqX2HIiyZINgQha0sQzv8dhuKjQSiJ8UPeByG4&#10;0iEY1ZeDUX6FYN4cifydBM1Of2S9G4yU1wi8QgaxIbzG9ABcT/Mg8ZdQVG8MRqY5CMWL/FHGIHfG&#10;GYKqTQT8lmDkbyKTvu1BXawbZ/8Ox9X1BOnmMOTsIzAvhCLRnyCO8EfJcX/E72IQ+M4Pyc/7Io/H&#10;xa3wQ/GOEJxoHIArDn/U7vAg6xDPJ6DzRxPEfMbZfNZZPuEE8C5W3M2UflsJ2q1eEF/fSCbeaELt&#10;Jg9iGFlO9QzGIbcf/0DNbmFnRRYzWQ0PnGXxGMyol35VkNXU1VTFSlzOiq4pbDRV7WWLrwHgi1xX&#10;A5ZYWhIzjp81s+U6XifH4jIY+Br3K7VSEtvbKHQDxCxiYTF3Eb+nMtKJhq4OoL8buyb64e3+drzW&#10;04rPR7lROCQIhRG+uOTyQ+4TQcABByq+t6NiNj3suEgkhFKq8Nqay7qEgUP3dRPAYmB1g6Xx/usZ&#10;BDRZXSHBqb5sNd5JXSjfO5v3WMjPGsV0iPtP8TeA2403IrLIAmhWEi+A7dgY0RE+t7clcMm+A1kI&#10;YGuvTl4G7nY3XEPJwEoAEID7doGPupoeoqdVQxe9r7l/FzgnDzZmsFQj1n8YeCCBS+/rJMCV0WPh&#10;8QoA1uE9eR1+Fsgloe+7HQ5e1z5hAFy6dncytabYYUAQgB/54Eec3fIUcg/7oiA6AKWsWDnPNqYn&#10;bMVg3A6VtltYbkMlo3615Q5UW+9CFYFTaderNO9ErfUeVNs6el+p6biby3v5+S5U0xvWcn+NtQM/&#10;sxB0lQ6ex1KhpfUOXuculOuzrk+gVlpuRbm1PSos/E6uV5lvI4hvIdjbsbQ1QC1wG2A3E/wKCgwQ&#10;RZTSOR2DUHY8EFnbqRhWByJvSwBSVgUj9Xey6zY/FJwKQuLmRjj1NdmVwIr+IRy5H/sj5kE3So4E&#10;IvHvAKTvi0TqqnDE/R6CpPcDEf9eMIoSIxH/SCCSh7px/aoHVzaGofTXYMpYNwpmE3CbgnEiwJcA&#10;DsaBj8ORtyGA2CHYE3yRua8RLv0RghTK8LiXg3BuRijSPJTXUaEoPeKHHD7vtFcCkfGcP/LXBiP2&#10;BX/UXCJoHyPQQ0NRuY3bj9A2ng9F7ohG/D+aId/WAnm25jBd/qwR6re4cW0bK5oALCBv9gIYKnsJ&#10;ooMeFPPHpM0OxaV2waiwK52Rvo6V2TvCx0RGVguuxsMyALDoDYCaz2ozj4ujtChiJVafsze/WAC2&#10;Gn3FmpNL3TC5FqcxB1YDwXCcoNJoo38DWNeEmI3A0OCDivYeoKcD+QM8+GiAC6/1tuLNPhZ8Opbf&#10;MybMkPNi7HL69OqXA1C7gSBebEfNeF/Ed21rdE1pmtwSs3eeaS+AKaH5Hcom02irBgJYfr+Y9xRt&#10;cxr93xrMoIEcRkopP2smjmME7/F/AVj3LYuhhrAyA8A2/NH8HnrNWyhbKY0JYDMBbOndFc7RfWHr&#10;ejecw3vT6/aghL7dOMboalKjlBqvRvUhm/JYAthOyas5pZVlZB7UhdvJqjzOrYENgwhcBgO7zlWW&#10;kJH1dZ+RkqnGMbsAPK6fkb6p2Tqs/Qj6Gww87d3vcGHfckR/H4EzK5sgjctsUzj/x+a0Ca1YWqPW&#10;QrlL9qyh1K0lq9b4NGU9aGys1xJANWTbWn6uJiPXkiFqeH41l1X0fhVcr6CnrDQYuhGfo0ok18Xo&#10;lOW8Vjmlc4VZMprsbay35LIVwUsJ7kPA+nCd96H1UovYWss2DMICs4DcHnn3h6OcgMjcShZcR2Bt&#10;YT3JYt36LBDZayhpL5J5zxC4nwci9Z9gnPklDIXfknUHhKDimAcZawORtqsRUtaE4cKv9Jo/BSD1&#10;5xDEHqKPfo+sSQauPEcwHfag5Ff6YStZfg4ZeHsILkTxea0LRPQXoShc74+kLwJQfonB8IIHcSv9&#10;kcjvrzwZiFKCPzWCJZxYiiZLZ7qR+irZ/GUGmF8CkbA4AA1pbuR8GY4LkX4oJaNn7eFxCX5If1ie&#10;PYzE6S2mA++2RB0jUwNlJuh/jIasrSzbCJpNrHz0kAaYt7NiHqIU3d0cZ4Z0p6QyYV8o/+wRYxH7&#10;9DOIf+V1XHpqOS6Nm4jk9rfQZHvzmA+wxFl40z4Ow1cKuBogoD5l9Q3vYCUXgDW0T6zXwHU1Kkkq&#10;Cwg3wWsAmKXYkK8O1N7OP6YrgdPfg+e62fBaDzs+GOjEigFW/DI0DPUtAnDN4n2tSYXbgfJXAlD8&#10;HuX/DAJwTCtc9AvBfl6rmIFDM3FIUXgZ2DsHl0AsAMsbl/N+ztrJ+Fyv4T2m8ngFmGqeo66sU5TQ&#10;Gpn1Hwam3NcUPUof1dsbxMA/tr4PJoLIRhlrZA+Jgft0NjJzLJTQzrEDyMA9jP5aI8WRIDSypYz0&#10;OwJ44A0AayywUinVTaQgoPxYMrWLrGvMuKFuIe6zcp83bfM+I6NLU9HabgDYwWsZLdQ8x96ZHpiS&#10;fPLbX+LSgWeR8JsfqtNZUWc0IiAIJmszsiFBRk9aQ6arJqgqbQQyJW+1tS2q7PSyBE+V/TaWW7mt&#10;PaqM7e3Jtm2NUmXjOhncKPZbbhxHZrWp8Dzur6Knq1Bxku15zSpbO+92MTHXKwnUSn5PhcBM2V1i&#10;jWKRFKcXttAbWxgQCPzCe4LJwMFIWx2CHLJpISXpFXrIrA1hSN5EX3woAg2pbhz5IgTJf0bg+Pfh&#10;KCaAr9zpJoApU1cRlLsbIXVdJE59E470v+iHeY30s/TT3wQgcTJl7kGCiHK87Bd/1hPawckulJBd&#10;T9FH1/L46E+5f6M/Ur6lN6YaqL7ki4Rf/KgE6M83sR5GhyC1qS+yPFSAB/xx4Xd/lK7lM2cdLfiR&#10;kn0p73tNOG2rP7LDqQz283tX+wNJtID3UbITwIU+oSSzUErow/SIW+hv19opo1kJycQ121zI3hgK&#10;HCVI9omRCZ4NArcZl74MxZoHO+Hk3Lm4uG8bzsWcRfS5Uzhx9iSOsRw/cxKnD+7Hma+/xMlx47Ax&#10;MNCYz6qaLCTGFYALCEBNCKdRSbtvADjvBoCvcf8F+kdlZAlQeuu+XtLt9cAEBoGVRzDV3+GLuh4u&#10;rB/qi5e7WfFqdzve7+fAV0Nt2LagBVKGsKL46aXVYnACNMSF0mWsnAspe6cF4uSd7RmjqAQo3SX1&#10;1V2k71MXkEYeCaTywBqoX837OWVzGS3k2q8kFY0HlnyWrD9PJt8vBuZ+7/d5A43mCCszi5Gd+KYN&#10;Gfi+DkY2kXkY5S1BpIR356i+Riu0Y2Rf2If29KZTKjuqDwHcw9stJABbhvWAYxL9KwHno1RKAVgs&#10;KxA+dL/hga1DunrzbZVJNVit3QSwMrrEwJr5ksHDNqG/MS5Y3tiuvmcx8N0C8Oe4cvhpVmAPiv4M&#10;RZ45jCBrSRC1IohaEqQt6fe5VLGSbQmcGgKnytqI27gkM1dYolBpJquaQxn0wgj6EFoQb6nwCeZS&#10;hX6SpdonkMsAFn/v0iSLRn9ISVpprAdw3Y/btZ9MxWMqeGy5UchspkAuA7ktkMDl0kwPawpBYUc/&#10;lJ0KRvK6UGRRQuevDUD0dxHI2BmKhC2RSNoYiOtJDhz/miAnSGLWhKLke39cac7vPRmKq6tCkbE/&#10;Ajm7Q5GyPhjx6yh19wTjeoYTResodR8LQMb2RpTZ/A1/kyVZh4rGulB9JhCXac8KeL3so4Eo2BqE&#10;pC8DkbuXPvcEwfunC2l/+qPgOH9bPBn/Fn522QzWL7rsQR6ZN2M5reaf9NpP8B6TaWW+CkPsQ0Go&#10;oew/934IrmfS0t7qS2WkXh0nbaYTpmsbyBCbKQXXEMRr6Cn3m0n1t+JHeqmVgz0EbDDqd/saUvra&#10;GhPOfzEMJ3dux5n4OFyIuYBTp0/jwJ5d2L5+NcsqbN+wGps3rMeOvbtx5vwZHFy7BqcmzkAyPWQK&#10;K3YFmSuPlV+tu2q91nBCTRrgBTBZj5Vesz7Gi4EJXPUFa3ieIU0JYnXzZAb74fqdlCgDA/D1QAc+&#10;6e3AW2Tgv8e7cHphY+TcFY5dHn+cb9kC1WH0IZSxkuLVjZ2onMTfMo3+e2Ab/E0fUsSHoEYrBRZ9&#10;n0YTKctMs1eKYWtZ1Hh3jAAuJ9PWcLsxVzWldx0BLtBfpMTeQSYXgBVodL9lBHAciwKV3ur/edu7&#10;jeQI20ME57CHDAArSd6hRqwuYlkCWH3C8sAPd4JyawVgsbN9ZC8jr9cxcZAxo6SPJneXv9WYYUpr&#10;AdOlxJChSgahH+7NdTGwEvk1tJAyXCNhbGR8+5RhsA+np1Z2ljK8lLRx322Y/NZnSDm+GHE/kq16&#10;SQIHo46l2iisrASMttUSTDUEYC3BUktg1nFZx20qtWQGlZobRYCqIUvU+HA7y831OmOp80O95xGA&#10;AnQNv6eK3yOQlxlFoBV4g/4DVIG2lNtLCeRiliIf2jMfDy0cgcsAkBNJe3chCPU1frj4LL3wr/64&#10;XuyLZMrdzG0huPI9v4eS9sin/O+PBuNavh8S5xB8NoJpVxAaisiIT1LOfhWA+iQG+pfCkbOjEc4v&#10;DkTJjghcfS4cGX80RvJP4WTgCKSyHuT2odqLJzPub4rjSyNQe44+dk4krj5OmfxFOLK/IqtSDp+f&#10;QiuxJwwZXzRFXLNwpLp5zm/cxvuI7dMI2SMpi1dEIGFkJC0r5T4BfKlTJC6/3ARnPmuOvD/DkdAi&#10;AoUMkkUMmnkMoKbrlM3XN5E1NrEC0/vm7wzDzieG4Jw1AG8QXD8wEh5t48KW5S1QtHc8Yo9tR/TZ&#10;y7h4JQXxaTm4lJiG46fP4+DhI9i1Yxd2bd2CHds2YdPaVdi/eweOHT2Eg8cOI/qb73CyKT0MgVTA&#10;yq5pejTP8iF+x+8EQJ7VZUhXAVgDI9TAdRPAYlCvtxSALUi7tTkaugdi7zgPPu1nxed9bXinhwPb&#10;ZzTFN61C+WdaGaW8MrjM3w9XG5ENfF3e85v6oXYSo+2oIKy69VaC1zvPl1rH9X3ywEqD1CtktC7f&#10;e53HnLTZ6bOsrLBiYLPx7iQ15qnlOY73r0nnbzKw+oE1+D+B56kRTAD+qE1HAriDMRzNSgAr19ZK&#10;EDvH9oO1O9mQQDYArCFtyowSgJXC1+1egrsXzCN6GkMB5YGNdyNp/K9Gx0iK932QDKyRLMpDfoAs&#10;LwBTpjNAmHktY8TMA3cYifz2qcP5PbyeRiipK4sBwkTZPuWNj5GbtADnJ9LPOVmxTaH090EGQOu1&#10;LsAagPQCuEbrBFyNAWwB3Au+KtaXcoJJ7FlJ9tS6gFVOkFUYDKt1fgdLBfcLiColZp5ngJPSlOAu&#10;5ncUc72UTK5SQoYtJqMXc72YQaCI64XmcII3guqJMph+sEyFvrqwH5nwpSgkRjRCTt8oZM1rgaS2&#10;UcgfEoar3ZsgeVQjXPisEc7NCMfVnhHI9VB6O5shnfK0fF8wEqeEIp0eNf2+CCQ3CkHKZH5e0xxX&#10;u4Qjv2kwsptQoTQLQV5jfo+Tctmf67cEIasxJTLvO4XATOPzyXH7I40lI9SFVH8PtxHIDkprPqsc&#10;E4FI9ZLKupFiopzmtlyrB5k2X+JApKLXGFEyRwQgdgV/y5qWuNhG/cwunuvhkuzOZ21qOG7FtS1e&#10;z1tKut/64hAcDW5sNEqtpjQ8zIeZzD9h/9df48KZc4g+E4MzsXFITMvC1YwcxF5NwdnYKwT1BeMl&#10;xjt27sa2rVuxfeN6lnWIPrQfe7Zvxc49e3Dsr7WIbd6WACEbkvnUVaShiJp3K8+qH0HAclsKgaA0&#10;TM1wIeB6Qez1wepDLugchcyBHnzV345fhtvx5UAbNg1sgpWU63pZmlqy1U1VSACJDfXitKRGkchu&#10;3JSBw46qDrQGI3xx7IFbEO8JNr5XM4UYDMx1DUQQqMXG6jqSTD7BaxTweeheNJRSAL5+g4ETCOyt&#10;VBU3AawRSWUsV3kNdanBx4XXbhMD3wF7V4JpWC/KXfpdMqRrHD1wd4KU4LOP6A3bg0p/vAHgHppK&#10;h/54VG/4jHwIdnpgSV7L3e0NPyv2NZNFbfTL7n4Es7qbyMYOMrBymNXfbKZMl5fW+F91HzmnD4NT&#10;xylRhBLcrjxj3te09z9F7qFlVDcO/sZQyuJwSmAuyZLVBEi1OYKfJYsjuB5JP9qYz5LemFK6ml65&#10;hr60ijK7mj65gktvoT/2oQTnvmqjIawFZbjWb36mn7XwPMryKiuP4zk6tsKHvpueu/JGY1YVj6mk&#10;RC/j95XS65aa5c814UI4AR/JQjYkoMsJkGICoZCBoYgVvZj1tojgKKEsz2KlF1gyCOKL0xoj/o3G&#10;OPNYFFIoe1OD/JBN4KSZ3YhrHYDUYA8yrG5DqmoG1DQ/J+KeaYyLLYKQ3MQXqR0DkeLrh7RAD7Kd&#10;BGeoH8FmRUoUwXi/PxLaeXCllR8Smntw9XYCmNdJaUYf3JrnEJTJd1FS96PftvM7HmAQ6Uhgd6Va&#10;cOg+qRa6BSCpkxJNPEh+OAJpMc1xcSDlfRtK+pGhiO/N+3iagaV/GD3wSVawsybk7GuEnc8Pw/5Q&#10;pWpJBtKfGtlKBNbY8bgSfxYnjx/B6bh4nEu4isT0LCRl5SIuJR0XE5JwKiYOh06cxt79h7Fj125s&#10;2boZ69esxpFDB7Fr+zbsI6h37dyDs1/+gDhGoSr+KM3goVkrNJ42lwDWrBv1/F6BSS3WYjsBRkuj&#10;G4mlyO2Lsm6NcHmqBx/0MOOLoU7sHHsbKvgQNZXPeYGI19SMGJq9spbyOZXXq+U18kLDkNbuNhRE&#10;MoLfw4fWgRHVQU/D8zJ5ngCsaXW8qaBmrluM5yAAR9MCaASSGNeYG5qAvW7IfJORB66RVtdvAFgj&#10;kip5Db0wrcIIAG48254eWFL5Qfpasq08rZVe1CEAU/ZKStu5bgBYEpoAVaK/pRN980hK3lEPwTF5&#10;iJHYYYxGIrOqZdqHQUDA9B3A62nGjocJYA1RFANrxI4awzRo/95bjVFGGg/sMI4jAw8m+HlPprva&#10;YcYXnyPn6Xd532RdgrCOQFKjlXe9mdH6XE0A1RBYhuflssqnibGtyoeffRoRbJH8Xwl2MmQ5A3+J&#10;GJRy1/CoBFUZASRmFit7mZng8vEl0DxcerjkOj8XGsVNhnVTGbmMa4il87lewOPyWfL4OdccyOOC&#10;yMLB/K/Jgi0p/+cHIGdBIBL7haDsPZZX+D/fGYDcD8MR/2wj1F4NQdznBMXPlPTp/sjbTYm8MhxZ&#10;zwcjb3kocp4joO+nyogmw3/F63nonwPDULk5COnbw5G4LhL1l4Nx8clQVO4NRexzoSj6MwpxwUGo&#10;3BCJ6/kE4LZGSKPfPqMGsp2sq8EBqN7O620Ox6WHGABPh6CB8vzKEqqNI+E4vSoKpfTfSb78/n6N&#10;UJXDa6eEIOmWcGQOp/2oCkDi6EBkTqG3P9oIcb81AkBP/m0ETNVJpP19HbF9zkDs9VXqmBhEFdOC&#10;A2SYbRZ/pH73HY6fOE6/exExV9MM0KbmFCA9vwhJ2Xm4nJSKi4lJOHM5AUeOncG+A0ewY+t2rP37&#10;HxzadwCH9u/Hjk0bcWDDZhzadQCHR01mlGTQYEXXe4d+JiumK9lDoOH3amie3phQx8ovBpYk9Xph&#10;H+QGUsIMaIqSN1yIedEfu2Y+gOKm/EG8nmSw3ml0nedVE4y1BFAVQWVkSQlI+m2Uwrm3tUEqPWBB&#10;F0Zxq6ab1YybYmCzwcBKl1TqplqcGxhkwGtG2xxItKpl3GwcH+9zE8AE+w0Aq5/4JoDV2KVuMaN7&#10;ihVu0e33GyNr7BqYPro3zBrUTZA5xg8g494Pl1IpJwyErSt9rxqoxK6S0J3vgl2jZEb2hFPg0zSw&#10;d1JCax/lswCsxjC3RhANpVfudR+cZGM7QWqWR9a4V80yQQZ2UGY7eA2XjlN3FhnYyoBhoqee+tkn&#10;yH1uBYEldUSbQYDUsGi9SoWAU4NTNcHi9aVqnGJFE1jJ1hUEbzlZucxg5sbc35SfvQxabm3OdTGz&#10;l3nFwGLaSjWI+Whba7JsOxYuzWRtc1suW/M8bVf3lbelu9xKVhdr89wyJYKI7VnKWZSllT+Y9SCf&#10;YDkbgNOfNUVZYghKk/xx9UtK62MBiFlNubs3GOeeCkXZhWDkRpMdX6LM/5mBYqs/kuT/3wlCwZeB&#10;yDhIj32hEZLa+SPd4UTtftbP05Su++mhT3hwlv76epwTF/+MQMH6EFxkfUgf6Yvai0E4NZ1Bhdfb&#10;/xGJYl0ozkW5UbGfHnwTj1vuh6xdwYjZ0AhX6aHzqXpPM5gU7g/AeZJaxWt+SD7Ie7vUGJeHBCJ9&#10;JtVEVggSnghC4jDK790RuPxTJFBoQ+H7wTCtXNwPvz1wH5IoMyRt1b1TZ4BAczdbsJ2MnLB5B6JP&#10;nUViai4SM3JxJS0b6XmlSMst4ucsJIiNMwnk5EzK6GPYtn0HdtMPr1u9Bju3bceJ6GhsWbsaBzZt&#10;xr5N23Hurc/Itm6j/1hjib8jgFMIYAFHbKsURQ1RFIAlgdWnLBDXcpnVrBFix4bi4FwP0p95AIUR&#10;EV55TSZU/7AmnxcQ64zGJHpRgusEQStQC1xegJmQFhWFE2S18tbKl/UxBlvoGH1PJX+35LekcB2L&#10;+nHP2CijrF7JnMl9V/iHSaqLgTU7pd6cWMdtChLy7EZKJq9XxWvB7ocZD3byArjLPV4A09fahveG&#10;k6C1EsDq6xW47D0JXnlg+lUfgZTH20f1hXks908lgLveBR+9nYHn2JRtpcarvpTGyq8e088YI+yk&#10;fJZMt7AYDVka5dTpdjgHMwhMGwpfjZ1VK/hwLjW66PZWGP/5p8h58QPeL/0uQVRraYtaq5at+LvU&#10;At3KKHU+rQ3pW0O5W8t1o1WaAKoiS5dbKXMJ2gpD/qpvl6xMiVtGgJcYPjaU9Ys+0yhiZe96CZdF&#10;9HQlZGKxcKGxVKE3NlqjNSsM2ZLMnEtmzmVAzOVxufps1tJlMHa2zYOylfSfL4TgyrggJO0i+62l&#10;l/05GEU7A3HixzDkbwrG5WWByN8TijQCr+Atfv/HDE6n/JC6OQKZr/E+fvBD0hcE+uxISl9626AA&#10;VG31Q+k5st4xKofjDAavB+HaeX7ngSDkrw1FoicE2fTQtSdCcXlQCKp28BobybAbgxA7ksfs57U3&#10;kd0/DkTR3kCcvTsUCV0ZCBkM8k9S6u/zxzkSaNkKKo1NlOF3E8gRIch/PxQp5yOQ/T5BPDYEabvC&#10;EE/FQAONvHdCYPqSlXODUeksjIbe5P2b3SPHuW9nWHMkbNmNQ/S3u3ftxbmzlxCXlG40XsUlZxhs&#10;fPZyPPYdOY6dBw8bXnfdunXYQrBuXLeey004fPAQdnK5d/167Fu/Eee//RVZfkoWNyGawPmWQEix&#10;SlKZDamrQfR65YnuQwASGMSMmq41s3czHJrfFEfHdEGxvxpPvA1NApbSNzVS6JoKzxFbltKf7id7&#10;euWttztKSwFtGz3IkYAwVjhN0udlbu3ToAXlPOs7vXnYlPQWh5FOqeAg767XwCjtU9fR1LNbKKlr&#10;5IP5WddQSqZeDSMWh9MXozrTa/a4H47OHQ1AWtRgRdnsmjSIHpUSelw/YyoXOyWwJqTzITANAHe7&#10;hz65H3zGEewEn6NrR8MDC+TeZA0CkWztGkZGn0g2H0KWlYQWgEewiMl5fTO9s5JFHFOHwUO2VheS&#10;dWhPMjoBfEdrjPn8M6S8+DYZWL8/gPetVuFArot9PQSkGqbUKOVPdg3g7/OWcoKvjMcJiGo5LjUa&#10;otTYpEYmMiCBKwCX0bN6l2JoyW95W3U7iUHlbxkA1BVlLMmwttaosJFx5Y3VH0wGNlIvGTjKGTRK&#10;bK14jFIuW3JJNufxJZTy5V8FIfdVetShZMgcN+oSg3Fhdggq9gTg2M/hKKAUjnuarLY/DJlbKbvf&#10;JuO+E4ACMnTB8RBcXc7P7/vSUkagYl84krqQOelNKzb6kYH9UHI8CHkHQ3HlPQ9KDxPspxl8NtCb&#10;0m5mdSBTR4fifHeql20eQF1P6/1w9VF62a2NcXVjI8T/EIiCLSGIpte+8iADw0lfIM+Owl0BOEWL&#10;UfaKGzkbCPAOlPotaC1+DELM7kbI+YGfpwcgbXsYYvk7+MOR82YoTHtYwTRK6BorpYbyKRVSXSeq&#10;qIcEYOrymF//xuHoEzh9+hy2b9qKo4fohS/G4Hx8Io6QmVet3YDNW7bgSPRx7Dl0ANu3b8eGNWux&#10;mQDevH4D9u/Zi12bt2Ln2nXYu3o9zv38D9LCNMrEZMza8TW/P8nqzyirIGI20i1P6T4IggYCToxY&#10;yWNL+CBjZ9+L3f06oJg+WmDReFy1aBvrPF59tBpMoP5jgVpZVFvIngZbcv9NFtY+jYM+SiBqRJFm&#10;3dAz0D7JX2VSaSkAS41c4XGnbG7jGvksMfysQR36Xg3a15S51dymz1IEAq5asiXjYXNhsObwVWtx&#10;JwJ4/ECYyZbyvC6yrmSvYwLBN3WQMSJJ7CpmNfchmOmPXeO4b+zDcEwfDIcGmndsZ8zDpNZsoyGK&#10;ktilWS0n9iMoCU7lVHO7ZLoktADsHbJIFp8+HG61PgvwQ3vA3pUS+tbWGPvxh0h/9UOCNATVdspW&#10;6y30vreQdduThdtzXeUWStl2ZF+uW7S/nXe/cZy2S+q2ZSBrw3XKYIJODF1LBpdkriJYxdbVPt5s&#10;rmqydBWlr+GhlaXlo7xqAp7SvJTLUi7LqAgq6avLWYoYGAr5uYBBI5cBpYABJI8BRY1WCiJi7rJP&#10;KItfJfsNoZ+mTM47EYykNxlIdgTg8Ddk3J1B9MI8Zx+ZmQyZ+0EQCj/gOWTF+iQ/JC4jG37kj2Qy&#10;dz6lbGo/f2P20sq1Acgg6LP28LxtkUj+2oWcHQwIRxm8yM6JLl7rfga+aDJ87xDUbKRv/TMYxZvp&#10;iV/14BqvXRXjh7MrGyN5VQji/6DvXsXftJsAX8dAsMcf8e5w1KwIwpVtoUg9GImrb/EZrGMgyHWj&#10;aKMHCUsp8Sm/Y/+IAGrIwG+HwaQxu5fIHBrjW0UJWMGl1wPrNZtObLf74+JPv+HE+XOIp9eNjU/C&#10;3j0HcfJCDM4RwLvIzGLfhKQ0xCYm48iZc9i5Yx+2USqvJ2A3rl2DPVu2Y/fGLdjy5yrs/ms1zn7/&#10;B1KC2xgAVr7wlwRQnDWAf4LuQfnDekWptwtGbCoGVrdMgceNpNuaIFHH8bP2KZe5jOCRlDXymLlN&#10;0tcLUoKe+zcSQGrd1mcDwDxWv0+ZYKctLuP3KvNLx2i/Aoe6ogwPzqLtGrB/zM6HyXW9oSGWYNWg&#10;DiNwcCkJrZkpdR9ieQFXM1lKksPqRN9OlNADyXid7oWNgDQTsLZxA+GePtJgUwdBbZs9AjZKZ2PS&#10;OY1MUgMUZbdr4mBYx/eDWpAd3Tsabye0jCA4R9PnEsTyu46B3WHjNa0jHoJDXUtiZ3U/UUJrkjtj&#10;7PGYAXDOGgkXWds+sT8l98NkfN7Xvbdh7KcfIu21d/kM/VDvE84gGEkLohLOEsHfodRI9fOGkpWD&#10;+T+xEOyV/FxFoKlbSZ/ljVXKua3cAONNj6xGriYslNf0xZWU2xW2m8kf8sfNCHivN5Z31ucK+Vyy&#10;awXZtkIMTLb1sm8LFNqbo9BJ7+tgcbdCsac1CmxNUfElwf1RMNIoobPJlMlbg5DxDWXyrkBcIqiK&#10;91NeLwhC5QUy6ll/ZFOGFn8agITV/C1XPEh6MQC5bxLUJ5UCSSYfSR/qDEb1JvrivaGI20zvujsS&#10;cb+HIntTGGU4ZfCRYMQ5+H33+KMuLgTnugeidkcIEtfRAx+iBKf3zdvlj8oTfrj0C5/JRaqbtCCc&#10;XxqM0pM8dz1VC5eX1DMznKxcyOd3NQIXpvLZUpLH/R6MmgthuDAkBPWXg1BXwONPReJ8pyCYlJgv&#10;dhGAa+kp1L1TRz+hinqI6zvJjLErf8Xe/buwd9duRJ88jzMx8ZTRaUjOycOpi7E4QTCfPB+DQ8dP&#10;Yc/BY9h/6BiOkZm3b92J9f/8jb1btmHHaoL5t3+wZ91GHHrvC6S4ogyZeo5g/Yrfdc4qP6QJ8whY&#10;Fr2aVHnPahiSTFYOskZAqXtLAyU0VlejfPT+onw1LompeZ5AIwYWsFSKCbx1N/KY/yeAFQhOWLiP&#10;wJMH1gvKtF/fJwls5GHzOEnrDH7PITEwv1eD9TV/tYY+6pp6T/BmPkPjRWY3ACzgKmdaDVrgvt73&#10;UaoO6QNX9y5eBp5E7zthEFwzxxqDF5SkYZs/5j8zHRqtxwZ73keZTZam1HZIQtPP+igpQy3Z4/vD&#10;rOQNSmHnYEpizfk8qhcBTGZVhtdYeudBmquqk3cGzNH94Jg1Aq4BnWGbzIAxhrKcjK8Uz5Efv4/U&#10;FZ+QgQlGAqTaQZ/rUCokWVXZWJSzysYSyxqpkjeWanCqEdMSXEZXEH1zJbdXUNJW3WDhSqOLqJWx&#10;lDwWMNWwVUIQllmbMvA1pYppTI+sLqFGfI5htFGS2+rvDWXxsm+eOZDMS0a0+CHb7Ef/S7/IZY6Z&#10;slPzfJvcKP2agPkmDAn9/JB3silSd4Yjc0Uwcl4KBBCMjLfCcSXQFzVk4uqrBM/t9KT0zAkv8ju/&#10;DUHyI2FI7EDrsDMYhb+SCe9iQDA5UfI+wfpGGOKeikDS8+FIWEw2XkRfO5P+9t1Iqi03ChrRz74f&#10;gcQosviCECTNYfCgfM9cHIQLcxoh4bUmSB3oi7yJvOfZQUj2D+AyEHGjGCgm8r7N9PZk+4z5/kga&#10;E4yUwAAkjwtBbNsApE7nvXg8SH3YDwkTqCLC1ZfsJwD7GAPpBeA6SpEaA8AuA8B7WFm384LpGzbg&#10;YkICLhK4qZl5uHjlKi5fTUFSZg5OnrtE8F7CpYQkxCenG7L6TOwVnIqJxf69B7Hxr7+xm7J7029/&#10;48i+QzhGmb3+hRW4SMlTZrIbbzH8xmzGGZs68JVfLAbVy7G9c1B7p8zxvhFBaZTKxCrlfqU4Ss5q&#10;Ole9M1iSWAysNEg1hOmzwKVpX9dy/02f7PXAkrl6fakFp4z+XBuDhWbl8HpY9f8qiUONXd40Tvly&#10;G/bZyMA8Xn27eqF55X+O18yamqhAQcUbONQdpXdI6bmqEaznPZSqowbC2a0z7ASSWVOOThkO19wJ&#10;lLn0rWRZ+6Nj6F0fgpkANryr0QB1L5zjh8CsPGgysPKezerTHUkPLfnN4230024BmID1ApjblH45&#10;jgAeyoCg1Mxud8HBQCAAuzUnsRQAGdjFfWLgoR++S6n5OQMX5R9BVWNpQpnciEGqEVnR2wesPmGx&#10;bRVZVcWbJunNklJ6o+GNjaV88o2kDZMvi5v/LX0ktylNUl5a/rmMMlilhMeXGF1FAVwqgYNMSbBq&#10;XYkdXlZXlxS3cbt3n9drGzKb+4zMLSqD/B4Edzd63ECC6R761Vv9UNzCF0UuN/K7c5uLJMX7ygu0&#10;IzNSL8pzocjtJHs7jP+vgGqplNty+Z+lsxQRvHobSQbrkcjBW7zZerJSIiF1Oyo/IZ/HpxrbvTO0&#10;6phcHq+cgtzPmiJxIWUz96mHQ28L0ag62Sx1p2qp/PoMfncKvzOTy2yWdJPmW3dz6TT6pZXkkcbt&#10;SugwUin15oNsnqgK3sAHWc0b0UB2MZTSHPcERSLn6BFcycqjTM7AFTKvMq8SUzMNFt57+Bj2sEST&#10;hdUvnJSRg4TUDJyJu0Lvux8b//gT21etxdZ/1uLA3n1k8gM4umETLge2NiSz8oW/4HdF2yg7eB9i&#10;PwH4JNc17Y7YuIxF4C3mPgFZDFzF/de5rchiRapdWVberhuj9ZjLmwDWmxX/5p/jnTLnv6S1AKzg&#10;dYYgVEKGUjw1iZ0BPn6fvlfvOhKA63kfmohvm40MzON1/RidIwAzIKiveRuvn0O2vwlgMa8Y2Atg&#10;Cx66+y6YxhDAPR4kOwrAg2GbMgLOueMIVO+E67ZHx3qHDlI2mwf2MBqyDABPGg6LGrhmjIBDHlkT&#10;lNNDWwhgzR9sG9GbACZoCVjJasfw3oastgjQ8sECcFd6YDK+Uww8mPegBi/56l4E8D23YTgBnPLG&#10;R3yGSn6hHyQo6gkIZWEp9VFpk/Vc1hO4DZTSdfSrdVw2UG7fTJNUaqR36U2hVIqkuqO8ec9KlyTr&#10;GevK2lJOtNImvUWt0kqdVHqkACxAl6jhjKCvZhCoYIUVmIy+Y1ZoJWgUEYiFxtJttF6rL7lQgGNF&#10;LzWOdbAooePmZwUTDwOAt5W7VOeSudUwp1RMJX4Yhd9dxPsr4D0VWsj8VrIxn0UR77vQrO304izK&#10;DiuzMLBYwoxMsEKWIv7uYiqGYkskim2RKLA3ptxvgvRGzZAZRNXpbIp8RxMGjCYoYqAstDdFgYPb&#10;nE14fiTybFEopDoppkoppMXIpy0otDSlFWzG74vitZsxyEQhj+flc2lS9FAfqOH/jIcttmJF5ra9&#10;rHh7I5ohIzoascq8Ss02PPDJ0xeRnp2PWAH44BHsOXIMV9IykUqQi5XVL3z07Hns3S0A/4VNBPHW&#10;VWuwe9s27N+3B2dOn0JypxF8WFbEMwrp9SsH6IEVOCRdBeBoAkoNUgKSGrcEYO+7d9XVpQQJb7eP&#10;xurGOnyNgCPAFf03ABPs3P87PXKVAeAb7GtIaKVMWnGaoK0ne4rRBWDt904NK/nrBbD2yZdvsbrR&#10;wGtJHscwMJTzPCMY8H70ku90iyS2t6FMKkCRVYkpehVMz3s6wjSiL5yaGnXMIHpgAnbCEPjOHke2&#10;1UCFobDNHWPkRFt6qIVZfbjdKKHvh2vyCJjVhTR9uAFg8/0E8HgyKAGt9El1R7mHELSU4fK9ruF9&#10;vK9qGdvH21ilFuuulNAT+sM5ZzQ8w7rBPqEfNKG4UzM9dmiLoe+9jqx3PuV9K4iFs4QyyAWzXgRy&#10;m9Il+f9IoXGpvGhjkAFBIHBpEEI5t3uZV2mSYlZvGmW51il1xZBiUSNjyhjsoELJLKnMiqvsqlJ+&#10;VraV+o4lq8u4rZIqoJIVtYKKoESgsLMis2KXsmIXObl0NKMH5tLOc7Subdyv1upiewv6ZhZaAqNP&#10;miDQsoTHlhIoWjckvI0gszVCkb0RSqyNjO8t5lIgLLJGECgEJsFZYAll0dQ5VAH6PQRwOQEtEAv0&#10;hSxGggl/cz5VQh5/dy4lfj6XBQwyCjb5mrWD+MqiIrnZLZbNIjZVyeB6KpdpxGEalyksycSFWFnM&#10;m8breIuvsTRJ5ml6VKUMXucX11M+Gzm+/LyHEvdAIKl/6w6cjaPvTUjByejT2L19N47R5+7dudfw&#10;uZu37sL+YydwPjEJsSnp9MSXsfvQUezctgPrf/8La+ihtxHA++ihjx4/ipMnTiCl+1QC2IarBMef&#10;BOsuAliDAwRUzU+ltxSqS0iMrAYldRFpnzG1K8/R7JViNs27fNbhZwQcMbDAbvhOo/jwIdvwCyW0&#10;d2qb/w5gpUxKQmtWDX2n0iwNQPI8BYN6fr8ArEENGpG0jX65mgFB/cvqRtLLz3S8Uij38HOqWUpA&#10;gFXyieST2Ey+2oqed98B0/C+sPei3x0/GBYBWI1Yc8bBSgC7Jg+Hde5oOMbS1+rNBBqzq7cLPCx/&#10;TAlNxnTMJAP3ISvfczvBNwj2mWOMaU6VgeU7rB8DAgPDyIfgHNEHDnppKz2ukfElAHfrCKcmNp8x&#10;Es4+neiHJbd7GhO4m25rgyHvvobs9z/n83aigZK5nsCpY+WuNQo9MUulrbnhhau4XsH1cpZKskWl&#10;9tnlf73ZWxqZVE2vaww/5NJosCKjqK/Y2EeQKh2zSo1ZXK8QSI3GrcZk40iCPoIlnIBXQ1gw/x9J&#10;doKF4CglYErNkt9cN4okuLK5yLRkYC8ze9laRYxcQAbWupYFrNMK3PlaEhx53JbHZS6X+ca6ZlrR&#10;lE8O+my30c+cQ1AZ78JiySZ7y3/n8XuLeR8lFsp/grLQEkhwhiDHSi/LkmsNJVuHIo/bCgh+7StQ&#10;YTDItvM4OwODXQwdQdYN53nhPKYx2b4J1yOQw6CSy/V8Bi5tzycLqxQaDNyCgYUMzWdqkobXVLCS&#10;idcZMet5Yw284ev8Abt4gycYaWI//BTHz57CCQJv/74D2LR+I7Zu3ort23diN33uzp37jTTKgyfO&#10;4CiXBw4TvLv3YNuWLQTwn1hLAG/6428cOnQYZy6cxyFK8ph7hhOMBDAf5j8E8BarLyuOndvEwFZj&#10;uh0NGpDf1D3mc10JF5rSRl5DkwLU80FrqtszDrUOe5m3lIDzemCCS+DjNX+1uPin/xcDq2hd0lxv&#10;nKhR4e83JDG3e1uR5YG9DCwAa0TSNrKvBjToumr4K/4PgDVDJxWDWsN5joqCiPx4A+9VHrjXnbcS&#10;wGS8nl3gHNkflvFky9H94Z491mBgvXnQNnu00cBlIaj0RgJNbq5J1D30rvZpwyi5hxozSuo1JzYF&#10;gBmjydQEMIvv0L6wiYFHcH2EhgzS+5KBLRo0YXjgjmTggcZbCJwaBTV2AAFO79yTEpoMPOidl5H9&#10;wfcMgo3QYG3nTeKwquFKYGzMZ0SZrDxoAkvZWFWsG5UETCkrbhnZxjtQwTsksJzgKCeINN2vpK93&#10;3XGjSLKysJ7pPHln43xev5zXV4u1Gq+KLeEG66kfuZagruT2UkuEwZgCvLK+DCZlJfcGCBYxNdcr&#10;WbGVO11B5lUfsdFY5mhJtm6OUifXxdZkcq0XO1ug2NUSJdxXwm3FuqaO1zplrhhfjF7C79V3lVgb&#10;c0m1YGrM38bgQ+auIOC0TaxdyPVCglQDFUp4j0X8HWqUK7oxGCOfLC6Q57IUUpoX8XM+GVxpoblk&#10;9lwGqBw+k2x+zuYyS411fK75VD3Gdm1jyeHzU363IaG9HthG5vFlhfVnBQ1khfbFWksAYnhi3NgZ&#10;OHosGiePHcXl2FgkXE1EfkkRMgsLEZOUgtjkVCOh40JsIvYcOIQduwjeHduwddMmbCSAN/z6h9GV&#10;dIBS+8CxY9i+fgsORN5HoLmRyIquNyD+bfFFHSOc3nIvCa0hhQkEnQbEy/uqwUD3qnf4KmVS09Mq&#10;8UTS+CQBfI0AkuxVAPAysABsYeWz4hcCuNAA3r8BTHnNa18gEKtY5HvL+f03+4r/J4DFshoyqFZv&#10;XSeZ36sXgBsA5rmaBiiJ3+MFMGU4v1uB0UjF5LH9776NErofHA89CNeYwTATjJYx/eGaN8EYhGCn&#10;z7URzHYC09qjE8z9e8DclyxMALu0bSblM/2rQ3nS9xHAZGXbjFGwUnLbGBh8h3E5eQgl9MNwDqWc&#10;1vS1Y9QKLSb3NmLZJ9EDzxsHdx+yuiYSoH929ryPHrgd+r75AjI+/JEApgIz3RgqyKIxvVUETBWZ&#10;oErgYCWuZuWtMQqBRNlaxgovmevtGmpulGqrN2Wy9saMHt4WbO9ghhqyiPZXGi3bNxhajE5m0cCI&#10;WlOUca5AqNzrBs30cUNOV1DWKn1TjWjGmGMuvY1c6sXQiCYyNeW8ERiMIk/N4MKl/K98bwkDSzHr&#10;npeh3SQG5WArE1EMrYYrF+uazWiIElMXcJ+yvQqICclgNXCldCaTBriN51VhnO+LAkplMbNYu5AB&#10;TqycR4bOJo5yrAShVSytbQSi1Z/+lt6aTC22ziaYs20ENgGdLZZmyWMA07jsTEcQrjYPRiZtjbrK&#10;8vgc8hkgchg8TGpR0/zGYjOvfBabeXNgf+EXxZsikXRPL5wgq547dQJHdu+in12Fw/v2Yv/evdi8&#10;aYu3bN6CE6fPsJwlK1Na79iBrWTqzX/9gy1//o19uw/g0JnzOHz+EnZOfhoHeDPVfDBXWME1c+VP&#10;Vg2YV4Q2G2wYy3sSiDV8UCmWejP+zaLpXOXb1U+smTKPOv1YOfTmfm/3j7cbScxHViawVhJ4+WJg&#10;gtEAsIDMdQ00uMQgUMbvVcJIBR+8VwJ7W5Z1HR2nQGHIZCt9yo1sLL2hQpPdCcxi4EP8fMUAsIKH&#10;fLRaKiXnKd0tFgy65xaYxg0lALt5ATx1KMHXB+5ZZNFBDxFc/Dx3PBxTh8OiMcNkZXM/euDu98E+&#10;lqw8jQB+ZJR35krN7MHjLQS8eWRvWNWINayPAWClR7oG01OrVXoMfa4mD+ivhJB7jFxr15yxBLAY&#10;mPsmDDDeqWS6uz0eXvE8sj77neBsROZtT4CJhduiRqBSEZjIbHVkneKopsh9qDlye5O5/LyM7G2M&#10;kvdV1pabAYCgYeUt9iiry5+g9NAzu/j/qDBocllF8FTzuCoeX0kAqIW6imAo5XadU0U2Uqu2GtTU&#10;QOZl6hCCm/KaFbycpYIMV0oJWmqLMNbLrfTRrNhldspxBh1JdM0oIglf4o5EfncCyMlr8feUMmiU&#10;UYqWMYiU8TcWMxCVMhApJVQeWUytpbEuplf/tE8U8kKaouYy/fHvVApOzdJJdmbQKXFE0UfTU5Ot&#10;xdjFXC+xk7Xl1x2NUexoQq/dmCAkAHm/xfTcaugqZCni50KbvDYZ25DTZHGytqbAzZjTAnXZkUgd&#10;E0lgk8UZHPL5bPK436S5n8TA9fQB9XyYaomGGiz4h3zPiHGFPibV0xxH/1mDw0cO4cD2rYg5exYX&#10;zp7HufMXER9/FecvxJKhT2IP5fUeAnvPvn3Ys3svdmzcjJ1r12PHn//gyK69OBV9AScXvkzZ2ghH&#10;bKF8GC4j4X8jwfgtAaiMKLUyy8vG8Z7UxSQASzbnEkgqeSxKZVSzvgYKqPHtgJ2SjOfrPKUCGumL&#10;BoCViikJ7X3LoNjxJgMbAObx5/ndeguhGsR0PzcZWDJcTK6UTAUUgfSAxY5kXkvX1TPTVLgGgHnu&#10;Yd6PsrMUJARg+WRJ/lrdB8E/9K62MI0ly/aRXKYHnkJJPLw3fClpzWRL2ySy7IKJ9KijKKHvg1Wv&#10;NKGENne9F056ZussgvcGgDUrpU2e+bEpMJNlrfTWvmRdB0FuUXomr6f+ZOu4ft6EjwGa4ZLXIeu7&#10;9CIv+mrnuAG8BhlZ/cD33Y5er5OBP/+Jz8TmBQ/LzXTJKgJHAFWDlRio4KsQXIMfis6yQvnKy3pL&#10;tRiSlbOKlV0NQUUrCLALrJDNGRR8vMMNNatHjdjZ1gq16j/msoZA0vYqE+Vu3whUbWXlvVVzbTFg&#10;EGj1ZGWNiPIqAI2GkmyNvCFf6ZkJgCr6ZymDSlb8KkrtShajq0vJJmTnUv6OzFGNUF8Vjrz3IpFh&#10;V4uzfs+NFmwGmEIGFbVoa/62Qj6HEpZSsrJasNVeo9ZsbRc7Z/dyoWRzKOL7h6DwmXBkDgzhfp3n&#10;PVe9IUWsVzpHTF+i72KgyjO8tIvAJKP/RwGI8enHuS+fgUzdRdlifv4HuRpMdEsYspZTZn/SCCm+&#10;obSPZG4GsjxTEEzZrHCSow30vOpCajAqsT/ZMJgADsFVW1tezJ+sOROnLp3HpXPncGDnbhzZcwgX&#10;zl+mnxVwDyP6xFkkJqXj2PFT2LJpBw5y257NO7BrwyYcXLsJJ0bNwqXwNkjlD1EL2h5HKKOjWtPM&#10;2MHv/4HAqCEgNHBBwNE7mwRgdRlpWKCYVz7Y6FvjMoP3qoYsAW8vJXQx2VESWskemj1TIBNg9eb8&#10;nwnuTEnofwOY68p5vkzgCcDq69XyZiuy9qsxS+UmgA/zWgk3ZLZm1TS6jQwGtuAw1y/JA/8LwMbo&#10;Kv6ZUgLjb21DBh4Fx0ACjOC1PjIG1tFkwDmU0JqNg8xrfWwSHDMJ4F5kYLKv4YN73O99M78APHcc&#10;HBq0IADr+CemGTLcPmYQPJTnArhldF9jilqHWrEJYPMo5UMTwJo0gKzt4jXcD3c2JtOzTh5otGpr&#10;PHD3155F+hcrbzDwrQSV5rASAxNwBJim0CnqEYmaC0FI/TocWQv8kDdEQA9mXVE3kmS31oNJBCEG&#10;YNL+iUJOAVlosFqx1f3m5n/rYiFZsA6oqNW7jtsauK+cJFL0I4FXQeZhhdX0Otp+nfuN9hkRi8HS&#10;LJSilQYj6x7I2qy/8uHKEqskkyn10phIz4e+2QhEQcgPCENqX8rQL8OREdUYZU553CbIJSgKowRo&#10;ynP5ZBfZlMFAE71rgvdSn8asc01IHNzuaYG8qBZIa98aCe2aIX6yhhB6kP5OIBIaRyE3qCkymjdH&#10;RrNmKHI2RsYdzVH4RCNkdVL3EO2GMwoF7qbIadwMV/u24nHNkX1bC6T0aoN8VxNkeZohdxHZ+71w&#10;pEZRCTBAFfg0QvxdTXFlSnPkNNMEgpTWvo2QOZh1KpsVTS8UE4A1R7IasQwA88/4luY6wdrG+DEH&#10;A5vj9PadOHPhIoF7CakpGSguLkdyWjZi4q7iLFk4hh74ePRZbNmwFYf2HcSujduwc91GHF61HvF3&#10;9GUksjGqELQEwTYnfQuXmoVjO4H0IwFQRQB7B+5rUIIYTeN6WXiMGrIECC01jW267pfHCHD7HfQl&#10;NwAsDyzQC3gCrPKVf+V1JXn/J4AVKNQKXmAwMAFpVRuANxvr30VghNkHxxkEYiSTCVLJ73yxMZfG&#10;wA+CV+9B1vpNACufut4AsA3Tb20P08TRcPTvA8+EEZS/4ylhh8EhAI/qS+COhk0MrNRK9fVqQL5m&#10;qRSAx1Maz+C586fCTnAaEppMbVs2hyw7gADuB8/ogbBTHmuQhGsUwaw3D2qkExnZSKfsdR9svLad&#10;ntt4j5ISPaYMhoOMburcEQ+++hxSvvjBAIf6dzUThxIeNG67zpC8DHTLQ1BWTs/2o95i4GeAqcYi&#10;0Og4D48TS3u7nTS4PqkDZd9fLZHTKgy1lJCVZMwCgYrSsUKylHK8hrJTE9SV28m+gU2QuKQxLj0R&#10;ivR5BJfkq4tAiKC89W+O4uAWKLi3FfJub4MKF7203cvKefdGoWY7PfAvIcgNo4fm9Qs7t0Du1NbI&#10;6sjzn2iJ7HbqS+X+SRHIfoUs3KIR6myUo/4E78omqMsk2z1NwJLZSsl6+Z143LtNkPlMY6QMjEDR&#10;DwTN742Q2jgIRZNDUJXdCAff4HlJDCxpLqRsZeC5HI5LU3n+9mDkfRSGlDBfVEWHAXV8flcCkXqn&#10;Gvt8+excyJwQgIY6f6Q8y8DybQAqEoU1svHjAbhey3p1zY6sT/QGCAcyPG6UHQ/C9QY/ZE1SACM+&#10;3E5UbgmHSe8Gkhy8ZtZUJ+oDDmGFUyd7AL6hsU60teFDb0av6kb8+AU4e/IszkWfREJiKpJTs3D+&#10;8hWci4nHiXOXcPBwNHZtp4Tevhv7duzEzg2bsf2PVTj011rE39mXANRAbA8Dhj/WOfSgPAaA9X7h&#10;X8lu8qICnrpvMrhNk9tpdsdSblMfsLcfWMkcZuMdTd7URfpPu8uYQUESWsfIB6vxSUypEUN/EsAp&#10;krsCJBnzZjaWfGoKr68pbQU8NTSoC83wyDfAq2IEA17vLL3seXp1rWvGjVyL+p+9QUTvjjotAJOp&#10;9T06R8rB26Bmxozbb4Np0hjYB/aFm17YSia0jh1ERpwIKyWyg8CyLZoKh/qFyZB6c4N5MOWvRjCN&#10;H8TjJ8K+cAYc9LoCsH3qSFifngOLJmofMwDuUQTyvHFGnrXksX1wL1inDWNw6OPNi+71AIPDKLgW&#10;TIarV2c4hjxMQA+He2BPmLo+gM4vL0Palyv5v9NvKi2SkreI/7vSH2udbVDuaIqE+S1xaRkZ5uUm&#10;KLirBWoJrmoCMK9LG+QOaY2cDmSOp1ogeRDB+FwzpPWkVP0sAvmjm9BH03t2pffbwPP7hKNgFj3g&#10;D02R7QpECSVt/vOUiUMZ1M/6o/o8LdExAYDK6lWyeoYvkr8NReyHEWiocKN0F+WqTazsff9yyZpA&#10;oIH/b70LuS8H8r7tqPgsAHXJVAFPKYXSH2mTApEbQPZP8gA1TuSOkCqwoWi6PwHjxrUSK2qyCZD2&#10;GuHmQelyEtl1O2qTafN+CQUjDK6XEKh3+6N8DpVDgRO7Pg7H9Wwn0j73Q+oXAbwuFd0XlOtHPSj5&#10;yQ+ZTxJLJZTJh/1wvcCO3KeCDWVi4IDfS/2PzN8DkfU7g0CsG5dbkDj3+aOMv7/kpAtlJ/m77f7I&#10;DvNDxTkqliIzcp7RbCOan92GrDfogQVg9Xld4x9Xwcpba3hgNRQE4jtGqKu2dowYzZBsikAOTf7F&#10;737C+dMncCUxBZdZTl+MxfGzF7DnCMG7az92bd2BvTt2Yc+27diyZi22/PUP9m/ajvMT50Oz+xcz&#10;OhfRgK8igIutGtfpY7zBQA1NRWQ3gxkJCL3p8CLBJwB7M7H+C8TG+4sIXiN1kfuP2t3GeGKBRfvV&#10;d2z09d4AsN7fm2hI6P8OYIFMXVW56r8lENMYBIyx0DeAe7MYs3Lw2FiC8+wNmVzJki85bQDYBxd5&#10;XrQBYG8jmAKI1IMxmIH38UiHDjCNH0nfS9COp4ReMIkSdgTcj06FjQzrILDMT0yGY9Zo6G3z1v6U&#10;0JLBPe+Ha8IQ2B6dAsdjM+Gg39W80LYJQ2Fb8ggsU8niU3kdymj745NhmTzEYGz7IKVaqqWbPpie&#10;WFPYGm8mXDgNbr3kjMCVjPcM6gVTtwfwwCvPIvnL31gHAlBvCSUoKfm2tUbmPQQNvVuhH8G0OxQN&#10;qS5cq+D/tjSUAFBDlAulPxOEMcFI+ZLeuDYIl54MZ2X2R/R3TVCVS+/2jImVx9cAAP/0SURBVBI/&#10;+H9NZiWHCzkv+6PkY4IgjcASqAja8k30hnNY96r4PCtZB0oCkdKKMvknAq7OhJQDIbi0MYJAMqH8&#10;OBnSX0qRjBXl4T3xOqtZ8U/5onJfAC2fE2XvsT7E0K4tIoDL+Z0TfFHUlHL9CrfnEuhPCEhWVH3h&#10;QdlVX1z4PIiAciF7mMYgUyku5vcW0NLFaNA+ZXKqAw2ZLqQ+4IfSmZT8+b7Y9X4ormWx7k0j4N9m&#10;Xag044Ime98eiNI//FDwFYGZ6sEBKgoU0Pe+SbCStLItbmTP4n2VOJC3wx+Jf/qjIcaNc12DUUfw&#10;pn0egIyvyNDFHsSGU420JR4vk82zaSG/CkKyrybEC0by9ECYNCtGAYF7zUc5rr6UznzIBLD6+X6Q&#10;B7a2I8iaUmpGscIzAt/bA5fPn8Kl+Ku4mJCME2cu4iSLkbixYw92bN5CBt6BHRs2YvM/q7F/+y4c&#10;OHAQZzZvRWpQe4JPeawhWE0PXGZV076P8RKwHxhJs8Ro/KxB/HqTgzywQCBGFesKnF6Pa8FVgjKP&#10;5whAR8nAsXZfAsfrgZUTbYzjJZDA49ZSnscRyP9NQgvgPCbDCBZkYO5PtpHFJadvHnOjKKCIZVMM&#10;APM7uVS3UyEVgzy4rhvD+z2mAf/cd/P6uk/JT7DMuY0Setxw2IbS944eDOt8AnbSMLgXEMAThhOc&#10;02B9arrx5nc1YKkoScNMNnapj/ixGbAvmgP7+KEw33srWZugXvoIWXa4kdDhHjkAtoWTCGAGiHGD&#10;CWAy8CzKcU3Zozm4+nWBbdpIOBdOh7vnA7BROtvnTYRv3+7w6dEJ9768HEnf/Gr4yHoCI4eMdQ0B&#10;SB8awP+djOJPZjxH0JRS3cAXWc+E8Ld5J6Yr+5HsejYc6fvDUXs2ADFtCaqL/ji/tSnK00ORNYpS&#10;m/9J3njWretO5P8QhLzP/FF3gcDzZ507EoDyf3yRMYX7KykvNSRwZDAyXR5U/EKGJDtmHQ9Bwp4I&#10;1Gc7UBrtj9QwMqwlALl3BwOFHsQzKBRv86A2JRDJLsrpDynlL3uQsYjALHMib2EgCu8NQi3BWpnu&#10;RvGnQci1U238TuV5wYXzL9wA8Jxw5PgyeFHa1vG7is8EIHlXJIrO0x4kepA1MBTFCwLRkO3CwY8Y&#10;sLKcyFoQgJK3vc8mnUEuax89uKbn/dqD6xlk1unc/1c4MqeHo5BWQi3SBQt031YURQfiwppINFxw&#10;4yL9ed0ZXxTzvIyhZN4VBK87EJn3MwDyu/PjGEQ3EpPETiGZOekBN0wZrGj5BoDVv+bNW4WpEcEc&#10;jp8slDHW9gROM2QSwDC1Q2yzu3E++ihOnb1I+ZyIY/S8x6JPY8+Bw2TgvdixZRu2bdyE7Zu24Oi+&#10;I4g+cgKHDx3G4cOHEd9zOP9wp3HtzY5IMnCQUck1gd1KAehGKqIYr5jA06wcYl/1yXoHMdwEsJXS&#10;Vy8DJ/C4ftpO/0lJJSDdBLDXAwvAVuPVLWLz/wZg7eNnZWPlqOGO35NGeVxtZFP91zEqNwGcSnCe&#10;MFhW3W4+VBLemT4UCC7xfo/eZGB+1nkamOGdpcOGJ9u2oQcmUEdQ7g7vT7BNJfhGw0Ng2h4ZD4fY&#10;9Lm5ZFpKa3lfAthGv6u3+TunjYB18WzYn3wUzqmjYbn/DlgnEbhPehnYPn00fCmhHUumG6OWXGMH&#10;Umr35ndMhHlcPyPdUmmZtllj4Hh8Kly9uxgZXZY54+Cm1PZ5qDPueG4pEr79iepF7RAO5JCJrlN6&#10;5o4mIzMAFbnpdc9RPe0MRXL3CBRGBaDGJjVFAJOBc2IjkBvXGKV/0vtKwe0OREEMrVhKAHK6hbNu&#10;NWJQIINWU/Lu90fOOkrYM/5IbhyKmkP0hhtppx4Nppz1RXrPUAb2ZihRC/eqAFSlkzHPk1nPBKEk&#10;NsAYCpjeojGqqAhz7wnD9SJfZL5Fj/lcKLI/D0aWKwSVH1KOxnuQ8CxlLAGc+SjPeYDbksmMMQEo&#10;1WTtDEy13xHQl12IeVUAdtM3BxitxyWPeyipyfDnglF4OgSFJynlEwOQ2o/bZjjJxr44+DavnelG&#10;5mwGuBWsuwVUiKcocU8EopgMnPk+CYkSOqaHP2I9DFa+sqne1uecR/xwLY8BgkExcV8IGs54cKFz&#10;AGqP+aLg9wBc8g/ClcgQ5GiyvR48L9EXCftIslQfqaF87g4/JLcK8A5m0GtBrxnTn/gTXDTdfHh1&#10;5sYGAyeTgctNzXlvLQmsJogZOQXnYy4YI4tOHj+FQweO4ujRaBwkAyszawel84F9B3DixGlER5/B&#10;oUPHsW/3fhyixD7zxic05f6U6RHY6qA3smruYL0jyWZ44HhKWAFFs4OU8bOG7GleZWVYCcDFNwAs&#10;E6/xuxliQ36+ZLXhtEYK6TwW9Qf/F4C97146LQ98A1g3i1qQlSSSw2Cg700mgCsURP51jIp3Vg56&#10;Xl5LudN6G4P6jXWPDQS1riOGP2jIa2+g0DXUnaVuLN3XS60J4AnDDHnrHkUAP0EJrT7Zx8ms8ybT&#10;/86E5alZsD9GGTyUjKlJ6Ub0NoDnJsPan5kP+7LHKJfHwvzA3XAQ/PanZsMya5SRkeUeRdA+ORvW&#10;qUO9AB7axwCwRXNu6Tp668OssXAung5XX4K5Jxn50Ylwi+V7dsZtzz2J2O9+5bPTVLJNkNk/jExL&#10;uTctAhVmTbsaQW9KH/kHK5WpsXFMtRqYrI1RRtlYkk4WLSCQ6Tk1eqb4azJ4Ib1ojD8ym/sbrJ43&#10;mqxTQQa94MHVHeGoP+FHCe2L2v1+KNtAv6fXwpazAn8QjIKHyNIMJBUr/ciY/ii8ROUWS3kbz88x&#10;fshorMY21oFWlKkFlNRvBCKDgUNdK8rFrniHyoESuPoyVVIpvSZBltGVSoAA1pxTNSfpj339UP2l&#10;L6rj3Yh/k2Ck1M6booSQEJQ/HoxqgjSbYKwk8xWcpOJI8kPSBAL6MQ+uZThx5t0QXE93IptsWvw2&#10;f2O21WDzKkr3sjV8dh9xG4NP3D+RqCX4c19pxODSHPnOZshdGI46snfeSf42BqcaMv3lHlQYe91k&#10;8Qhk721E/80gc0ckcvrT3hLA0X+RqRP9Ed8hDMW+IciPoAfWBG16XxH4h2jmfDVigJK53twUP1pD&#10;kUQG1ishFRELzM1w4edfcfzYSRwjSI+qHDyEg/v2Y+8esu/OXWThPThxkqx84iyOHj+Do8dOGV1K&#10;B/ccIBufREyvEQSZHbv4sJUf2sD1JEakPyhHL9IfqLKr77WS9yQAa3bJm63LNz2wZHcagZ1uND5Z&#10;CXyyn50ShutqXLoJYEMmE3TrCSzlVv8bwDfn0VJ+daZ+P/cl2Rh5Kev/J4DlywXKYt7LWV5HLdba&#10;Xkpw1gvAXNeQzL1qoTaY3nue7tsroS1Y0bY1JTSl7cRhxutU7AvGwzyD3nUhve2cSbARfJallNAL&#10;CeCRfQlg+t+RfYy5m11TRsK+fCHsLy6FY/YkmB+8FzaC2rb8UW9/8rRRZOBBcCyaBcu0oXDzO9RI&#10;pX5lMyW1eSyvRx/seHQSnI9NgaufXsHyAGU71xksfHp2wq0vPoXYlav5XwfzP6Hc6xWMa9c8yJlF&#10;JuLvyKOSKDtIcJz2Q+6SIBS3E4C8OceF3/OcEhvq6NnShqlx0g/5Yr5q/lcH/VHgF4IaByXrmBDU&#10;F/Kci/RxhxuRdSiVmwShZhcBtysAKRNCCQgGwSIrKq+GIjYiFJXf+KOUsjj/DJn6KuX3ZTdBSb/c&#10;JgKVzihktmMgyKO//ZAylXVUryrVoIby91iPS/m/FbAOlFiQO48gH+qHKvrlk7+F41oKvWdzgvMj&#10;Xi/BF7GvqcHJlz5dLcWUqpS9tQRw+t4gXM+0I/NwBGro2ePHUUbPceEa/fCFV3kOJXLyFD/kPUv7&#10;leFC4RkGrjQ7Cv6gung50GihvrqfyqPShvR3NVWsXs5nRwZ9s66fuJPPJNmJcgL5fAdK850upB8N&#10;R/5p3n8WVWk7JwqGuVGW4I+t7zXF9Sw/XOrK7yFe8pyU0BqvWGIAuBGftzd1DmTcawTrb+ZwpHBd&#10;k48l07vGL30JZ85fRPT+Qzi+94BRju07iAO79xgDFfZSQh84cISe+AKOnzzHch7RJ87hyMFoHN1/&#10;lDKa+3buxKWnXsHaux7iNRsZlUNJ/9sYbS9YedP0owKfXmtygZVG3UZeBr45qF9y2ps9lmp06diM&#10;tz7sdRB4PEfpkery8GZRCcBWbCCA9W5isey/gSmgqctJr0nRvngCuNCqIPJfx/y3Y3nMRQL45lxY&#10;YmClTArcmrp2j1rRFShunCMJXWtIaCs+MLqR6Fsnj4BzLMH2OD3vjFFwq3WZPtj+3AJYl82DffFM&#10;I01SzGvV3FkDu8NF7+p49jECeDEcjxCU3TvDMnEE7E+QtScMhX3ueF5zCCX0TGPUknMMrz+UAH6C&#10;wYCAtoxWS3Q32OdQqj82FR6NitK7ghcQ0JTePg93QfvnlyDmtz/57NQNFIb0zgRlFaXuwhCSZhRy&#10;XI1QvFkykwFLDVGzG9NutESJuQlKvg01tl+vsCN7vnd0Ue4YyuEaB0p+CyIeCVJHMHLpa2tz/ZF3&#10;PpRADEEt5WZ2KAPBDoJvRyBiB5PRCIj6VDsK6acvONwo/YjgTAhC5lF+R4YNadEMBgke5DZTm4cP&#10;sqNcqMvxQ/H73NaHPvjJIBTa3Kh6k9fJdSNpNa9ZzMo+3xeFE8m26YE4/HkkkEsm7krVwOtXX/HF&#10;5ZdY74vogacpNzsAxVOpFLPInmvD+b0WJGzm7xV7P0L/P5/sTmZNfZ12k8ckzwlCzjIqgySCdh+v&#10;nc9gr7ccvkbwZ9EDvxuOhiR6+/epUOxRKPY0R85cMjq9eOwqgjvdgqpTHsR1JsPuoZXYHIDzb1MJ&#10;56jVm3Kcwac+jbJ7L+t4OpXqwlBkeGhBg8NhEgOVs4IZrGtSy6IYiHKJUegXWzOc7NgL8fMX49yv&#10;v+HMyVM4RRCeO3IcZw4fwxkuj+zdj/07dhOgR7Bv534cPXwCZ8/F4OzZS4ZPPnX6Ak6QiY8fPI4D&#10;O/fhCKX0iUtXEH3sNM798BdiFi7GhU4PYbMnFCeM+/CCRV0E8QRIPgEiKaocaTGvQFzF9WyWNKuX&#10;gbPIwLtujEhSC7QktvphvQC2YTOZ+iiZ+H8D2Hus8SI1fk8Mr5clGf+vY/7rWL25ULnTN2fiILv8&#10;C8B64bfej3TNCIbec2QPNDxTAP5CAJ46Erapo+AaQyAvIVvO5PrMcXDMnwLb0pkE8FwDwI4Jg70A&#10;HtPfGJXkmkyQLl8A2ytPwjl3Kvy7dkGzXr3Qsls3tOjUCRHdH0SjHt3hoZe2zB1rtFprnizroine&#10;nGulWw4i684jYHl9XyV6PNTJ6MpyUm6bCOZ2yxbh0u+ryGKaHiccWfcSwGX0wIuVKOFgkCUYt5Ah&#10;8p0oFqCGkV3IvhoQX/g1A285gV1BQJEJNUIs7w5/srIHRZ94AVFt9kXu4EBU5wYi4VBT1JKtaqLJ&#10;ZpH02Lv9ULLTDwljyMBlvkh5KRJJzdog3bcxyr8NQH5sIK5sC8G1VBdid0TiGoGUe3dTSvjWyLuN&#10;4Mhxo+g9f5T/RilaGoDkqEhUU0LXpvjh5PwIXC8gixFgxY8HUdY76HkJ/iIHUqaFouxLMnA8GVhs&#10;WkIJ/QilOpVh0WQGllxfHP6iEZBiw9m/aTGTPEh91ImM+fSvvP9UPhtNXJf8OP3uE76Uuf44+ycB&#10;X2BG0d9UI6+xTuY5ETs9CA2XKI35bPTGBTXQ5kyRDCeAf6DSSWEdP+/B5Zb+qNvmRsY/gTg1n8GS&#10;953cjiT2eACvw3qWxXqYZkEKpXuiydfoQjNp1olqljpu0NSeaRHtkNVnNGKffwPRqzfi9MmTOHnx&#10;PE6cJniPHMPF6JM4pwnuCOCzXD9EyXzy8HHuo9/de5THn0dc7FVcuBCHc+cv48wZMjZl9BEysEB8&#10;4vBJHD8QjWNk5YPRpxB9/hKvfRqHNm3FyTffR+rwMciJiCJgKR94Xxr/q0YrpVSqGK9mCW6JjJDW&#10;xhscGlgx8umFtxnzVdkNtlYjlhd0lFAElkYR7b/BwN5EkZugVKqjmQysfRZKcf45BgP/d6/sPdbL&#10;qAJwpREMGFB4ntHAxWvkcf0AfXaD9hnHqzuL98KgIgn9a8tmBgOr4UqsZ1s0gwCmdyXoXAvJxvPp&#10;V5fNgePpOXBSAhtjgUf3g2VwLzgFyFcWw/rcY2gyZjju6dIVnbr3xAMPdsWtt9yOjrfcgfs63I0W&#10;7W5HII93kWnt6uelJLfMGgGL3uxPENsosZ28vpv7nD3u92Z2jR5AAHdB26cXsvKtYuWK4DNpipy7&#10;ItBQLGkYjFJ7U2T7NkH5viCUHAlCQlBT2sVWqHOTgTXY/Ntg1FEaV6RR6u2iB/Y0Rl7bCHo8etaP&#10;AlDqJKA0uH0ovSeZ78TqKFZIx38AXLfHn+f54eogBoIK+uKJ9KAmAp+l/Et/lNL3Jq1VS6wfov9p&#10;TJYmgNszQDDI57R0oYESOvd1PxR+5EE1JXKS0xeVz7lRlxaIs2QrcH/eUjcKFhEIFQywJfxPyuif&#10;n+W9EcBVsR5ceo3HldIyTNIIKQJ+NMFX4MGZ97g9wYkTP/GeGDiyCNrMGf64TnZM+5QgyyZLLghE&#10;JkFdS4DHfM9AkG9G8Wp/pL/M9Rwn0lYy+FAm53zGc81kTksTFEylQqGETibT1l+2G+9rSryDFnaD&#10;G+Vn3MjbxCBBKZ7cnUGGdqDuKr/vGzJ/shUlu4IR37gRijwRMGUFhCCpU1ckLXoWsT/9iUvHT+Bi&#10;fDxOX47HiRMC3kFEHyIwjx3HxdPnkBCXiLOnz+P00VM4E32a20/hwrnLOBl9loCNxbkLscag/8tx&#10;V3H+YhxOk4GP8diTx8/i9InzOHXsLE4ePYfT0WTnkxd5nvafpdQ+j5O6Ns+9dIBe+fPvcXL4MFz1&#10;KEFDE9bdYF7/NqiI/BgFvo8g3iIAeRjhHVhv98c1Smr1u3q9p0AsAFOec/8eAk8g/e8A9vbxZjCS&#10;adrZq1Y7Uv8/AKwpbvVmf+Ol3QSwxhirNVoA1lS4e/kd9QoGN4/ndYxZKbm+vlmUMSOHZYoAPNgA&#10;qg99rC+L84lpsNMD215YSC88CzbNwDHgIdgota0jBsIxfRzZdwkihvbHvffcjU6d78c993fB7Xd0&#10;xMAud+OD+SOw8rnZ6HxLCzSNbAwPGdU2sh/siwjgR0YZc2VZx1BGz59qNHS5RnD9vg7002OMsck+&#10;fR9E2+WP4ew/61Hk05z33BK5t9KjFnmQ/TRBRFWmmSDL99PfsvIom07pjWqtNl7q/lUQCmJCkLCF&#10;4E8OQJ4/JWuogx6PzPox/S1ZR0kTOX39yOABuPhdI3pdG6qifZEd4UHDboJ0dwCu9lPlJxh/otSc&#10;EkiZTEn8sbpv6Hl/p/+O9cPRn8hweZouJxw11ubG+4lqY8i+pz2ousggEh1AxRuGqlcC0JDtRtyT&#10;YUZfbf5LASh6PQj1GWT4F+RTydo/+CH7efXHst7EOym5fZHRJQwVkrmU+9oe93oo6i+5EPMT/XMK&#10;1caKQGTdw7pGeY4CK66VkZW7haDgMfUvUwa/R1DTc5f+7YeMPgwY+bR5FVSKDbRnf+pNErSNPo1R&#10;Mp7H1TFYzQxFw0kn6rIJ5kiy6ptkddhwrZjb+PyT7+H3/uqLqkseXGjP30Tmv1YXgpiHQoz+btPF&#10;XYdx6fwVXLiSSta8glPRZxAtr3qIhYx76mg0Lp09T7CeQGJCMlLScgyJfJ5gvRzHz+k5uHg5EfEJ&#10;KcZ0OxdirvBzAhKS0xHD7UdPnOXxl3ExJgGnT13C2VMXce40l2diuO0KLsUm4hyBfuYSr3c0BonH&#10;4xCfxGvl5SH5SCziFn+AxJ49UWSmZG4ZjqL+nwGtdqEo+C1cNqbh0XQ5Nqyz+3GpRBBvGqOSOgwA&#10;kwH3cbvA9Z8+2puFIBTIkozGKDI+pfgVozX7/waw2FbjlMtuMLCGMnoZ2AeaG3o3mV6jn3SsztF9&#10;3JxMb3fjKIJoECX0aDiG0YMaLchj4TuVnnjxDNie5uflc2BdSgBroMKgnvTAA2AZSrBNH4vgOZPx&#10;wP33o3On+9HhzjvQt1NHfLtkAlJ/fxm1O/lM9n2BQx8uwLD7bkFYWAic8sBP0iMrvdLoSmJAoFR3&#10;PLfQyJW2dbwFrkcnwmmMKe6FtsvIwKvWkTzoTTUQvV0IGjIpgSnn8oZFIDOcDLSVDBFH0L0cgIKJ&#10;YajUaB0ry5chKLvoj8QvwgwJnPNgOHKbhNPjsUJ+TuBpAALtWO6ASFwv8UPKm0GojXOh+iQB05hS&#10;dydZ7yClb3+yXTYre4l8Niv0tHAUvMb96QTJu0EovRKAUysJrOtk284EozmYaojSWA1W4Hk8J/tJ&#10;bmPFrllBBoM/Li5iUKiml3+dQeIb+lpK+MRIgu0iGf54EJLaUiqfJoiv+SLzG41BVi4CwdbDl+eH&#10;InZpKKqOMDh9HoKqqwxenyqAOVHBwFJbEIDsL8KNnpWyybzeyWBcHceAc5T39z5BTetQ+Ukw8laG&#10;IktdXBOUo6001XAUdwpByQZalfso2V9k0PsxBMW+viht70LB76FIfTwU+Y8HIj+YQXBeELKf4nVc&#10;DDqzeexTAci6RbOd2GA6d+oCzpMV4y/F4/Kly7hANjx7hDL5OAs976WzFxB/+QouE2ypadlITMkk&#10;QK8gJiYRGZklyCooRyJBnF1Yakx4l6jJ3hNTkJiZjbjcPMSmZeJKTi5iryTjEoEdyyAQG0eGJnAF&#10;+gQer1zqSxnpyPhwP/Javo7c7ZeR89I6lLkeQ5Xv48jt9wHybH2RPrEnKvf/idq/zqF0wWbE2JsY&#10;jWBqVFpnp/QwACzwqhX6JoA1VteB3WTZm1lS/ykEobqINJmY5q5Ks1pwSVLcOPdfx90oAqvenKh5&#10;tgRgTbWjhA4BtJjBYQ+9do3RteU93gAwr6XPJyKbwD2WfnTWOPpTSlix4+xxcCuLimxsfekxWJ9/&#10;lLJ3lpEmKVBZydgaaWSdNArtB/dHl9va4a47bsPoHvciYeVzwPGfgSM/AYd+xPW9XwLHvsPlH59H&#10;t9ZN4Ol0J2zPzSOAR8M6caAxyZ08sGP5fLjUiKYXrVHCu2YQ4IMfQstlC3B29RYU2aKgWTgKWpPZ&#10;4vksimk7GuhB+4Sh9A+yRgODGSwo2cdKyApaJQX0tT8qc8isS8K4zx95s8ieVkrbYoJmtVp11bdu&#10;R1EXgSocyU+EoPIUJXFyGLKcHlRuZWU+FILUewmKeAaQeII7g36xfxAKFwai7Hw40keRvX6LwNWl&#10;DCQ7I1DUisA02mv8UBpIpiaT5iwIRYmNYPbxY6APQs4nDDxky8JnCaYeXI6kn14UinK7L4r7+yF/&#10;kKYHIvBa+KFgYBCKHWQ4XvM6t5WGkR3HEzRNXSi524PC1m4UduBvaKKBFwSwzca66qLMV6MrfbWN&#10;XtXJJQml2OHgfbioOlgnuV+jlDSqSYMzKszeyf6KuV0TU1SqbYFFQUGEIOuoWUR0niZAqOE5GsOs&#10;GUc0/NI7x5fm93KyHrpgOn3kBK4kXEXa7nOI++sgYsiulyiHL5+5gNiLMYi7HIeEKylISslGMtk3&#10;iQDOSM5DcXYVqstoG8rqkZ5bgKT0bIIzBXFk3qt5+ci4koXcp1Yjf+CHyPnpCJJKi3E1vwCJ8SmI&#10;ib+Ky5TKulZCUjriUjMRX5KPnK8Ps8IvRbX9JfrN5aj0X4pa+2w+sAX8o55CnWs6Dv7ZDcvPN8Gu&#10;L2cjhtGshg9H3ncN/5RCelgBR772vxjYhqNmN3bw4Vz/nwysQiBqNJZmAUm1WnHc8NL/N4CVHpkq&#10;APN4dTvJ3xqT4HNfqcHABLACxY3jFRwUTPT5bERj+I0bCfMjZL0RA+ASgBdOhS89sHvxLFhfXQTb&#10;i4/BtmQmrI+MhZUsbVHW1bjBcI0bjvZ3d8CdzZtgWLf7EPfLy8DRH1G/7wdcO0DwEsDX9n2DBhbs&#10;/wRrlk1G01ZNeK0ZMM+hhJ5ORp9AOf7oFDgJVF9e09HlLjj5PS5N6TOkJ5qRgc+s28wgqADGCtOY&#10;TBbH55vjoHQMQ8p9BMH7BEgMWZngy/84ghWKkpiVsXBaCAq/DEPqbQTu9+Eo7KcJ6lzGnMtZc+h7&#10;DaCRjcI8yKXHLGjmi/wu/sgfQBBTtZS2Y8Vs60IlK37qPaFIejAUuZH+qKYiqnTbUBwiG+XivWnA&#10;imb7oFVh5RaQ1JCmZQ23acTTNX32oa9VBeexOq7aONaX+70zUtb70HfzfuppC+oten2qujOD+J/x&#10;Xi2h3sK6pUnu68mWWhdram7seq7XWr3b1N12zRRJJUAi8dEwxygC+8bE9ZZmBHUUqi2aVqglg0ZL&#10;7mtGkGriAw3e8M4cYkzHy2M1KEMvUtcbHOv0Rkeeo0kNyni9Cm7XGyo0plnrmsqogvZB74UypRbk&#10;IysuHQVtVqC442e4cukqQXwJsWcvIvbCJQKYnjY2wZDHWemFKMurwpGkC1h6fAX67BuEXy/+itys&#10;EsTEklWTU5F6PBE5A79AWYd3+YPn8qHMZbSYg/wn/kHRtFXIHvUz4pPTjInvElMykBiXgoy9iSi6&#10;XIzC0X/wj17O8iofzHtUPj+gasAXqHpyAWojlvOBvYu43nfjy5+i8PmCMByPYGXwp8/gH7OVlSlH&#10;YCZY5JflgyVtJaGPsTJtlZS9wZb/DZgEmaavFZtmWWw4qP5kgf1/HnfjWE0moPROQ0LzesYk+NxX&#10;IQYm01f9S0KrO+xmQsmFyHD4TxoN88yJlNAD4VKXDwHsmUkWVnfQc/NheelxoyXaOmcCQUXpTAAr&#10;e6vJmKHo2LYFbm0SgjUvTQdO/Ir6Az/h+pE/gTNrCOaVBohxnM/v0Ne4tv0djHygDezTGTAWKud6&#10;KKzjyML8HoOBpxHQemUL97uoAmxDe6HJ04/i9MbNrHRiNspWMmhRG7JOO/q+JmRJMkwJGSbL5Z3U&#10;QCpEY8ivsSiIVhAkApOXNQgWC5mZjFHJUm/W8FR/1gcN7FdqppJFAvl/huCambKbQLhOcFQQFJWb&#10;CJ4MBotG9OCmpka5ZopCAyuuujbrWdHrCIQayndjHLGNFZ7Lei5rNZe1qyVqnc1R4yQYWGrV2OZo&#10;zWPasLTlcZrnWuOQubS34TX08jTNFKLkJV6T6qPWIhVCUNobo87Ozzb6Viv9vTmSx3DdovUw/n76&#10;a4FYM3RqjLIlksDSa1n5O/5dfDT5HZWIjwYJKdGEnp0qwZhWyEdTDHmnH1LjmaYkElN7GVhMq4Dl&#10;nV1TnzXlrabp1VJ98Ka8pzaiaObffKAvoaLR80jZexSX4uJx4cQFXLwYi4tk5Ji4RKSn5GDflXMY&#10;s3c5/DZ1gmk76Xu1CYsOPIbCrEpcTkxFUmwa8u98k3+GWHMWqu+agvKxE1A9ehoqmo3jtiWMMi8i&#10;61QSkguLkJOSj/S8Yhx851ecHLsMKR3nUp09yQr0FsvbvM57qGrzBcp/HY/ygc/woX3LbcsAvxfw&#10;1d8P4MGr/hh6PBhP/h2JJ5dHIa6pwKxUS+9keFoXGI8wcm8kQ95sIf6foFQ6paapzbdYsddGtmDl&#10;/G/H3CiG1yVoNbG7rlNF0FbfAGw11/dTPmsSvZvfIQmtos9XQ8MRNnEkfB6ZDPuY4XCqG2nxNPjN&#10;HA/fZY/C/Px8svBi2J5faPQLW0f0g2XScKPrqfPIgWgd5I/h97ZC5caXUb3jYyT+8xFOff8Wjnz2&#10;Eoq3fInq3V/j9Lcv4Pg3K1Cw9i0sH9QR/pTGpkUzKME1Yqk/bAvogZfNMyS07cF74Jw+Cu6Fk41p&#10;aBstmonTm7eizN2EIAljBddbGMJ5/6y0Jk1pE0VmiCJIWbisIxvUkjlqtbS2IEi5Tkao5zZNDK+h&#10;fg0EQh3ZRqXG5gVCPUudjRWepcFCkFr4HeYIgiCMzzMQxR8EoWgtS1igAfR6n0BeM5jHEexkTk04&#10;oYDQoKIJKAwVQGnOyiyWlSJoYOWup5RVMaaJYtDQMUo8UZG01YwhmiVERYGljtetMTPwEFB19NV1&#10;VCJ1tAgqtfyuWmMbv5v3UmMJInvyszUY12yhfF70yRaBVXkU4Qx2jVnPNVFfI9YLvQdKr4+JNJhZ&#10;0wSVk5krrI1ZVyJ5HFna0QIVDBRVYnIGE7GxhltWGQytOcnE7mRqvaHCofHZXqbWflOd6RXeyOt8&#10;OCtwbMHdOLX2ZaStjUHiyUu4cuA85XMqsq7k4XRaHDw7WsK00w8+O6Jg+YMA/siEH0/9SCAW40JW&#10;GpLiMlHu/zJ/0HyUDJqDkpeGoe50CCr+6YDCJ+ajKvJ5PqzXUdztBxSPWIWj5y+ix/7l8Gy+FaH/&#10;WNB2sx9e+voOJPaYgprApaz4rxMIb5FRV/DBPoNrlhe57XmU+g1D3x+CYTrmA9MFK0xJNPPFgdg2&#10;L5L7vYMdxMLGC84I4GhK6A0EVp3lfwNYTHpzlssSAniXPfD/A8BK59RAC8lmH0ZcepYbwxQ1j9de&#10;Arj03xKax3iHE5qQHRCKZmNHwjR/OuzjRnhznxfPhGcGAfzKYlheWwzHiidhfWEB7E/OgWXUIJin&#10;8LipwzF6RB8Em33w8SMDgANUNlvfQM6q93Do/Wdw4r25KFj9BopWv45j787B0c9fRPm2T/DG8PsQ&#10;pfmuFlOqTyMDaxrax6bD+cJjcE8bCdsDd8I+cQhcmkRgZD9ELJyO01t3oMyfjGQLJ4AjWHFCWIJY&#10;eYJZgYO5VK48K7Yqvyq6mJbA0XTAGm0kGasB+mJk77rAor5yO89XA59ST90sBBplbr0KgVBvIYCs&#10;BAT9q1i4hIGjhkGk1k42tlO6OhqjXkyoNg87QWFjQBHrkiXrWNHr7M15DLc5yJxiXcrVWgaQOgaW&#10;OgeZ19Wa55OFLa0YbAQArlu53aJ3OGl7G94Df7e9FQOMCvdxXefW2hWMxPIMUgRfnfGZ30OQ1vH7&#10;6vndYv8aAY3sXcOgVWPMNsJARvDWU1rX+UhiMxD6MHhpfi8Csk7Sm79T82vXMohVm4P4zBRQgvg8&#10;GSQYuPScq6keDUVjFAYe45mqSOmw3l8zfcrK9iEfxrPI6bAIBeHPI7v33yh4ah+KI79DWb9VKLnt&#10;C6RuOY0JGx6Ez7cmKlyWt0x46KNbcCnnChKLi5C0IwYZI3/kQ3yPXvMp1AYs5I9Zgoo+E1HeZg6/&#10;8EX+0NfIeG+zQr+Jog7P4KF1/WHaRZm4vhHMW13w2eNAq4M+6LfejmnL/LCqcw802J7h8c+yPMWy&#10;CEfbzMaJlnfgpXEemDa6YdpvRaMdTkx7OhAng+TfNA2K+oy9fb7qOjplcZOBrf8bwASvGFiA1OCJ&#10;SgJys7qj1K307+NuFIFWQC8ymNyHf5CFD957TSV07KOfK2FF9X6HVz5rZJU+F/oGo92Y0TA9Nhv2&#10;scPhWPoorM/Rj06nhH7jGVjeexa2t56G7XV64WfmwTqWz4UADpgyHLPH9EbPto2w7qWZlMlf4/ru&#10;t5Hy3SJsWT4NSStfIqg/R8PuD5D4/dM4/PY81G5/G59N7oHbHrwNtsVk8xmUzBo3/MR0OMjyxowg&#10;D9xuBAfnkzOMieZDGViOkYFL/enzBFL6wCqyTaUBYMpCq9iiMSuqtwLK42mOrGoxLCut5swSA0vG&#10;VvuyApNVam4Muq8hoJR0Ue1LILgog7mvgRW+3tKYxxEUKmRolQYy9DUCoY5ArXew0mtJKVuvpY2V&#10;nsCuM1i7Cf8nMrdR9JlMbRSyIpmwgWx9jSDQMNlr/D3XjcYpsbUaodQFpkwuj7HUaCsVr5/WPrG4&#10;tjO4MFBprjgtxcr1LA1cV7luFH2PZiHROAJNPxTA5xLCQkVBhq411AwDoVVvvOBzlAIhkMtCg5HX&#10;jgGLz7jKzmdrZ8Dk/mpJdz6HGgYp40XqfEYVasVX4bYqBo0qR1NUqjCoEcAf8cY/4oOjhzK9z5t+&#10;AaV3fMSD3+Tnz1je5bZXURPyASparsC2n77F5DWz8PCb7ZB553wUrDiIrE/Oocz1IzLodTPJvjB/&#10;wvNWsHzAh6TlaywCLgFs1vITHJg5Fm13tYfpcG+4tgfizpMudI9zotsBO+7dbsUta83ozCDx2dAo&#10;FEZOQKL/EHx9510Y/mx7PP9MR3z+UjO03+ZG0HEn3nunFdYHh2M/I7rylDVzh2bMuNmNdM7sIgPT&#10;5/4PCW2MCyaAi3mMQKz96+ySTo7/HPPv4gWwd15qNWKpBdqYbof7NDeXAKwcVX32+l+xsBfA5S7+&#10;xnFjGIPmGAB2Py3JvAjOySPhfGkxrB88B9u7z8D25lIjpdIyeQRMM0YjYvoIzBveA98+NgrHPl4E&#10;HP6JIP4LOL0BOLcJiOb6oW9Rt+8rLrnvzCrg1C/4eOpDeLBLG7iXTIT5kZGwTh8K28IpcL72JNwM&#10;DLZ77zDe+O98ml58bD8EPzYLh7fuQlkI2YsVSQxTLdASLJoRUiyh7qU6ero6Vtg6SVtKU0lPSVmx&#10;bZXRMKTPajTyljqT0lolZfXZfmPpbXgyjiE4GgwvTeCQmTWxhEo9JashlekZG+g/GwypGsL7IigI&#10;CAG9gfdZT6UgYNewaCYOMXI9PXIDg0y9RXaAgUIs7SSDsvJXOylVXc1R5WawoVc2/LKHbOvXnoGE&#10;Hpm+uIHs3GDlNntbBhiyMD10tZuemUGoTkzO0sCgdI0sfY1ytoHM3sBgpnm7avldtZS5dUbxBrQa&#10;BSiCrYHHK7Dp1aoVX/EZloUir7OmMKKl0DPns61lQKqnl67nUpNreBvblJ8eymcRwu1BDGDe565Z&#10;XU1V4d+guu9O1AR9w0r6Iiv0qzyYflPF8gKXn/Lz53zwr7MiPoH6viuRW1OP1F1n6TNf48U/ZfmN&#10;+79Bie1ZxHjmosyuY8nsPl9z+R6LQKvyMgH8Fsoty/HFimG4Z0Mg2p604t5LFoyNc2PoeQdGcNn7&#10;gAvtNrjRebcvWn3lg+EvtsaU3u2x9Hmy0ZH+GHwoHLMuOvHICRfG/ByBqc+HYfaLIdh5JysYAaMx&#10;zpoIz5gRksA6RwZeQ9B52fK/9/HeBKUSMdQXvNbmy0r7/+6BFRj00jUB3wtgSWhek9c+QADnsdwM&#10;El4QewFc5/BH13Fk4KVzYZ80Er5PzYVtxVK4Z4yD73NPwPzOU7C++zSsbz0F27MapDAcJoK30YwR&#10;mN7/Qax5YRZy/noJtbv4P0VvJIB34/rJrajc9jkqt3+Cmj1fo3j1W7h+jIA+sQrPDe+OCX3uRdCi&#10;CfCZOxq2R8jCj02G89Wn4CsJfc/tcE8eCufyWUaiR8Djs7F3xwGUhzZhRbHxWbnJvr4ot/rSn5FV&#10;yCY1BI4kbTVZRRK3WusEToOpMYpDgo3+2KIh9IFiCs3WoeImA5N5azys3Cw1vvRyBEy1pC6lbI0q&#10;NUFUR1DV+aqwgmtKWZMYnBKZ7Kt5uaqU6ktfWesUa3sldQO/x8vOktJia8paMpgAoNF11ylTr/He&#10;GtTYZLB2mMHUN9m6wYfe2QhAVF1cv/4fNg7gulhbDW5SdSpa53FkZS9zK5lFrH7DczM4eYOW0nid&#10;BLNayMXm8uc6XkuqAZ6jYbulfwcje38gcp6OoGJUK7skspJe1EIeagQjMXclrUWlxUMWlr2gpSCw&#10;9UZI9SfrdS6mijs3oaLtD6R7SjGyZT2BVtZjPmrevx8133ZE1Zt9UNHO2wIsAFdSYqedu4qCCetv&#10;bPuZ5R9WaDKA6U/khryMk3fehzLHQj6YZ/lDnkWe5ymktH4cuc3mUjY8j5RvduK7uK8xaksYflzf&#10;Aa9ejEKfiz7oe9KJfic9BKg/+hx0o+MRX5j2OeD4zoyne7XHlwsn4auVS9Djn5Zovd0HD+2xYeKx&#10;QEzf549hO1vj595quTRDE98JxHpBmQB8gQ9zFcFppEDeANd/B6UmzaN35TEb7H4o0dSx/+M4o/B6&#10;at1WK/R/AVieV17bjCMEft6/+oG9Etr7nSAY+g8eTCcwj9J1FJyPTzcY2DV9LHxfXgLzFy/D9gnL&#10;6/TDz8yFZdIw+FDqhkwdjEl9O+FZyuiSTe+gbvdXqN/3Exr2M2ju+xb1Oz5B4d8rkP/7iyhd/Rq3&#10;/4Cy7V9h2oMd8BhB3PQxsv7s4fTB9NTzxsL5yhL4zx4P2/13wD1uABzLZ8A2rh/8CODduw+jrMV9&#10;BlvUEHxVLso1N1lLbHWDReoIlloCqU4sYeFSjMyKmT8iDPUIQPGRUKM/9TpZWZVWk9KJZb2NTGJg&#10;bz/qdRYlTHiX3ulxlDOu/694RBCK3iH7G+xNNRXpi7LHKemderYqXnmrdzg1sJLXGwMwBCQyM1XD&#10;NTJavRhN3UJOf4KDwBVDc1nNY6pNelUqwc7fWEdGrmWgqKEkLePvKgrUNLQtUO7fCsWBbY0GpqKw&#10;ViiKIBMz8JS7WqKUQadKy4C2KKVdKLm1LfI6tEZ+s+bI698KZRFkfAak4qAWyL2zHfIebIO8O1uj&#10;MKoFClu1QW6XFkj8ri0SX4lC6ktRSFvcHgVLmyOrLwPht62QfzeDF+1DDVVGyWCy9d4wVO4mW7/W&#10;FBlRTVG8gtf6oQUynm4N02W/x/gwxJiSuW+hOvQZ1GxswkjOSrefFfGMCVXfdGCkXMb9BKR9Ecqa&#10;vceH8SH/pM947kcsK8lAv3P/Kj6Al7D3webY3jIQibZ+iLUMwZcPN8ObTwVi88C7URH0Nkqnr0fO&#10;Y78jrc/jQOBnSJq3HEOSHOh+3IrB0U6MOu/EsDMOdDrshHWLDe5Nfpg5IBy97/TBHb0cuP2VcJi+&#10;tsJnpRUtz1rR/Kov7j7QDV925IMjWAoIGs3JbACYleCyxYk/Cc5/txDfLAKwXkuqKXwE4I12TZD3&#10;fw9oMBI/eHwVAaw+YSV2VN4EMLcdoXfOMRqxvCwvANcZAOZ9kNFGDCWAlz0K+5RRcAjArz0BJ+Ws&#10;54XHYPlgOeySz/TFtmXzDQCbyZCBkwdj3qie6NK6GV6eOAg4RvDu/QYNZNzUb5ch6bPlyP7qJVz9&#10;ZDni3luIa7s/R+z3L2LgLa3wzMieaPvIEJhmDoNeHm4hgF2vLYbfo5Ng73ofHPS+jmeVujkYvgsf&#10;wZZtu1DZqPmN3y7Zq/5WL+gkkf9rRkmlRjoNxpCU01zP+UMbI3Z6MySMaYE8fzU8sdKRAWsIdL3N&#10;oVigIVBqybLK4Co0RRlvPdA8yzX+zVH2YFMUdIhCAZeVh4O8g+eHNkHlh4Eo/J7MXxWG5Ok8r7uA&#10;xeUAguJ+gsvdBHnTCLgvGyO/Iz02JfM1ythKytncBawP53n+8ibQC8dKRjRByUdNUPR5FPIHqzso&#10;lGAnO5PdiiJ5j78zaFwMQ8ZAstsbZMZdjZB9exCqTkcg591IlFDql70dhvJtkbSPgajZHI7sFSEo&#10;/TMQZdGByH6XzF4SgsL7FLwsKJ/D35FHqZzui9JLgUheR198XJMOhBojjZSKqbHOyScYRM76Iu39&#10;ICOjrHCUmN7L7BVLeK0q1qFCszH7R/KzDEaJDHq1tGXbQmH6a+gdSI+aywr4Cv+4d1EbPBv1/zAy&#10;HmHl3s2yi5X2H0qido9x//MsjPSmZfxDP+b6V2ho9guK2n3KqPwDP//K8gsj0DKcYAWqMM9iJX8a&#10;V24fhVUdOiDRdyL3f8ybe4NFjP8RCytj8M/4bUtv9DlnQc9jNgw858DIC3bcvc8O6yoLfP5xwP9t&#10;X4QudyH0ST9EzfJH0BI/OL5xw8UHd9uxNnjqidvxGWVqoUMz7JuQy3KzK+kKJbQYWK9hUavz/wSm&#10;JnHPFvAI4o0Eb7oxLvl/H+ct3rcnKklD75OqoN8z+pcp0Y+RfTM1rc5/AKxUTQFYDO3ApKEDYVry&#10;COwT6YHnT4HlpYVwTRsDz7MLYHnrSdhXsLzwBKzPstD/+kwZDBfLlFEPY3inezCmcwcGVVqTXR/j&#10;+r5Pkfnjc4h/cR4KP34XWV98iGNPTuL/9Tb+XjQCnaMaYdmIh3DHI4NgmjMK5plk4UfHw0WJ7tGA&#10;iu73wzF2IBl5HiX9YHgWPIJNu/ejrNV9KGgahexurZHVuzUyu7ZBfhjB9kRLZA1vhbxHmiNlfnMU&#10;ftgEuc82QfbSKJT8ROCO4zkvE0zvE0jzmyGnbWOU/NgauQMbIXdUE+SsJPCCyZR8vvm9I1CwPhLF&#10;O0MouyOQ0Zy+LpHLteHI38PKDQsS90ch73w411lxSxiQTwQj+RjZNT8Aaf0IlOwgFLzmh5yHyPC1&#10;/L94XPmBQDKiUiGVkkgPneHHis7/qtiDnC5+qP7aexwrJSrjAlDSSAkmYvAAlL8RyH0M4rW0X/sD&#10;kPkXpbKGAI7kMWV2FL/sR9nKQLaV1692Im1+IK4nO5H7K7/rF/p/Ek7e775oSPVFQZsg/veUw89R&#10;MtcRbElUeQkeJB2kj41xIPtbfle6FbW0gTm7g5Cyk7bgmAsZK4KBUjcKx0jCe9VL1bMe1GW6cPUP&#10;7kuzIokBreY0wZ9rQulvBHBayDikusbyYDHsK8aysvPDqPmMcmQNb3hNAKpWDkJ5m8W86FKeNx+Z&#10;t7+L0oEf4lqjHxH77gxs+bMD0hvN5O9X4xW30+sWeuZx+QI/32zA0voybnuG3/EiH5qArH7dj1he&#10;w/XGT2LLp13QN8UHvS5TSsc5ce8JGyxbfGH+hze6ygXTdivMP9phe8WGZqPdGDgyDDsefgApjW9D&#10;TtMOyG3+Iirdy1Dg7IMMSj8NfhCYEgng1WRfjR76vwCsQQp5YmeWraxgSQaA/3c+tLeIecXAauWm&#10;TFeLtQFgM04SwOmatfI/53rnlFY0lvSb07MHTJqBY+JIuB+dAtvLjxtT5HiefRzmt56G461nuM07&#10;6sgyawzMeh8Sy8jR/bFgSF/0vqM9Yr5eBOx7D9c2vQgc+ga1W75AyYtLkE8J3PDry6hY9zSG39EI&#10;XdpEYfmIHug6g0FjzmhKaLLwvPFwrngKfosfgevhB+Ec2RcuMfCYfnDNnoyNu/YgN7g9sp5gJSkN&#10;Qm0BPfCFMKS0DQCyApH2WzAKDgQg93AAig4FI/1YMBJ2EITHQ5Dyk4DH5wD+5v3+yHpQYHEh+4cg&#10;ZJKZrtf4ozhKPtCFYk00BwY+goV/GFKfD0HtGRdy1gehmOfWXHIi/rUIXCv0Q+5ufneBC3GvBiHr&#10;N4Kpwoa0ZaybVF1Z7wWggKCszfFF4V4CttCD0ru84CmbRs9a4kbmp/yc7ULuawEo/cwPVUlUWDsJ&#10;kHxfFBPU8r1VZl7jgAdlpz3I/42e84o/Tn9PZo73IGMxj+V1i6Z5B2VUr+LvKiGQPgkmAH2R850f&#10;A6ivMc1P1jpuu+CPnEh6Y7MLRS0YZH4O5vl2XH0qHHl/B6H+sgNZX5NpC53ImhiOnEB62tV+qDnn&#10;i/Q3CdISJ/LG8Tr07JW0AqUEdX2qG7Ev8JkxYKR8HIRqAvg6AVyxLhAmmCihHfNQE/k4fcNCVkbK&#10;ZAK5xj4XNc3Ho6rVVFQ0XcKHsojS8lFcsMwBfD9B5hv34fCqnnhlQ3MMXmnGhDXNMGp/G7zycydc&#10;DZmIMxHTUdBxNiv6y6y8aol+ntd4HpVBj6B6di/ULOuFygemE8iv8j9X9tXzKL99Oh47akfHfTZ0&#10;XOnAw6sduH9fGCJWt0HIHg/8jzpot33h+j0Y973li4+fiEDM4Hvw3TPN8PEG+pAurNxk9OuWv1Hu&#10;eQeF9nb0aR5jBsu/CN5SoxvpfwCTgBaADQlNFt1FBo3VOON/H/M/iphX4JWMViKH5rFWq/QZAjiN&#10;Xvff36ExwV4fbMVT3XoRwDNhnTKaDDwN9pefgGvCcPipRZoAtr70BGwvkn1fpA+eNZasORLm6cMx&#10;dOxgzO3XFT1vb4MlZMXqX/uj7u8puLbjHeDiHuDyYeD8LtQd/AkLHr4Tt4Xx2XVogWWU3kPGPgzr&#10;IyNhmaJW6KlwvLMcfk/Sh/frZswN7Xx+LiX9IDhmjsGaHbvItrchfyFZrdwX17PNKDsTjNTWrJAx&#10;HgI4EPlbyVYbfZH3ASvs5cZIvdgMhZ8GIPt1Aqbcjby9Qch5Lgj59/E5FLlQsMcfcR9rWJ0/Slqq&#10;4YcMN4MSsdIPKT8Q9GmsnD+FoeSoPwo20EPz+MpdZMznBbIAXJmiY/yQ/Kof8lYKwBak/8RKLXB9&#10;E4zi7bwuAZm0RAMa/FDycCArfwjK5/I7iilL53F7jhsFGwNR9DsBfN6DxOe5jaxc2E9pkS1QFkgG&#10;POmH0rUByHslBFWFEYj7OgLXr7iQ9hV/FwNI4dBwlNICVK8nkMpNSFodjMJzBPsvHrKzPxnWH2k7&#10;eL1jvsiPoL92q7W5CUqXhlACO5HdJxT1P/mhlsSU/R2DUgnZnbYjT0kyDEzVfL6p7/DaxQ7kj6f0&#10;Nkfyp1L2v0F1cpXHfhuE6ym+SF5OSc5gZwB4cwBMJUPmoOb9XqjbQH/afxIr5gJWauUei5FX8IGr&#10;oUqgfpyV8VlcCJmL75r2xGeD2+CLJTa8+Ewomu+M1EuWvKXShPefb4G/rPcg+t5+aDAToJTM1xkU&#10;qhsvop++HQ3019dPEDh7+aDvepz7yMKS8D7LsPmpWzBirQk9f/LBrO/pD6ZMoIfuhgOTJ+LIY4/g&#10;nj1d8dgfD+Gt+a3xHuX0g7/RA+91oXOCCWtWUGLaviBg/uJ3/oEG20p69q5INZsMABf9H4kcKgJi&#10;5g0G3mN14PT/H4AFXoJU5ykfWl1XArDGCqcY0/z817GV3O+dlcOMVx4kgBcKwGPgemQylcRiOCaP&#10;gt/SebC8q26kF2DlNhuBbJ02Apbpw+AzaxSGjOqNWd3vxKh7WuPFqVE49GF7ZH/aCQVfdkfxn7NR&#10;tv4ZlGx6DnP7dsItoXb0bBeEzi3DsXR4T4wf1gOeR0bxOiNg04R2770Az1PzjFkpnSN6w/mq5tka&#10;DBsl9uq9B1HUhkomyIbUL0NQl+eH1O6hyHdTsl7yR+pvIcjeRE+4xYPMhSEoyw5FSS493RIC9hUy&#10;Q1YAEsKjaLEI6u5ksDwnvZ8HZ36OMMbkFt4VZvRzFs0moKvcSJ5NcJLFLv8VTlYnk20KQOFWD6oO&#10;kdlYca9nk0GfpoymLE3/3A8FqwVgE9Ips6sImKyf/FG6nz5xF8FD4MorF7cLNxrZSiYROJWUs4+S&#10;BcnY2eMpgQm2KgI/jeryWqE/8h9Qa3QQKjyU9sfIsDt4TcrqvHt4H2Moh7M8uPi3d1xz/r1KC7Wh&#10;5i/eQynrCxVI/kWC/RuCe7obFUlUKIfo93mNUmN6ZG8XWuUTblyrZrDTfFxfOI2BGlmaQzrLjspD&#10;HuSRyYvXUt6fo8TWvFwlDhSMDeB98VmZeS2NqsqkyktyoJBqOGEAZXgs6xgBXL41CKYGRh5EU2pe&#10;IKLnDGLFfJUV8lHkWaYi2f4YSuyv0y8/xYspyeMlfDj0Lgx4ORCPL74Tf5oewNu9b0dAigemeCt8&#10;Eqww5fvg2e+aI9N3CQH/ISuzAsBbZNo3UDVzLK6dMOP6HlbuffSnp1nBJw0gIOjpfOSHX0TJHZPx&#10;/O82rHgmGGe7DEOdWRJcfplsY/oMWbNWouLu75BsWoyTd03DyB/CcecZC3qlOrHkBOXJTDJ+q/2o&#10;D1xFgP1BNn4HabYH8QdBnG9kTf0f0pjgyxaAycJ6gdnh/yaD/3dRQ5ZXQnuHFIpVBODzvH6iAHzj&#10;XAUBTcpXSTml9U/uehCmRbNhmzWR3nc87K8thWMSAfzMYzB/8Dws7z8P6xtPwvb8ImNAg2nOWFhn&#10;jcbgXrdiNj3p6Lua4ytKsdwrYTj0yz3I/W4iqn8ajeofe+LCm/ci0OZAr1tC0Kd9AB5s6YcFAx/A&#10;xCHd4DeX15IcXzAZ7g9ehmfpHDjIvg5KaOebDCIa9D9zBNbs3Yeie3sTI2EoeJoAZiUvahlBVReJ&#10;OkrEzD9CkLchEFVkyJT+BAGZ7Vo5peBASmoyZnV2AK5SvlfYef59ZJwsP9SlOXB5ZzM0MBgU3aVG&#10;MAuKx1G6VhFICyklyWJxf4YasrxgDcHzjwc1B8muT7OSZ/si8XGCnMyT+jkDwDrK1yILMqNDUZES&#10;gIyfKcv30oOSvZODKO39KYdtavF2oaw/pXO1L0qmyLsGo8wUiEoyX0OpHXU5LpRsCEKRPRTX9B4l&#10;TxjqjvD+DvGafYNR3jMQxYN5LL/36p5GqGGwyL/D+2aJml/pSXMJpgsBKEumRyWrFk30R20SA9CF&#10;YFTyN+ilaQ22tqwbrVCxlBK6gs9oAAH5rS/qyOrZXzAIpLDOVLP+XOHv2uRG7SkPrr7FYEUGLqCE&#10;1vBLJXCUvxWEhgzeM21lJe8veXI46s+xjmWbULaDAK76tRmqfmiKmrWNUTp3BCunPOo87HZ0xdKO&#10;YVg9sznWTLgNP42+A58tbILJC8zo/mUkfl4+BAX0xC88fzdMmT6wxNphumqDLcOMH5bczwor5l1C&#10;L8CAYHoftYHfo2zBAlw77cT1wwTCAQJhjx1VXQdx/6c87lMevwIlzRdh3xvdGfln8/My7qPX83mP&#10;IPuc639yfStBuRoNvj9x//c4+vjDeC42EM/wYc89a8LKb9qgcuFvaFhyAbV37eU5/6DAtoCKwI6M&#10;G/3A/x7UbxSCL/cGAx/W/Fp2tUL/fwCYx4uB5XE1eMFI1uC2y1xP0Dxd/wKwuqiqjJZqE765uzN/&#10;0kLY5kyDa+pYON6k71WfMLdZ3ltuyGjbiiWwvvAETPOmwzRjPO6Y3AVj7vLF1E4hmNGlMZ4fFIDa&#10;RMq2bBvObmyKlO+HAKsfRc5XD2Hsg0F4oKkbw+/yw6A7AjCrxy0YN6gTApZMh8/8CcYkAi4B+LHp&#10;lM/94Bw9AM63lsBJiW2mT/5jz36U3NONAduEwkUEXwGZiIGg1MeJunP+BEwwcv+gRz1Kyarxwpc9&#10;aCj0RUqHEBQ9RcCUa+QS5fXycGS2ZQBIDUIZK3bqmabGONyCnkqPDEfRqFBWal9kvhiMhrNuJK0N&#10;QT5BWLaelZlysj7ajRx5PnrbpGfJ5Ilu5P5GD7uDTEU/WHyRx2RTiv4chMq9HmSdpR8/0BgN+YEo&#10;6RmJep/mKH+IHpr+uuBxvW5U7/NlYPmWXrzCjoYCOyqOMOg0Vp93M1T6hqH+AO/7XCBKk7heFISU&#10;MYFoOMXzL/I7TjFQhHgHYNR+R7ZN533y2IY8G7HD9Yd86VMZeNLdKPpGEyCoDUWZXVyfSwblfWQ/&#10;yP2fu1AT50bGR/xt/P/yVwUieZFav7mPAI5/lcGqiN85Vg1YvtAbQsvfpz+Pp3T+lLI/nRbt9UBU&#10;R7OOEcDl2yihK12voNLxLCr8n0RN8GLU+i9ESec3cbHLC1jz6n14e4MJi3fasGSDHUtXm9DhEw9a&#10;/9YaOxbcwZt8GZtGPQx7sRmmXDNslAXddjnxzoA2aPBXq/VIlFsm8mbeQO0tX6G86zcoe3w06umb&#10;61Yx6q3sjZoOT7Oyk6lNPwDub7F58TgsGtyMgegFQ7aXm+Zy3zsGQwvEMP2EOsdKlN7yLeX5R6iM&#10;WIzKkYux7UR7zN1nwbMbfLDr56bIHLYUZe1WotbvSwbtGfiNzKgpeAS0m29muFkEOHX/XCcANf3s&#10;LgGYwPv3Mf8u3v5dL0gloeWJdd0rZOObrxjVPoHWm5ft7Wpa25rBbsl8mB+dCSdltFOAJZD9li2A&#10;9ZNnYf3QC2LT04vgP3c43lt5K/7+oDkebGzFuI52zO3mj0co5c7/1sSYEqa+0IxUAiv3r26IfaU1&#10;9n4UiT4d/TDx/iCMuTcQMzpHYdzQ++H/HD32U7PheG4eXB++DN/pY+Ec0osA7g/na4/DRa9tmjYU&#10;P+/aj7Iug1FjoiR+lF6rkKzSIZIqjAx81o+ACUHuSoLofBCSwihjdwWgLpnyNjQMhU+ygtGfAlYU&#10;fB+GlCjuu+qP9LNNURQfhFoycEFvTRZAAPYjA1FWprxKdjlPKb2eAYCA0iwW+V+xMp8mGz3N6+W6&#10;kfA0WTKJjPxjEEo3kQkvUCqfJXOzzqV9HoTyHZTzF8OQdYmVv9aOYkpVydfSB8jElNBZjxN80xg8&#10;lhHIv9EDp7iR8gVZscoXRaN9+VtdZFYXGg5Sbp/lcdEMKgRiMpm4fj9BRPlayd+Zb4pkXeRz+Jk+&#10;m4DKPCwvTHX1C717VwavZBJTnhXFb4XSNmnUVCvWXwaS+Qx0FWTVoQxePzD4xjupnBhI8qkWB0bR&#10;A/M4WoHKsy4kvE7VUeRC3qRQMnArVDqbo0IT4F+ml9cEegTwlQ+ogI76GvNjlW0ngL0NTOoHfp5f&#10;/CiKZvyI6j70kARTzaJ/8PGf7TBliwkTD/jjrlV+MP3aDvetao3id6NQ53mWP34mvniuFXqsCcF9&#10;n/vj0QmBeK9FCPa274zzzToh1TWF137H6E6qC3kX1SGforz3l6j//C9Uv8oSphbqN1g+x6GRYzH1&#10;QBN0fMmEz9vfhXLfl5Ef9Srq3R8QNJLYAvqnXP+S5UMCTvctn/4Szj7bE8vOWrHsoBU//mZBVrte&#10;qAnhMcHfI9c6Cb9Y7EgSy/6/AFgeWO8avmx2YLv1/w/AXhktgOrl30qj1DX0QvI4nUvQGsfye7zz&#10;Ynk98K6oO2FePA/WBTPhmTgazneeofccD/+lc2H96Fn4fPICGXoJZn7THVcu0A8V2HDyn1B0j3Jj&#10;YFs7ZnV1YsydVnwyk9IsrjH3M4gUWJB9Kgi7H4/E2rfbYGS3EEy53w9TuoRixv2hGDWmKxwvPAbr&#10;0/yO5x+F69NX4TebEn5QLzg0O+VrTxhvRDRNGY6v9h5AMX26fl/RIwRgeSDyyf5l8nOUulk/BSOb&#10;lbD6MhlY2UE/aT0IOWSakqf9WVFdSH05HNkdmyC3KX0lZe7pbVGoTKKfLHAgjzKyxhqE4r6sjNUe&#10;JL/Lyn3JjbRtISg4FoCKNQwYeqcRWSrlrRDvvFMv8BhK1dy1AagkA6vlO+Mwn02FGZk/hKCcPjJ/&#10;pz/iXyIoyz0EUxRqLLegrFMkQepC7gp69r2UpAwmxfTXYrNMglmt0Gk/RqD6H4L/xQhUUIqXMECk&#10;P+fPZ+pB+kO8/40MBgySRRsDkflCE2S+1gIlfwSgmHbi0p9hxkR+Vb9Sut/O3xfP/7jMjIKl3gEJ&#10;15X2yOdSMYfXo9/P78XtX5KBCcbMLxmA8qgyegcbg/crvvWg8qIHV/ibUUIGHkeFwe0a7F9J61BO&#10;uZ7wTgSQaUPKO6GoOUaSoOotUT+w4S19XkUNAbYvcCCu9PiEXy5QLUR5u5fxzpctMGSXA6FftuKh&#10;d8O98jZs/J0RdBUj0xudcc1vPr9sJt5o2RTLBvjh8B3dcdHUC9t9O+LCU41Q9XwrlN85nRXe25il&#10;pJHq4C9QPuwPlIUIfC9y2/uI7jIOy340o/dFGyZRzp/rshjlAV+jrP1K1LT4Bw32X3DNoawv9T9/&#10;YFzL642fA+xL8Pfv7TDnlAmv/GrH6wvN2DZgAO/ta+P6hbaR+MviMBhSDUz/F4CTuE/9xIkE+kZ5&#10;YDVO/euYfxedLxa+CeB6Fq0ncxlrTHV7Y0IAHqcW7ptjhg+2vAOWZ+bDQh/sGj8Crvefhe3RSfB/&#10;4hFYPnwepleWYOFvPRjJGQRyTfS6vH6WE7u/CcF8SrCp99gxp6sdszu7sfWzDqhKC0YNvVROtC/2&#10;vd0Cpze2xMLeAZj6gD8mUXIPam3HA1Me5nUXw7Z8Huyv0+/Sa/vNoZymfLYP7wvHG4tgnyUAj8T/&#10;Q9lZx0tVru979vTsoBsBpTsEEZVUpLu7u7v2pnvT3d0IiIrdLYg0CIKUdHdv7t/1rIEjejznfH9/&#10;vJ81s9aaNWvWvNd738+bkz77WtfeqCdbX/dS69S6fzexzr2aVpeJge+TwS4tTKoL08nYJ4jFkqTU&#10;jblA9WtSnQ48p2tY3fvXonUuZVqeTVpdeiGVs2bR3tUpdHM/z4TY83zN8Cinq2RcPcQej0hG7Eds&#10;/XVyXf4liW4QX14YgHU/hQJPBpCLKHBHrOvBKF18O4lufhKjC8SBZ4hfddurk3OS6hrxss0AebRV&#10;tBJuEEfnI29aM1IubOydRBQopuwUNjiIq+8l1p19iXVkAKBw7d/fT6sHIn7ejMv4lFDBVmsw5Qei&#10;U8VidA/Ftul9zmxJpmtHuD9AurQyiW7tjdFv87i/67ir9dxTDpzE3pAe44outLbJANIhLjbLK4VX&#10;OwqiuyFdrJ6UGJj4+XBQF5ehtCex398m0uUNqXRyPfdDnHt7T6Sz5tIFwoC7KPj1IPZ+IbE4eeAe&#10;Bd3Do4QNnZMp4Udi4FNY6I9R4IeuBTzwJaRFqMUInS88STeartC97AO0q3AjNe8QUDlKUde8kooZ&#10;XkLzhmaRNvuVQByb8GlId16uxAPrqY/y5NXPhYrzujNx3yBdStlID1pX0q1x2XWtcFU98Mbxo+LI&#10;/L3J1N2xlc34vtacP1AnMzZU/NSA6v7oVrG9ZNAP0+rdahV0In1vXU02VHeLxOpEg5ba07aFLmUY&#10;j3UmURA8dMXpmquT3i7wkrp/F62+n3o1t0UifZm0im7EALl7GY5ujs4Ha2k1MP1qCgx4fwfSVPko&#10;kNkgdZvfeY1ZaKc/9L+fa8mpgX5ik62d16bjMUD/YHvQKrHcTwAm2aR3NpzOju9Ik11RnVsooiex&#10;qK2HNKKH/O0aKknfDnKNjVPDxW9Klzn3At9BSHLtWIQuH6eguOLXlV1JFd86uTq/GlLXUj71qZRW&#10;O9/Lx7Gg7lgzwy/YVDLH5+MSq1HBKJXPEVLZTH7NmpRLMbHN5R6ITR/cRcH4QYrq1FShRtWcccDB&#10;we3kb15DrgZVNemjz3SzbDWeq0fn6nG9uyl0FjW3QeX3ybyn5xJrTkiqh6eS6kQAxZqFnQPgcwBz&#10;rSf28CZxcmlUJ0VAFzMSA/6RGMiISz8HqvsocI1wHHmtOAp8P0qHp6bUXeLZC98k09WfUPMd0bqO&#10;Sj44Hq3DvVLr8VWUdwvxIL/xzILkuvYBEH3H+YsA+L5Xpxck0/XPsJ+/Yoe/jnEWLbucn7jWnVvX&#10;Mj2v+38k4tlEEgpg299LoqvLExN2EP8eAva7KGCzlLpSMKXO50RoUFtbd+nekRCxP8/zpeQAB8Dy&#10;6BLO43welDd7It2cQQFzPlonx4TvwSr0LqQnHqaQeaygLtVJxfNLSeFtwwWx0+0Ss5+CrQax61zu&#10;5Sau4C1zEPzPt8kfNynIuifRw0PkOfl05YMUuhbCYqPed3muN/mNCfeCSrgW0OXFyXUuC+r8exKn&#10;aeral6mJgWvn1t3STXX7zaZ6mKytbvt7aXe65no3TRX1KJBbL9WIUI7JKRT1QSWN61VTV3wVdT1v&#10;Sd2pUEC3W1TTzXLWg6uTpmfIpneLvsoXt+Lme7JvKH9WL6cG+xGx7CPPMPbzOqIhoVJ9Jbh7o5xD&#10;dD53Fw3uml1ltwSU6luvQp/6lYIC4o0tHvV4L1It+iXVoPqpNKt5Iq2lNH47cVEdeq6W9lYppHPV&#10;yuhEisqa81JG9Z0UUHxcSMuLZQQuG344n7QYOBfpqr+lVgPnjn/oC23JFNPWI77KcZuVY6kvUo9R&#10;4n+C3dKzAN/nsw7AFBCnzYJbE9RTBXaSWfYwwAdSZlPijo0VMaCjgvWqKzhuoLNkqL9rByUd3U7H&#10;fjXV4X4uAK3Z47MRuv1HhO5Q2uoKBcG1JNowLqVGVAypZ3G/xjfOovO/ZOAYVu60W9ePuXTpcwqy&#10;1wMqk5WCN2uMzn+QWs3nvoo17ybP8K4KTI1VqE0DRbaoJV+11wG4gwLt6gFwFU365DPdqtxAd9zE&#10;1XVS6tEDPl+WTO5Op5sfJHdguPNbpG7vSIJgpNb12SmAlAwclU7Xe6dAaQhDgOjWj6l1sjAAnkWd&#10;iNkuLwJgQLhQn9guIoOulUmlx8SFD67zrETMNwpls9khnYnp3LrxaTKdpgCw5Ubs/SMAOFE+kVM7&#10;fdumonWWDPXrTHxiXRhv1/br3t0o3bnKd+VA8YhV70Yk0hWum6BI3UNlTxF338A9JPAdj/jOK5+l&#10;QuG4PnbXBvtf55qPFaNbp6N062xync0crZuo8Z3LNokcvxMoE0i3+iXXreOp9Ee1JLq3G1sOVNc8&#10;kbo5jTj+oxS6nAs4uaYl6011k3Dh+o9pdPHF5LrROimKm1pnGqfU9dGJdH0Mnx9F4ZUsha4T8lzp&#10;m1RX0qfme3h2uBib5OBGVq5bmnNfI4VwOYHEulIWR/BmUt0oREj76N0IPfokQg+2BnWziPXI6qG7&#10;qYegfoO0IU1Jle+VTa/1el4j65fS0cSNubEepD58ySjdC0zRwzQD9WOghBplJ/YtmUeXo8JzWD02&#10;axthlU82BrgnaSypL8e68TDseHtdyNRegwbkVO4hyeVdGiP/FwEFPwkqZku0Mn8UrYKfh5Tps0gl&#10;HxNS7zoptK3QSyhuF6CJ1flGFXTjfdSh1Iv80Bb6INsreqOgS2+3yi4lMbu+gO9fwf+/nMKulVZ5&#10;A9rqKPCzcIWT7TuOAtuIpPOAuwAIHzgA//W8v6awhTaAnXmxAPgcarzfYmCu8+y5j+xanHMiaWal&#10;wjK7UMPIujUUGNVP3q6t5GrdToM2l0B9gfY81wXixxfdjo1+CMT3TkXo7kn237QU0u/Eaht6JVK3&#10;lyO1dnAG3T0VqWtY6UvWZW9vUONrB1Q8o1dvZovS9PbJ9d22zM6ghYhh3VDgAYppXlvRHRrIV+tN&#10;hYZ3BuAGjoWe/PnXulWxju67UbwaycnsySgkyaiuKJ1pjRKQ8QUQp4kZr7qI1SjYrdPDZV9IV3sk&#10;c0B7+IBQ5LfkOp6DzH80pc72T6qzrXh9I7XOV+KarkS69iJx6Wni0vNRKG9KXcxAxo1GITck1/Vt&#10;wPsaGZXzrhZOqcu2FlPHNHwf5wxIoUu9sfe5k+vqSo5Zn+X0FDDxKXW0ThpdaJxOt2NsUod0pDS6&#10;4+NYvVS6+LrN35VGt3Ol1ZXaqXS5ciqgsdFKltI76W4UsXl9CpLCqGyBRM7osbtBYvKUhAl+YmY+&#10;/xiA78Yk1o3UqLAX2GOw5kHUPMLUkoKLmDU8KZ6dbwWJOQ7OQ01t4MV9a8ri+EOXxcnWl9wG6Nuk&#10;eDY4IxHnoPgcexxBYfJkPHO4S2X48zaayYYU2uvwEMOkciV8Qpz2qUe3Fj2vW5ma8oHeupckXndy&#10;z9GlQHctSlpajdJm1VZXRe1yVdXNJN31KHIEcVI8F+mpa1FNtSt5Yx1OHqczUQPZD+AAdtPdWb/6&#10;m6LY1imkFzeDhSbWvRfdUbdLVdDdN2vqWNmSqjooRimnp1P0pmTyfxJQ4IOAor4NyfO5T65VHrnn&#10;uOWanUSZ52TVBy9gMV1jeIgTdL9PRT361K0LVcqwrw8PZpAWZHxNnxQvpgeJLT6epoeecbrreQlL&#10;H8JChwcb/FUdUVPAM6W1WmhrC74KbPMA+Nm5rf5TsuM2bexTgG1qnr2Uxn8H2CqF7NxzMc8rY2sA&#10;tlkxalZRaGRfHk1X5ehSXhePp3CsswD48VmuC7AJp/nsaWJoXj885dbDSx7dQJEt/ksgvnyfGHJs&#10;DeK8H7F3QH7hqFs3j3m1aUQKFc8QUs38QU2ul0ZHvk2t7GOqyzWkp4ITY5W4WT1sdCNnmp3A4I4K&#10;tKkvV7PaGmcAV2nAvXp1IXtKnZqRURdzc19me73JdBaQzvcB2JDNAwUImVLo3EuA6EmmGxmT6VIF&#10;YuaSgF0Iax1MqktZyOwpiBn9gPEcCh4E4AibZQMYMxKTPofy+aPIR5ZRbVV/rK7HZvpAVW0gPvts&#10;jijL+AbDPTKzJcvQt9laJZEN/bNpcQwc60JpGf5xBApoiWM25M/u397bNQwuOYnf4LbfgbK6TV2J&#10;2QH0EepnMfwjT3qOGdzpOJ5ONnTxkTcDANkqnc+x37aWiHc5L1xo4CwiOJ9zEoiBbfvY9QL7Mzvb&#10;xxGEn/Y6IjPHs2D1s/E6G695T8xrbccPbXyxOxP7s/KZbNyHzQ6SVQ+92fUgmEsPA9k518Yj2/4X&#10;5Lr7SUpda/aKbkS058EO0APfeE6eqDv5plO69cOu1lfjV9Or/RvY1NdSq9Nr6fR53iq6iBX+I0Ub&#10;XUk1gAdpfaAXkibwpQNJseSxbvrZV0k3vGanB/Jj4nQ30EV3B6bRoy/IgJ9H6f47qVR7eEiuSSFF&#10;fxKtwGcBRX4VlP9Dnzwzo+WJSyrfkDRyt89EjJhPk7rX5VqtdStpez1Yi/K8lU2X83bjgY/iDxpP&#10;CLFY1/xjCU1Qf9doSskBzmADq0hag439xqDk9bNwWTK4ntrnm5wzG7W2dY/+F8CWHIAB1s61ccK7&#10;nUqsvwJstdJWSFyJyqBszeoSXXRTVN1qCqHAru5dNWtRVqdZxMA11X30h0t3UdNHQHn7MFD+yrEL&#10;Ht05w/0d9+ixLdpF/GTLdlzYFaPT+3w6B7znf0eFiZkvYcWrFUisIil9+nRwKl35JYkKxleg4OgN&#10;wMTAjWs5M2H6rBY6toOCpsAtamrIpx/rbi0rxCksUAWLfW1rCmOjY0xNbASSgfHIY4pgwHDceW3n&#10;hEGzZKCGXxscpl42cZ1Bw37iQwPDVC2BDP90No4wMBk5nonXhEJuAyGjHpLBH7mzsu8FElvL/DYN&#10;jtcyfBYyNK/ZGgAJ7EsAjARPePuIjP/Il53jOXidm/259NjOseOkRx6Oc85DoHho0+z4w9cMD+rn&#10;uwwWu76fe7DPAVqCB8C4L3GfcoDmvvkd4d9lv8HANaDtNbDbMQd029okfqbOptL2jMKT+j1yZg6x&#10;52bJxiLbM+W1s7XnivJy7JEzywiFlY1lpnBy3UjdTffcI3X/ufm6lXMlocoKnczaTlOb51SfVunU&#10;pU9iNR4VUv3RPjWO9ahUDZc6tI7WykoFdDRFW0qsOF17roZuZ++re0nH6k6G3gDUjQfeSZc9dR2Q&#10;RexrKnwnaXU9XBvS4y/I2B9iET/xaN2yKLlnuuX/wa/AFp98y9zyDoyRu2lGeRrkkK9zHnnaZpGb&#10;+GFJiVJcp4vuRDTXjQ51db1sQzKVwTqKP3kEf0A80A7mj2vPvv6UUmOIt8kQwLMOyL4FUAdg1PKv&#10;gLl0ze0mhvWivH7NtZk1nFFFfz3v3xLXsSGFD54AbJO773BqsP/aBCWsldn0m4H0ytMUgIcRi9av&#10;Ls+gXkod21jnD6AW5wxIwESBH5zANh9DgVHb63t4DZgPLuEOjmLtz1EY3OI33OT8G5xrzRzY5zOA&#10;fpp05rcI3fzDq/dmJ1d9lPDwaqzbQb9eHFaOgmOAAhOIgW2Z0x4t5an6uvy9WyrYEVfQorb6f/SB&#10;7tSzVgUbwJ9Rd/2ZSDZE7wUK9xeA7AWecWa2mVEClIL0MGAzVwAWGT2c2Z93Mvgjr81ZZbNV2GyS&#10;tlieQckxMr7NMPnIF55W55EfVXMmvzOAnwLAFphtUL5TEJDxbcG9sI0lPnT2mZrbcQMD1WSfuQKD&#10;yLnOk3MMlDAUYWDCsWnYnjoQOFY1Bfk1MY6NY6bGdh3nHsLXSnDb1r7DpvExhUWEbJ/zmntwmzqj&#10;0l5TbtvaZAOW7LfyO8mD9lsT7Fk8SfZsbPYPm3/LCg4rHCw5hRLHrTC6H8qGlafgoZBJiLACKCfP&#10;PjcpBwlFJrnCE8fN1oNkq9jO0x9Zu6jHgGhVH+dSrWERKtMzQiX6+VRxsF8NRwRVvSWpH+C1zqq7&#10;7m5Y5mq6Ow5P/l5KPVjOTX+cTLc6vgRY7XXd3RB71ZeHZgAP1L1gbz1YmMPpB51gEH9JJpyVXv2G&#10;YwVWeORaEin/vLTyxb2owMAi8sdmlTfueblHZVSWcYn1VrHCOhdNwZC6u24EbXRUb+zqSB5gPx72&#10;aN33TcTeDdO5QBMecBtd95bWFY/9QV695Q44s0b+J4Ctz7JZ6ASPRyuA99lhgf8tOQCbhea1zZX1&#10;szeKe/rrjB42T5ddy6YpfblJQx45VtaUuFt3NZ5HWHCBwswWrnpScfUQFb33O9aZdGMvhcEF4D0e&#10;JA7me64C+S3OdQAm8T6Bz9866dE1VPjaUY+uHPPoobUz/kzsedwPwG7VjS8h1wC+N36gIutg3we2&#10;dxZPC/ZrpVDXpg7A3b/4WDfqt6Zkt5UqkjkprL6WLLazeC9c+tukdDYrhTNu1QbvA4TNQ+XMEgkM&#10;CXz2sTM/lcGBcnhQEIPD5qvivQMQW0eNAMaxsR7AMBAMAg95ydkCiVMIUEA4W1NlkqPS7EORH5kF&#10;dWynvSc9taYRZHxTYX8uCpu8bHOzJflzAE5OYMlN4pjPEvuCqLFNq2Oq7cmpx6RHXvb72Tpqbe/t&#10;+1BrTziFvz+s1o79pfAKg2kFFPfpgGuJAsptBZjdP7/LkrPPCiErBJ4kCorHTmFjzyqsyGHbb1tL&#10;VkhZXUI4xgZgG8Nrg/Hn6VTGWhrUK7FqjI9Q/UleVZ/p1xtzQ3plSlClRgVUdVxIlXp41LFVal3N&#10;Wp/PtNLdtK30cEV26VsyK1Defduvm82sF0p9HfU11G2/xaPhYYWP3KN0u3wf3Zv5su4vyaD7K17W&#10;3aKtdCttV8V2Laq08Xnln1pc3vgyCvbMqySDo5R28wt6YXEGdZv2qt6r20rvpn5Tl2JaAVwrnfM0&#10;0XVfB35oTx7QZN0K9NGWwMuaQxx6nodzBWhuAJCtGPiBO6gvTIHd3Oc/AYzNtTWS5PE6nT6OOVPj&#10;/HeA7XPWTGTjg+21Te6+9R8qsZy+0lwrwZtGJesA7uheCrbBtnZso5Uf8OyexL62LKXZZlPgB1jo&#10;OweJefd7dfv3SN34nVDgfFh9HXifSY+vcD7gPzjD589gf7Hi91H0RxQIN4mjTd0HLS8oVz8AHttP&#10;ofpVFTmym3wdGyg4sotCnQG4VV11/OQDXW3RicxhE7ilo0DMpPs2/7Lf5nqyOZ5sfiiUwabBIYPe&#10;t/mheG9zRNlrR0nM2qIqCVjRBEeh+VyQzwTtXI6h6E9V2oA0K+qos6mOqRXK7SgWqmzJFDvBbWCE&#10;IbVM/timy3HiS0umlGZTrfLKFNrep3Re2yqbTqxrca4VEo5Km3JbofG08HgKg8XLpsrhCqjweXa+&#10;QfTkcxQyjyiArCnM4nYrjB67DTgrgFJR4FllWUrANshMsW0an6cVZeYUMvGegsl+E/fvuBPnWRAX&#10;UwhZbPwIF+PMueVYfpsV88ksm0Gbegiu7Hnbf2BzXfNZ17GYEUoILdHZ5C01rXU6Ve8eoQYjIlV/&#10;fpRqLo1S6ekhFY3167VBQZXuH1TFPlGaVbIwJW0z3XbX080X+uthhRZ6NDq97s7IpNvpzebW0ylP&#10;PeLBptjoXrrr7c3NWdNOHJ+L58+fqrtRxKrPTdPDGOseaSOf2uizXDVVpEgmFSuSVnXzJdPAWvk0&#10;Y0gldc2XRN3z5FL1XDn0WjBKM4OvocRddc7bgIfRxrHoCR7iYHdnHYpppJn+SB0DUlu83Nb/NUv7&#10;DXB+Z4D+hxj4LueccAD2aQ3wHnxmbqv/lOy4daN8OlneTbbbsNCm4n89144DHpmjQs2aco3rI3eb&#10;JkrZqZaO7iGzmX0G3oRzqO8fxNQAfP8Yqrrfryu2Ut2uKN057VXCFa6L4j6+zjWxz2ahw2rMPj5/&#10;/5Rbt0k3/0ikGyeiUWWv7p6lMKGA+Pi7dPL0bSXvhEEKNK+lIDbeC7z+scTjLeuhwPXUdstmXW7X&#10;lf8oQKFk05smJVOiqiirzVQZnunRVNamhA06yhvO+BYLh+eWctQYVbZaVGfOKedYOG6zc8LzQ9n7&#10;8LUSHLUGEkepAQUIHDV2ts+mpxA8sbRWSeQUAgZ5JmCwaV8pAFA5S2EltnjVKohMIS0OtrjXVDlc&#10;0DxCWR9axVAoN3AYGLwP5OG8PLzOSx7Ny37sasi2ebC0HMPG3sydRZcqEFa4+C5AS/CQXDl0Myar&#10;LnTJg5BQgBFrP7T9pMcRxN2OI7DvN1iz8N5UmfsmJHnMfVvMb/F/+HfZ7wvb9UceKxBwQ2xtyiCb&#10;ijY8j7YVKEnkasmBdcFSisPe1Xk9Sq83DKh0A48qtQ/p9eaRKt0shvcxevWNKJUplEjtyxfW99nb&#10;AcsQMuQgPYwcoqOh1joWU09nktfXsVA9rYgpohHJc+jttBW1LPVrmpWmsG5GdiYTW7dNm+3SZu/Y&#10;RLKeVeOABoX2TUO9aqlliqSKy/uCppfMo+XVXtPKehX0Tuuamlu0kGKDydTdF6XW2Nt+kWl1xt9I&#10;1yKa6IYHux7spOPBWtqcqrjiOX7ALDHQ3HVZDbFPP0T49aPNGPkfALb5rU47Cu0lXrY+0f93gK0L&#10;pr2+w3aHJ0Sm//ukeIDG1tbyqVu9qlyTB8nVobUqDSsOvMTMVnll6nvWrUcA/OAEyg7AV7fG6PSX&#10;0cTDXpQVeAHc4mRTXAGxDWtzkq1fxP67xMwXD7l0ZEd1Hd/ZQBcOh3T6UBLdOJpU59k+N6iWXGMH&#10;KYTahkb2kHt0F/lGdFJMizoAXEfNP3xbl9v3JTOGUN20umPzMAeIga3kN0uIjXRmarR5kG1+ZIt/&#10;nYyfNZw49sAUBGDuBXPqTlRO3SOOM0vp1KQSsz0y6+nUttp7q3klE9uWzzlxIcfCr02NbUZJ61fM&#10;OY5CoVgkB1DHNgOp2VMnFrWY2az102Qqx/5/WVPiVCeWNWVFZR1VDaunKbajtE7F0tOVIp6mcAXS&#10;02SzRN5sn1i3T6bUhWJWqRcuwG4hLLfGJ9Y9G3qY1fY9VWa+x8NrFDrsCOw6T1yBc28GKqED59g0&#10;u07tN/tstQlbgcLcyEObZpbnfStDJt1JlIHzzOZbIZFJrrbPJ1PXnCnVI39aDSyRSV3rxKh9zaSq&#10;Uyy56uVLraYFMqhFgYzqWSyLRpUroEGlCmrqi69oS6py2uIvpTXpX9OMlwuwL48m586uKUWe19gi&#10;GTSzRGZN4XpTir+g+BfT6J10RbQzWS3tTFpdd3zDAWUx9rqvfvC9ob2RrXQieZzWpXtJswqn1NIS&#10;6bWsRBptrpBen9bJoh09y2hTjgxaQCy5jNhrCiAOINY8HdWeGLeVjnvr6ljS+poTiNQYQBkLvDuA&#10;9rwDMBmf1z8B8E9PK7H+Ale4KcmGB543BQbgjaSfrDmIfXbs7+c/mxyASQaoqfgvfO4h1/nreQaw&#10;pSi1qlgOiPrI1bqFJs99TrrGPT21z6fDABu89494df6LSN3chRr+zj6rfT7NvaPWjy9ZrTSvnS3f&#10;RYxsn7t12KXDP6bWtq+aaOePg7X960Tatz2zjuwppEu/d1bLhcPlGtZLIVvS1EY9je8p/9AOigZo&#10;V8taavbORp0YOFi3UMUHvvSAii20SeJQACeuJeM/rQk1RQ5XApnFNOUNK6plZqdNk3PDsbO9Nwie&#10;qK8TO1u7p42ZNQW3+Zk55qiwbU2RzZ7yGV4/duJAy+wGwxPgHACswgg76txfamdrE71bhrc5scJg&#10;29YKnkwczxwuFEy1HduKTXWjkG6Lb4l3XRQIpPuubNjg7E66T0pwcZ7FzSHUmVj6xvOEE7sSOc7n&#10;wcUoXW+RUlcTZ9SdzYB6m//iCgXv3BSYoux6TPz8KEQMHUFh5spKOIdKo/zXicuv8/42175vzUdW&#10;cFFoWcH1iH0JpuxsnelxnaVlCGf43dfbP6/LQ7KRp5+4EZ6Dq3/+RBpWJInGvJJYQwpFqk/2pPqs&#10;Y26NezVG/bL4NTRvUGMKBTXhpZDGk0bkD2hQDo/6ZXUpNhfb510antmlUbk5liuk4c+7NeuVFJpf&#10;KhUpmeJzujUlp1fxudwansOlgS+4NCtRLu1N3FrzE2dTrxQuDUnt1fA00YpLG9DoDAFNzebTNNLk&#10;LB5NzubR8ry890RoFLHkUIBsD4Q9fTFaEJlR+0NVdCRYQ6uC6TWT2DWOY0MBeDvpCuprPaasXXMb&#10;UG0lvpUbq/o3KK2dNoFzzlqPKeD9gHN/cAY0/LXN+J+S9cp6ukKhgbwNBbaOEH89zwoNAzha3cqU&#10;kWtoJ3nbN9TWT5KLmwREjpuFtrbek6Tjbl3bHqWzW1DC/VjqIx49Os45WGtT4Uenec95Zr0PbCOz&#10;HCHjH3Hpjy+DOvBVS332bh99tqUeKbG+/zylfv7uNf22s4Maz+oo1+CeCtmsmKN6yT2xt/wocGRb&#10;4vHWddRw5Xr9cbC/rhTkO4DygRdbiyrYVK02T7Qzx7LVIDuZzlYlIDMTD98jHrtvzS+mwLYqgRO3&#10;mdqaUthKB2RGR4HtuL22zPpkRQNnAvjMuuusaWRK/iReJiWg8AlOPGhNPUBmlVJOuyn7LNbmOx7y&#10;3eFr2zU5hjI95PsNBoudwzE0yeJNB2qLo60SyVSZ98TPD7HlV9Nl1OWmGXRtaFpdi0+pa5NS6kq3&#10;VLqcKxXwhePYe8TVN0eh0ncIS6yL6+UI3fo2Wmc7JcEJ4aT+4L8093Q+UpdLhZXbZuy8njG5rgxI&#10;qhvvJdHtb2N098cY3fgohU51eU43ok2ZraCzOa9T6Womvj99ct3MbrN9JtfdmES6FbKOIlG6XDCx&#10;jjZIjZtNpnvJk+vaS0nlmlMlsUa8Fq0p5RJrYP6QVtZKobcap9HbTVNo8kt+TSwESIUBqYhXSysm&#10;06ZWqbW0VnJNeilan7RNqVmvRmrqS4m0sUU6juXUlBcTaUnZ5NrS4TlSRs0tHtT03D7NyOfXtDw+&#10;zSrg08Q8bo3N5dXkPB7NLRjQwsJezS7g1czcAc3ME9CiQpaCmpsvoLeKx2h1tiSA61Y/AOlBGghk&#10;iywBx8bI1FobmU5TeD3VG1RnjsdhYW1kkK1SaAAZiNt4/7OjsP8OsKWwAptC+/QJ6at/6xL57ync&#10;pdL6OpvKUyK73YQBId0FYAP6r+eHAR5YvJRcsZ2VM66a7hyNdnpdWUYwFbYKrLvAm3DSp0PrYnR+&#10;M3Hmb6bGfI8BDLQPjnl07xD7DgPwCY8mzE+k+DlpnMHoF9cm1rnNpXR8w0vauyyJflgdre/W50OJ&#10;O+nHb9/QkHWNFD28nwKNqytydG95JvdVYHgHRVpHjs6NVX35Wv1+qrcONkuvm5TwNoXsQwPV7J1T&#10;YRNWwXCMaqpsW1PAJ4njVsljx8JNOmFrarWqjrI6r83CWjLFfRILOwptyRTcbKxVMFl6+tpsp1VM&#10;WW2sdVW0rTUJmRrbOU9eP2lOsvfW9mzKbfcetslWuWXHTb1IZp8dFcNmc+611Jl0uWc63d6BwxCF&#10;tyjsReF5IUpXJwBgZCrdJT36jZje3M9JwiZr8jsQrUvruZ/r5B0cVAL/3+NbNqyQz3Af1zul0f2j&#10;1t3zyfXuB3Tt6xhd7BKjq1nCM2+ErXVa3Xw+nS7/mEEnPnpOVzam0bm6qfTHkoy6sCiDzjRJqz/W&#10;ZdTV79Oh+CFdLJIcx/WcXHNrxWhe7ZTaGZdGc8uHtLFxYn3bM4k+7JhIa6qGNCavV+MKkFEKeXkd&#10;0IraKbSoGqqdLVJfdkqu5RVjNDpvpN4C+KW1ntOScqk0rbBf73RIpbc7pdOiqkk0EQWeks+rqfk8&#10;mlXIr9kv+jSzkEdzAHcxBcNiCojFL7KlsJhf0Ks5fN98gF7IdgNxxvSYkGKBcTBAzSDOfBfQNgPL&#10;St7PA47ppEnsHwt0XYBpFBb7HMCGa5FJ7NvF+91PYuB/tMXstxUXHpO+5NwPnUEJgPn3855JYYBt&#10;lX47z1QrQjv53G0rKP7tXIuBozW8aDG5+rRWu0WvAC6ZwDID6mudOB5hke/9gQXbGa2f42N082uf&#10;ErDPj45ahiGz/O7W3b1u3dkToTu7sNt7g+ozPbFq9kymCxvJxO9wL6v5ng0ke70hoIvLE+m3Zc/r&#10;wCf5dWhPB70+HRtds5xC4/rKM62/AiM7KNTGmrQaq9ySFTp0oL++X5BRV3JYDya+HyV+bMmpjAKe&#10;Z+JFOfGiddw3kAwIiyufxpYGUBgey6DheNKU7GksaApolVLhc50OD/86z/Zhkc0yO+eHu0c6NczO&#10;OU+3BqK9ftJpwuB02ozt+mGVtVDAQA6fZ/ufJgM//F3h98CJlbfB+LaO8Y3JiXRnX4ywAA58N79M&#10;rN9rpNTtfTwLXNDj036d3ppau1Zm0L5ZabXvnfS69SshAYXw40t+HZ+eUhcn8owek+fueXVna4zO&#10;DU6nM7ltyiGb/ti+09qPiXdtjSUcyc08XP9gEh17P5UuLU+qax8l1dlVMbr8dSpd3JRa52cm1a2N&#10;iXU1kF5nX0zB/SWTa3yxFPqgwwvaNTC9NjZLprGvROrjLhn1Qed0WlMtRiOAb87riTX55SiNyuXT&#10;0jcT6aeuqTUki1trayXR2w1SYZ8DmlM2g9Y2yor6AixquxCQF1dMrTll0mgiajsRuz3etqjx1Pwe&#10;TUeJZ5jqAuysAn7NKejTnPw+zc4H3BQaM1DnhQX9WpAzkWOdFwGJxaYfAu3bvF7GdiHbeaTxgNOJ&#10;91OxveMBaBoA3TA1deDhgXLOAeyxzVn1T8MJLdm5Vznvkdln0jv/0J77z8nADU+vY7NT7uL7b5pV&#10;/7fzzGZHa1qh1wC4hVZ+lhWA+V5KcQNYp7FeWLCHp306uSmxDk/26c73fj067MU++3T3IL9pb0C3&#10;9vh1axfWbTsqvJPnNi+l3oonk64jtlzjZ+vXvTVBJWzisyvIfOtJGwB+vUuXt9ZTz40z5Cr3ioLj&#10;BwDwAPmHtVWwja3Z1FClFi3XoV39tGNzMt39Ko0uJ7JMbjXQWHRbB4gMbs0v4ZUMSE5tssFs6vpU&#10;LVFSR2lta0ocVmTnvSmptf86+7mOqTrHTanDHS9MqcMqb/HtQ++TSigHzOdJVlPLawdWazpin2OJ&#10;wzY5/JrEeYqwSi9iXeJJi2+tFvhxhMW8uThutcNmw3OyteYaayvG7pvld+LfrLpELHz6uRd0vmVy&#10;nX8nse5cs5k4Euv6PvIF/9m1vYQnC15w9iVcDen3b9Np15r0hDX8XycA9nC07vOZk9+k0JFBqXSy&#10;JGqaLTN2OptuJ7E4OxMFBlaf73pgK1MA8K0aqXX53WS6ti6xToxIrbOxqXRhZTr90T+ZLn+ZXJc+&#10;SqYrG1LpSkSMrldN6ky44BqbP1rzyibT7DfSaH7lbJpUJqXe7V5Cy2qn04yS0VjnKH3cMYemECOP&#10;yu3WSCCeVSKpltbOpZX1ntf7HbMq/uVE7A9ocjFgI2aeUDioiS/HaOKL0ZpZnEIBwGe8lkhTiQum&#10;l07sHB+ZA2XHUk9AmScAbXxugxtbTZqSG8XPaWodqbmpE2k1md/AfYe0hrQU0OaznUUaB9Rt2DYm&#10;bfFgx4HP0l1S2LYCCefvjwiiwAbwPyuwgW2r7NsqejsiAtrsAPz3yqh/Ts78WHzeLPdOPnfD1PvZ&#10;404hYgBHamF+LPSgRtq5mxL46cijy9gua8c96tKNI1GaPiqNjsykIPjCh/p6UWU/dtunB4D86BRx&#10;/TEKDaz1w1/IKG9H6uC0FNo7kj93AbHYO0Edp+S/tDiJLs1Mod8GJ9X1GVhClDmBkn3dB8OVu2FN&#10;ecb0lntWnHwj2ilgAPdqoleXr9CenX20Y2kynT6aUae6pyf2wip70xCrYgWDKIW160ZmDcepxKfh&#10;2meLQ63Dg3WQsBprEvGps65QyDJoduc8a5K5F5mLfbmd+NXOsS6OCdZBwpp1nOadJ9ew2m3ia6cZ&#10;yG1NPwV4hhYHW5/ipzXS1hxjMTHnGNxOzGuvremGGPgp9MAu66IJzFaLbe2x/2pL5r2pta3YcCNJ&#10;Ml2tnVpXpqTUjbeT686GJLrJMz06P6UOfphB9/8gzrUmP1T20cmAjn2cSie+orA7GqM9m58D7sSO&#10;jZYNPDkToav7E+vYF2l04/vEzjS4D89F6f7pkO7sjdQNnNG1xkl1M5MVkBbvptbtDml0ZjIx8NSU&#10;OjH8OV38PJ2OlyPWpWC88WEaXfgutS5OS6/z3OvtScn08Dox8LQSSfRz37T6pGMajSqKXa2QROva&#10;ptOKJkn1NmkSAK9snFZTSibWcKAaDcCTiZmnN06uGfWTaErtKM2pm1gjC0ZpTYtkmvo6thvw1rRK&#10;qhk1E2th4xQa9WKkZlWI0ZKmSTS3UVK+I0bDATjeZpcg3p1TBFtdGEVGjWfYvgLEwqjvovyJtdIX&#10;0HvY1LcBbxUgLsHizgPaiWz7k1pyrCWAj+PYbx6fVgDpIg8q9EQ9wwB7dRgo9/4PgG3JFJsi53fU&#10;+kNPiMzw3wF2Kr/4nFlos8927d3YeBsQ8XcFtmO2lMj6AqWVbHgtXbC46Dz7rUnoGgCbjbZaZmKu&#10;unE59RFx14OvsMEAbDWbznmXSNaUBOyPUOQH76D0b3GN9/x6+HZQD9YF9HAtUK+O0Rd90+j2qkQ6&#10;Oi259g5BBVfx2ze7dPajUipi6w6P7iPP9MHEwO0U1RYL3aOJCi1dpu27u+iPDxLp4JdpdH4TsfXL&#10;KWWLU1vbbziOfaqs4fg1rKC2faKqTntxuItiuN+uJeu5Fe6tFW7CsZjWFNmsefiajqI7tdhh1Q+r&#10;uCm6JbPqprxPLbZZarZObGv7zYqH94dj3afpqVpbM5MpswGP87ECwNqO3c/rgTuLbhbLoBtzUujB&#10;Be7J5qsWz/gxz/U+6TbP3jrPXOA/sqY8nr3NhmGAOlMIXQ0o4Tr/932er513jvOtV50lg/0qyWnu&#10;Y/9ttvf47+5RGN8N6ebJpDq3NJ3O5c+tBxG5dC/Zc7qbKJVuxSTXuQE8+y2Jdf9Acl1PQWwelUa3&#10;Qkl1NX8SnWuGCluMXD6RXFNLJ9Xn3bC7dTNoark0GlQoqJl1EmlstUgtapRMw/Ni+yoBYrUkGpI9&#10;oNG5/RpTMFKTqkdqWoOQpjRIolkNk2pc0WjNqkQ8XStSQ/MENbUG6tsQ1a0fo3ElIzWxREhzGiXS&#10;6GpRmlozkeaVAPxiQU3CPk/BOk+3OBuFn5jLrQnY7VnEycszhbQWQNeiYIuAdCZpNCnO5VdfUidg&#10;6wQs/UMhLQkEdBxANwLdQrZPZ8EIw4MtdQe132lGCkP3LFzOOSSbQdIW+j4NwJ85zUF/VdK/J6vh&#10;tmvZoP6n82Lt9oYIbf/hcw7APr2fs5RenFCV0pjCgQxxD8v84CKZwHpZXXDp2u+JVaJfQX01k0yK&#10;TU44DqSWWaypySpNzvh1HfjvfUamWctn1oX0aFWkHq/h9dvA/j4Z8D2vbq1JpNsrcBHv8R64E9Zx&#10;nU0u7Vv6iiZOn6yk4wfJNYkYeEhbRbZCgbs2Vn4A/urL0dhzn24Si908mlRHviFm25RKt4vY6voW&#10;X5o9NTsaruV9iEI6zTQk68NrzSFW0xxWVFPO8OsHVkNsTTaWnC6OKK9ZWa5l55nyWp/fsMra6z/t&#10;rnWEUAQK7MrB92cj2dbOsw4SucOfsfcuzvtXyu2cIyyqXDYKKDwSSKhwOKHE2Fibt+pi+ed0eVAS&#10;XYmP0dUFPN/Nkbr5Lf/NrxGorkt3cTz3DvF6H//1dl5vtQnlXLo42quL7YK60tyvc60idGGMW1cp&#10;JG985dKdH0mcd+s7nN0Wzl3k1oWhHl1oFK0zr8bofBq+j0Lspis8L1d4WVOcEoXaHUKtP8Yk16Ey&#10;fl14N7kupLQCy+x2Zt1olVHn3n5B557PjGvIJlfv7JFa1yyFxmJ1h7+YVAPzRWlcZewvkC1GgScU&#10;jdTUMtF6u1VKDc8ThQr7SQHNqon61g1pRsPEmt8MW1wqRiNfxvLWTaShBbDRFaOc/VMaxGhChWiN&#10;KArstbHkdVBhPjOhWEjxhWP0SZs39E2nKvq24xv6rFUJfdH8NX1Wr7C+allcG1/MoKU+n1YF/VqS&#10;JKjVz0Xq/VzR+jBHlD7MFKVvskZqf55oHc6dRJ9HhXTC5QU8v5YB8LPDAc1Cn4wI6SBw/ycFtmTt&#10;uDZ/lU3y/jEA37VKr38478+EYrK1EUlmo62Gey82/h8BJtnqDB9lLK76M0sAK3HtIUA7QFz7G+lg&#10;QA+OuHXgp2RyNS+vmaPJbPzxIp56dIZ0iXu/ToY4E9CZn1Iq4W2P7i6P0ZTqSbWsBWq3JrFOzkim&#10;E/OT6ajNeriJ378+SqenAt4S7mc9AK+P0KGNjfTBe+/olWXT5RrXC4A7KNSsFjFwY+VavFw//Txc&#10;t36ypqsY3T6cVN8tf0GHdqbRsW1pdLDd87ocJEZFIa3pw2qCw5VMVgscVtU/a4qf1hbbPhva9/SY&#10;bS2Fx75aWGGT0NniZtZj7TH/oS149phnFR4EYi7ItvZ9FEhkdPtcuI3ZeoU9TeYSwl0c7b01wTxE&#10;kR+hwOF2VWtGwl5bbyysfkIwlx5FYuUT5SUsyK/7niLY+2K6m6KErmUsrSv539D5iuV0oumbOtq0&#10;qv6gkDvbtp7Ot2qhK2066kq9trpZuYvuFGum2/mb6Wq70TrTYbiODRqp38eP1onpo3R6zgSdnTVD&#10;p8fP0YW4ebreb4Fu9Fmhu4PW6MGodbo/fq3uxq/W9UkrdW3Wal1btFFXFr6nc/Pe1eG339Kp/Qt1&#10;6Ov1Ov7WFzr59tc6+s632r/5U+3b9IWOvLtV+z/aLle3dF6tqJVc77VLoc+7JycGjtaMyiFtboOF&#10;bp1Ma+tGa2j+SH3dK7nmlo3WwKw+DcyCYiLfi5on1uJmMXqrU7SWAWpcgZBWtUiiccWJh8thF1sm&#10;1ex6MVraJLEGFMQWY7cn1UrM51IpvniU5pXBOi0ppoT5hfV4QTE9WvyKHi0oqofzC+nc5DLa8Qal&#10;Y/FIXS0dqSulgzr3GvFd0aAOZPXrSKaATmTx6kwGvzZEB4mPA44S/oi9Xgqot5/pSWUAn3JH6jcD&#10;0v3PCmzJVsKz5UIvosDWd/rvsex/Sk4lliks6QDfe/E/9OKyzPhT8oIatwB1uEqGvYBq3gT8qxQA&#10;F7HLQH39dIwqTX5Z5Tvl1Z1VZN6DqPt5n/ZvTa4TB4gfeX3zWz7zjk/bhiZT7TyJNKtxGj1cmUr3&#10;sc43Vicjfk6jB+sTa3njROpb0k8oQ3y3AmA2R+jrefVVoHF9JZoSq4j43vLbxO7NrRKrkbLPnq9v&#10;tw/U0U+S6afF2bRvczb9tCGLvluTQz9uzq7932bR+Y3pdL1JVt1L84oSMhXXoxdelTIXk3KXkfK/&#10;LhV4g1RBj1+sqoRiNfXotdp6VLKeEso21oOKzXSvYlPdr9xSD+p01v0GXfSwcQ89bNFX99sP0L1u&#10;sbrbY6ju9hyj+4Mm6/aQ6bo7fI7ujJ6nu+MX6l48afIS3Z62Ujenr9ftORt1Z94m3SRdn7dRlxdu&#10;1PmV7+jc2vd1eh1p/ac6u+ErnX/ve50jnd7yPeHBjzr64Y/67YPvdeD977Tzox/000ff6esPvtT3&#10;n/+o777cqm8++lqfffCNPv7oR32y+Vu9t+EzbdjwsZav26JF6z/QXK49dfVmTX77fcVNWaBu7ftp&#10;8MqV6jN/rnpOm6WeM+ar+8xF6jp7kTpPnqkOU2ao3cwZajkxXk3ix6jBmFGqN2q4agwZpIpxcXqj&#10;zwCVGRCnMv0HqnTPPirWsZOKtu2iIh17qXCrtirQsomyN2ugLE3qK1PdespUu77SkVLWbyBXr+dd&#10;GoAKr2iYUW+1SKW4/H6NejlKn3ZOpw3Ns2h9w3SKzYY1bZpaCyom1+AsHg3J6lJ8kZBW1k+tuVWT&#10;a22j9Hq3RSbi5ZDWNcmgtxo9p2nA+V7LtJpRLokW1U6hYYWjtKxRFs2qkU1TK+XV+OJZ9H49rMHk&#10;kB4PB6o41GwIJfAwMvVsn/aS+Q7m8elqKa+Ov+TVQWLjHRQeu1/w6Xg27HJmMnVan35JGVInn9+Z&#10;kN1K8N3AuxoA75L+BNg6aYR09Gkz0jNQPZssjr2Pcl/hGh8BsA0u/78AbJ1Awv2dXU4hcd7GBDv7&#10;LYVV2iq4bHnN4yFgWIUVJbaynlTOLBzWo8pipFukG7aN1IfvptNvS5Po1m6eDxb60iGfvvuulQ6f&#10;mKhr32fHGkfo3a6J1fH1ZNo5I7O+iEuvH/ol137iXb2VSD8OjFGXsi+oR+386lQkoO2DAHhLhH5d&#10;W0dpalZw7LN7Uh/5x/ZQqHk9px04+/QJ2rx1t9a+87ZWr3tXa9e/ow3vbtD6D9dp4ydrteXLpfpg&#10;6wx98tVqff72l2T6z/Xp+5/o/Xc/0Pvvf6x3Pv5cG7d8oA3vkN627UdaxbElGzdrAWnO+g2aunK1&#10;Ji1brjFLl2jY4kWKnTdXA+bOVP/FC9R7+lR1GTNGnSaMU+sJ49Vs3Bg1GTtGzSaNU72B/VQ3boCq&#10;9u6lKn36qErPnqo4aIDKjx6sNwb3Ual+vfQq6aXhcXp5xEgV6tdT+bp1UP7eXZSnaQPladNcWRvU&#10;VsYKZZShZiWlJaWuWV4pqlVQoqoVFFWtoqKqV1TIFlxnv7tyKbkbV5Gv6utylXtZrjKF5apQQq7i&#10;vC5fRq4a5eSqW1mu1g3lKoCVfa2gXFVLy/Uq2zdfC59bq6xc1dlX6RXO5fVr+djP5994Ua5SvC7/&#10;EtflfZFCcpUtybWLsn1Vrsq8rlxcrmqkJnyu0Zu85jq13pCrJsm2NbiH+vyPaypk14ryObWycgGt&#10;q55f62rm1tt1C+ijhi/qk4ZF9W7N/Hq3Tm5tqv+S3mlaTO+3eIVUXFual9ZHLUvpi/al9GXbN/VV&#10;2zf0U88y+p60q38J7RxUWr8MLKWtvYvpx17FtLNfce3oV1q7B76hg6TDgyvpYixxiIELtAnDyLgj&#10;eD0WkCYn0rZiyXS8IMAC8S85vNqby6vDufw6kdujE9kBOr1Pu5Jil/0B1QfQHT5TS5vaNaC3gPfp&#10;SoSmthZ7nkGhTziVS0+afP4hOQBzrZuo8OcAfNljNu+fz302WVtwuMcXABNnn3Gmlv07wF5snU8X&#10;QqjYOzavM99HfGUVUtaN0oH4Mte7yNZqpq/5ded4tG7+Smx0nGufjtDtkzHavauXzn/VAIBd2j42&#10;qb4c/py+mJlRq5dlUPsSibWgVjKdmf+cFnZPqd4NqiiuQz11fzmgk1OxsZ/wfV+XVO9JvbDP/RUx&#10;ZYCCo3sosklduXu1UfSwnkpXsoSeK1tW6arVUKoyZZS2UmWlKldOScu+rqRk8kQlSypYII+SVn5D&#10;iV4trKhKJeR5KY8iShSTtymZuWB+uS2TFy5AZi4q36tFCEmzkHnJrPY6e0bCWFLm5whRX5CrKBm5&#10;IABUJOPm5bzUqcnIZPDiZOoSbA2A2mTWtKnI9JxTHqBKAQjXdlWtBED1SYQA2FxXA4BqZbOLoEyt&#10;KJQ6sO3ZDGCKyVWFz7XEadQpJ0/TGoAAFK3Y2jkdG8nXpancNcoronMTefq3kzu2g/zDuiqqQ315&#10;h7aXO66NQiNwK7XKcW6z8DrOMwcrGN9fnlJF5Acq/4jO8vRpqsCITgq0ry9fn5by81n/mI6KHNJG&#10;3gqvyNexhnyDmsjbs658vRspsm1t+d4sLR8uyFe3koIta+CK2srXj3MGcC+cG+jP/TWpIn//1vIN&#10;JPVvKU9sG8KfjnLdG5kbP55FD8dk1gPirkdjM+jRKCzYkNR6ODQ1YKVRwnAs2vDUusf720PS6M6Q&#10;tLo5OL3uc+zRiJS6NyQVx1LxuWRKGB2jx6Oj9Xg8KjSeOGwsaRQwjSA5kLId6VXCKDL9KDLruCdp&#10;PGkSGWymS5fikmtb9mgdLejRAQA+XoCMX9ivPwr49WuOoL5+LqS3kkdqScCnGajfQID71YHG7Ywo&#10;2oiKXn+mJtjAtgW8T/8PgA12myLWFu3+EoDPeizu+udzn03hduAwwAcB+Pi/FDgMb7g5y9ba9ehi&#10;KLN2znnesdA66tK9I+Gxv9aF0mC2TgI2vvfheRT7HM/oVLgpSWdJ54jTj7t0cXsh3fr8JSyxW9fW&#10;pdaUuak1ZmyMBpeK1k/9k+ndYSm1dmIWjW9QRP1Kp9Zb3VNzbpQursVuT62o/tMGYp8HyB3fR6FR&#10;PRXZrJ4DcOTwHnK/CjivFJG3XUu5e7STr2dbRdStJm+HZvL3bq1Ar9by9G2n6H6d5C/2EsdbydOP&#10;zDmwi/yjB8pTurhCLRrI24dMPKSXEtcnQ1Yo7ayHHGrXUP46FeWrWFreciXkq8T+hlXl795M0YPa&#10;K1i+uHwvv6ioHq3lH9hBgViAmRSnqH7t5M+XW1Htmig4iH3dWsnfo6WiB3RVYGBX+WcPl2/yQPkn&#10;9ldgdG+F2jfjs93knRynwJzhClKQ+XAdgUGdgIJ7j+vCOU3lt84sY3vLO6oHn+vFvdSUl+fgn8yz&#10;mT5IgRmxSgTc/jHd5RnZScGRnRVqUlWe7i2cCfjd02IVnBonz5uvKIAy+od2kgdgA2N7KdQJAPu3&#10;kQeofVNxOUPbKlCtpHx9G8s7sq3cA5rK27uJIjtTQNgzGdBW/q6NCWeqyxvbgmfcWJ44tgP4/r48&#10;t8aV5R3SgfvoynfwPeN78vv6Cy+cTBqXCNDIrON4HZ+SbRJpTDRbLGc8NjKeY+N5P5b3Y8h4o8lM&#10;YwBjLLbRIJ3AdgJwTGB/PGkC+6ZzjVkZAfI5aVoqaSqZaDLXmYZSzuSac3ht7ZPTIvV4SrQSJkUp&#10;ATutucl1pFl6HcwXo70FIvVtrihtzBTUpJQBxSYKqHMgoHqoa2/AXQK47wHcdFJ4TSJb5zdAvvbr&#10;mlOD/ET9AOdSRKTOObHpfwbY0iOu9ZBrfM41TvzXZUb/TE+XWjFof6eQOPYfAL7H9kZ0FlVtWE4d&#10;FhXUjYMoPMp63+ayOujW7QMRwEpBdpZ4GGAfnCZOPkNhdzmgT99Lohs7KRhPuHR8W2btXvOmrn+Q&#10;QZ8ufF79l0bp2+k2iXkS3Vsc0snlKXV2c2H9MS+LzqzIIH2Iiq+P1KkVLTR4YA+lKF+aTIpyTOir&#10;EBk3skkdeXq1VeTIXkDEsQqoTK+OCi+4NpCMBkDDeytyRF8FhvaSd3R/xQBnsFgxBQx6VMg7MVah&#10;+CHyln5VobZk3mF9FBg1QDENaynQhow5EZgGdJQfcGwygwC2PdC2oUKdW8o3tp+ix+EGKpWSr2RR&#10;RdryMyN6oYCANWeMoob0lP/F/AphVx2wuzVHoQBxcHegJEPPHuYskG6T43tnDFGgX2cg6CbP1Fj5&#10;5g7HFldHISvKz/d7YjsqioIh2K4ZvwOAh3eXe0hnZ4pfW+rVa1MNWeE2lQIBQBN1bMJ9dFTEiA4K&#10;juumQOsawAWAfM7LOcGZw+Su/roCtd+UP66tPEN4VuN6K9i2HoVbc65PoTGRAmNEexT2dZ5lI6Bu&#10;LS9w+vrxLPo0ka9NHQrAdvJ2bqgACuwdROHZpyEFIxD3RckHNpa/BftRYM8oCqYhADyG5z51gFyX&#10;R+bVhWE5dSEuuy4Py61Lwwvo/LB8Ojc0j84NyaFTsTl1dkh+nR1WWCfjCujIgLw62Dun9nbNqP3d&#10;MmtX1xz6pUt2/dwpu37qlEU/tX9e29pm1I9tc+ubtoX1dRtS60L6vFkBfdkkpz6rn0Ef10vvpC3V&#10;iZ9fT6IVr6XRypdTaUGepJqeIUqTk0dpRHRA/VHSXoDaCgBrkGoDXwNSqwiP5nPsO7a/APMqt4f4&#10;1tQ1wolft3Ds8rMAo5AXsNBnHcj/O5AGXUJEUN/z+SOOAlt8+8/nPk3hjhxhBT5OIXHMRjLZfucY&#10;3+fYeLcD8O1AepWtW1OuPh1VmFDi5w9SOG2MuuTR3VMeZw6se8B87xAF4XGfHlzzaeRnSbVpbjPd&#10;W9tBF9bk1uFvqmn9W1301Rct9M7K3Fhon669l0KXN6fTmeUv6JdVFbT1k+k68FE76Xv+y1k+belc&#10;UEffmaubv3ym69s/0IiVk51BFcEhXRXdoJY8Pdqixn0U5N589cl8XclkQ3rIP7Ivma69PAM5d0Bn&#10;+WNtHHFfRQ3uqeAbpRQY2VsRwOueNlz+qSPlq1Ndkd3aOpD7xw5SNPbc3w6AJw+Vb0IcKj0ACFFO&#10;U9f+wGgrJdr1xgBwXWxilbIK9kVpRveRzxY8nz1aUcPYvsl3cR1vf87vCnyAFsn9BeMM4KEATIE0&#10;cYB8M4bxm3piU7GzkyiAUODIVtjVauVxENxXXEeFYjsphKPwjunjAOwZ2tkZnRVsDkhdKVAmmALH&#10;yTtvhKLaN1JgMJYaBQ5MRKVtIbjeuI6RAEwIEpo6SB5iXV9drt+vFSDiHlDskFnorljg2Pbyju+s&#10;yLE4lnpvovAN+V3cByrsGdKSZ4AdN4AHAGcP7LJZ6H5Y5N6cN5B7xD4HBuN+OnCOXWsc1n1oR+6n&#10;K8o+SK51NV/VsoqFtfD1fFpZoaBWVGBLPLyickEteTO/5pfOo8VlcmvZG3m0oGQuzS+ZQ/OK59Ts&#10;YqSi2TXjpaykbJpRJKvms2/hq7m0uHguLXkttxYUy675RXNo4cu5tfw14usyL+rtcq9qc/lX9VaZ&#10;wtrwRlG99UYRrSueRx9XL67ZmTNpEJl+AKkLGb4vgPYi9QDIboDZDVC7oJDdgXkur3dz7ATHtvD6&#10;d7YG520Dm3TReR8GzOLPKwB8/j/UDj+bHMCB9ydU+FcDGJX/p/OeTWGArRIrQidR4KM2L5Zdh+QA&#10;zDn2vbZo2B1vKtW0SqTRXeXq0kaJaxbXsCV5dX2vDWzw6BGx8ENrEyYuvnQuUrEfpNf8lYD42ULd&#10;eGuMzizpq882T9LCFe31wfKG+mlJNX06poQ2vTdd82f314qZA/Xd9m+05uNN+vSTedo0qqA+7FNI&#10;q1tW1Z6VU3Vw3TRp23tau3G2XGSaUFxnRTWoLnf3VgqO6a9gl3bytMYi2jKog3vIxz4fQHn7dUC5&#10;uio4vJc8qGUkUAWqV5Z/FCqGUrunY2NnkFo0VLA38PA5/8TBimpUJwze+EEoEQCPZT/q6hnWDciA&#10;wpaVAfYQYAea1aHwqEqGBaqJnD8OAOeOViQFi79yWfmJd22FCW8HrgfAoeE9ORelnTdc7hlx3MNg&#10;gB2pIC4hwO/yTkKBZ49QZIeG8lavIH8fwBlF4TGym4IdAWcM98Frs6R+AA6YAndBNbHUHhyKfyHf&#10;3R71A0o36hu0vuMta8nbvTkAcs7EvlhoVL9BBXkbU/jwPL3Ev/5JWOhuWOTOjZzY2TveJtRnfwMA&#10;7t0Ax8FvGN1OEYNbcJ9A37GePD2bYs35rja1KdSwzj0aYJ9RYFJwcHMFO3NOHAUpcbhniMXkVjD0&#10;kWtTnbJ6p84beqduaW2sW0ob65TUupqvaXWVl4G5iJaXLaTlbxTWqjeLak2lV7WuanGtr15S66uW&#10;0NoqpGpltKbq61pTvazWVn9Tm4gFNjesqHeaVtbaxlW1gfRus1r6mJLskzb19CUP4JtW9fQtf+q3&#10;nVvoh25t9B0PbTuWZxXx12iPR8P8AY0IoTx+v0agsKOBcRgQdgMS6zZp23m8P0Q6TfqQ47858a0N&#10;7bMJ3L3hsb0GkANPUNew0OeB0mqh/w7gs8lpDuK8X1Dhvdadku/6p/OeTaba4bWSInTG49VRp/Ya&#10;K8z7p+f8C2BPUtWvUV4urJavJ/YMe+ciM+bt/Jq+/jid0+5rbcRfHE2jTmuf19ezikobhujOe/G6&#10;9e4Endo0XmveW6yN7Nv7djvNJgOsWz1dmz7boKUrZxIPj9eid5Zq3ZcfaNOPW9WvT00t7faGfl8z&#10;XkfWjdex9SO1b0o7ff7+IjIEmWpwV4UaGsAtnDmjg11Rv2ZkvvbY1GE2ZhhV69NB/v4oVxyW1eAa&#10;1x9bi0WuRqblHM8EVGgqCjtthLwGcDdUkng4EE/8Wr8mlpeMPRmYpgxGnfphj3sDcA8UBRUmxvaO&#10;7qfIMdjRFihlPQAeiE2cEAuAg+VdFI96odoVX1ewVX3UiWtjYX1DuW9TaJTWPXuIPAbwLLZzRwIo&#10;Vn8gboEY2DtvlELkL1+1ivJ0A1osbQDw/J2BkFjVMwolHdIFqAglgNWLPfeirganb8EoRXYFsv6t&#10;FBGPfQbgoC35SrzqGc05k7jOnMEUeDiYVjVxJ8BqkyRMxskAr5d9HuywKXBwcnf5G5UHYJR1Ci4G&#10;iD0jWikwpqO8nerxLPhNAziXGDjYny1W292P1JvfPLQlLgYFHmTgd5N7MNvBhAPjesn1drtG+rBT&#10;Y32G3H/Il37Sq5U+6ddMP/Svru2DquqXuNraObSOdg2rqT3Dqmn/6Bo6ML6WDk+upyMTaur3+Oo6&#10;OrEOqaaOz2qhPSNaag/y/tOgdvqU0vUrbNdW/vjtxEw72O4e0MVJe4f0JvXU3gGdtJXv39qxsT4k&#10;Bpoe9GlWMKAZbEegrKMBdiIg9AOkerxuTuoHtKuA1BYks9UQbPTQ4X8B7NEujjt22VFGgyccE583&#10;W23xKvueBfDZ5HSJBP7dKPY2A/H/osB879PFzmxI4lEbivgMvJbs2APSfU8KNawKwBYvdWyg6Pr8&#10;qfzJrtYNFNm9lua/nVkLvsmkpGPyKR9hxkdDU+va3JQ6P/NVXV3YUqdX9dFPn67SV/MG6KMxrbQh&#10;tqUOrBquzbNjtWbNfC1aMkvvzB+pz7Ys04dff6ipg2vo7f5v6vIHc9RuTBflbl5aL1cpoFnLxyjD&#10;6N5kBJQF1fN0bhZe7rQrdrE5GbktEA/r7iiwty+ZbGh3LDSZmFg4YvIQ7CsAV6lE3EdmnAzAs4ah&#10;dqPJyI0U7I6qTiQWnTQMBa4tXxcyJDbbC+TeSYAGxB5U1cc1/T2AG0WPGhurgAHcuIaCg/hePu9B&#10;wb0LxysSwL2VSgMwsXN/YkzU0kfsHkLNg9yjZw5x6MzBJAN4lHxczyy6D8U3gIPE994qqKTFpCM6&#10;KjCOmLoroI63IZXEzqaixJORWHOfQW6THbDfswD17kLB1quZ3GMpbGYOIm4Htr4o8hgKmemm0sTf&#10;bWo5tcS+vlx/KN81lmfaBYDb1pFnMFBjn4MzeF4teM5YaM8kHMoUlBSI/RNxIgDs6YeFHkD83a6u&#10;Qr159v2x3xYDA7B3mO3nWsTJbgCOiMMl4eB8U2LlOja6s07Fd9fhoa20s1c9nRrfVaemtpA+aia9&#10;U0V6t4b0QTVevyGtfZVtBem9StIWW5e2lLQin7TqZWlZfuf42fgaOj++nfZ3qaZv6hTXdw3K6Jdm&#10;b2pfq0o60rGujnRromN9W+n4wPY60KGGdjcspe1VXtTO6oX1Wcn8ike54sn8o0gG7QS3W7MBsQev&#10;a2KdO7CNA9pPgewKr20y9Z8B1gEY+KxG+Cj7LjqwhtXT4thrZqGfKPB/A9ixwpy3j+t/5wBsvYT+&#10;+dynyWqgnRUKubYBfMgZS/zvSv/IkjulGpGZXJS4fv6sGOInq40MdqwlNyW4q2MdBVsX05Ytzytz&#10;kwwauRhVPuTW7S/curTGp1Ozn9ev89rpm2F1dXTVKN37Yp6OLR2kTZN6a8PH7+iTt+fzvp92ze6l&#10;z8e11aou5TW1cUn9umiY2ozrLlfNsnKVLKSBC0fplcl95RrUQUEU2GpWA2P7oZ4d5G7RxKl19mFR&#10;fQaPxcAoZogCN0Ds65k6QtEA7KuMLeUct8WMU4YA8Fi52xCzdcIWjscuTwGAxsTA9h5wvdPI7Kiy&#10;dxTxKhB7zQJbXIpdDo0fKH8z1K1RDQUGWOYkriWu9s4b41hob9U3FGhcDTfQGgCJyyl8IgE8MBIV&#10;BVLPLM6fgRrO5jM279dQAEPxPXNGKDSgo3xVK8rfE2s6CjcxvIv8prYjULNJ/RQxhXuxeBYR83bE&#10;bg+nUJpAIWMVYN2JU3sC8DDAn45LsON2HQD2TO8n/zxse1usN67T3x1oh6GkYwk1KCx8AOymgPWM&#10;bq/QXFxE62pyG8BjeJ5mo0e1ww3garo1kqcv5/VqKl+Henwf1xlIYWAVXr0IG4ZQiHRGufmvHOUf&#10;QdyPS3BTALm+b15Wv/VppK2tq+iz+qX1a4/a+i2uhhI21VTCujJ6vK6sCFj1eE0xJSzKo4TVJZTw&#10;Vkk93sAWYBNWFNHjVcX1cH52PV7xok6OrapjsU21r0NlfVQhrz4ul0c/1Cis3XWLaledl7S73iva&#10;16Ck9tUvpd01X9K2inn0Y/lcAJxfHxBLxwPpZDL/KEDsT7Lxv3OAozPJKrEsDh5K+hbAbMK6GySz&#10;0kcAJwynW6c495J15GBr4Fgt9DXe/18U2Kkx5nPHOP9HN3EpVvqfz/szhftEY335rMXev/7D3NDh&#10;80juFGpcBQU2y4TFiqrxOjFVA+JELFjfxnIRr70e+6qOb0up6N6FteHrNM6cWXf/cOveyQjd2EU8&#10;/1ES/TopqNPLW+nBT+/q2MaZ+nbJeH343Zf6ccti/Ti2ufbP7aOTq0fp82EdtKFrHa3u2kgHVoxX&#10;t7gOchXKrk6zh6rhgiE4gTaAU1sRXZoqMJ5YtBulezMyaXsy02hiT7PHPdugJKgK9jk4GGAmA3Cs&#10;AVweC02GmgCQVkk1cyx2sqH8HYihxwHw9NGKasZv64yCmCVGud2opsdqfwHPN6wX8TIZ2QC2daKa&#10;15enIQD3IX6dgFIb8PPHKtJsPGGHzxYk72+qhVqP7K0ooPeN6S3f4gnyWk30bIAFOm88cbst5jaJ&#10;e585VKGBOIhqlVBXVHc0Fno8MTIW2tpybV1mj63NTIrs3QKAGjj21Is99S4arVAPCjZUOQKA/dZu&#10;btbYVBqX6Z3K8+EZOgrarCqFi1WMofzjuyvUr6V8LYiXYym8iHeDM4mf29aU22Lb8Z0oyPiNYylM&#10;JuE2+lIg9Gkpt8XBFBBB/ivfEBS5Hyrc84mFtpU0+O2mwJ7RxN+jKUjHAfAX9Uvq51YV9XmdUnq/&#10;6iva276CdnctCcBADLgJ60sBK8Cue1WPFucD4Ff0eH0xPX6rqB6v5fWa1/RobSk9XGHvi+nkiPLa&#10;36GS9rQtr08q5tfH5fPqi4p5AfhF/VIzj36unlvbKuXQzmp5HWi3V82rHVXzaV/tQvqwcGZNAIYZ&#10;pJFANxAITH0NYFPeBoBrs3EMBZIfUNz7nPMAdT1nAD9RYBu2d4L3TgzMawPHtldR1fNui03/W0xr&#10;qmlK6tUZ0lcA/Nj5zD+d+2cy+/x0jeALoRgANvDte/6qwk48HpFKTapUlGtgG/7gGgrVfF3urpS6&#10;AOzt2cBZIWHaspx697tMWMJK2nckme6fcunaabduWmcOQL5z2KWr37t084MGurBlgQ4sGqCvh9bU&#10;r8sHafeioTowP1a/zu2nndO669vRbfT9yDa68N5ctW1fSTu3zFH/IT1UmrgvbvU47qO5/C3rKIKM&#10;E4jvpyjiVXcj7qUd9m0UmRhIrBnJjVUOxQHcCJRpxhhFD+olv1lobLAHBfbOGIlajgdgFNgAnjBE&#10;/mmjFNWY39YRWKxJajKW+InyeiwNoUAwe0tMHQJSf2usY8NaKCUAoa6e6cC4fJKC07DeNSo4UwFF&#10;9seOUlj4bYJ6A3gc11sxCRUeAbxY6fnE4VP4rkGdUPG4sAIPwabWrkpBafEo34nqBrtTKAGBd94w&#10;ebHfnhmxihxEodqeQsSaaTjHw7VCPVH8ro3lHtkZBR6kICB5ujdDBa2SjBic5+3tBpRNKCC6N0Z9&#10;+a5JPbkW1rllbXmsoJ6AIs8gPGlDTNwVSzwJCNnnw1r7eO3rTcHSHcVFtb1dmyrIPQRQcactuFcD&#10;HEMbChHg7s1/A7xuwgfPWApBCk7XxzWL6Ys6JfRlvdJ6p1IR7Wrxuna1fVUP12GVNxZHfYF042uo&#10;8SsAnN+BVuuBdUMR9r0EwOwnPVj1Epa6uE6PLa89LV/X7jZl9WmFfPoMeD8tl0s7ahXUzloAWyOv&#10;tlXOpT21C2hfXZSZ/XtqFdJvjV7Wp8VyaDzwTgW4UYA0HAgW8nrWE4Cb8XoMAA9DHb+1GmUDFNCu&#10;EuMeefLe0h/Erdbz6l8KDNhXUd+L/wNgq8CyXlXO2kBc92NPCMtrbcH/fP7T5MTAfJeddzEUqYM+&#10;+8y/Nz8ZwI+8qdXAFHggqtSiukJYaE+3+gq2qQHI/FnNXtdv36dUq49eU5q1VXTjQlB3Trt041yE&#10;bp2N0PVTEbp2mO0ulx5+UUdX1lfTrqFJtWtIIR0YU0m/z+ulvbP6aTvwHpjTWzundNUh4rRb781S&#10;5e519Fz7mjr52Wp9uH6a3l6HusWScdqSabs0dgCOfApwB0p/i5HHAieQhQHurSDW2TMNZR2Aglar&#10;Ji9wuMdhca0Ca8EkuTtQIFj8HD/4CcBWC03GHENBYDXRpsAjestt9pwUsmYkQAxg1X2tsLBW6dUL&#10;VbYaaED1LgPgmSMBsIpjsf1j+ihoziCuuyLnjA5baFTXTdzvmUMMTGjgm4YqxgHGBL6TYzb/l69O&#10;Zewx9zW2B7FxX0IFFM6m1jXlBnjPxP6KjAMoAzgWgFE3a56KxH0EUGX38E6OAge6cI+EgB6u455A&#10;ITaPkKALqt2kMnFqPZQTmzset2KdOJryHPvYb28P/IQL7WrzfIB6JBZ6VEe5CVu9E4HbpvvtiYUm&#10;vvf2aK5AM1xIfB+5B1JQ9KdQsBrs7jgiwg33WEKWsTw/nrkHp+H6om4JfVrjVW0sW1CbyhfUjibF&#10;tbsVAK8pB8DFgPVl1PZllLioHi0xgIH3LcB960WUuDDHDe7XOJ/zNr6qC1Pe1N7mJbWjRRl98EZ2&#10;fVo+tz4qm0M7ahbQ3joFtIf0S/Vc2o8iH6xfRHtq5teOKnl0uFFRffZaTo0DhpmANII0HiiWkCaS&#10;bMxvKwduU2C/vnyiuAbsDYA97FhoA9iLhfbppGOhwxBZjfB1gL7ofjJNzDNQ/T2Fe1Sh2Hz2I09Q&#10;95+06f7TuX8ms+VhBb7JPewzgClo/n6excD3PcnVqBIKbBUWjSorsjYxcKc6CrWpLlebuirTq5Cu&#10;H06qlG/VUdXPyzhjSW+fd+nWBdJ5fgcqfPWYzQgRoXvvva77X2XS5U9cOr8xoIMzQ/qpX2odnFJf&#10;B+b20vejmur3xYN1+Z1ZurFpivqM7ChXq9oqUvMN3flmje7/uFEF41o6qu8h4wQnEQf2aCN3EzIe&#10;FtMqmrzExdZk40UtI4cC8FCDdZQi+3WVvzq2ERvssVhz9jj5Fk2Rp1MLlJT4cjxqO53zANjfxjpN&#10;GLwkg3jMAHmGon7DUfSewIo6B+Nj5WtOfFinmvxWaw3Aji1fPlmBWaPlq19d/sa15LPYdjJwA3Fo&#10;6hAFRnCduSMBmDjYKrMWjiZGR/0H93BqvD2ocAjofdUryNOyHjFqZ8CmEOiCXR6Iik7H1mO1vYQP&#10;kRRS/tacM6AD94hDAOBQdxS4HQo7pjvWvR9uAlXsREEwwpwHBck87rEH6tiEwqwdcSohihUStuaU&#10;n+/zWdPPOACc0ZvPEuObAhOHm5X3DKfwmoYy8xlPbyw0AFuvNl/rWk5NuXcMKjyCYzP7hntqWZNZ&#10;PM+O/8Q9HgWm0HF9Xa+UPq/xmjaULaBN5fJrV9OS2t6wiO4vKyVtIr5d/yIqXNgBOGFpQRT3KcAF&#10;gbcIx4oDMPZ6NQq8qYTOTSurXc1f086WpbHPufV5hdz6+M3s2g24Bxu9qH318qO+ANu4KNC+rAO1&#10;X9Suynmd1x8Wy4oCRzi22dR3ItsFbEewbYoydgAqG8wfC6yfOmN7w8DaIPxD7H+ExTaFPcv2tNUe&#10;P6lBDgNpHTlMGa3f8l/B+ktyCgWbpN2nj7Hdd9z/G+Bw54/w/dzifvf5YsIA/y3Wtu+1gev1K7wh&#10;V/9WCtQrr0hTYOxzgJLZ1byOZs/NpO2/pZNrWTNN3p3X6TN9E3hvXiQZwGeAl1j46q9Y6c3FdPun&#10;tLqy14Wt5jnsC+jcW279MvoFnZjdTKdWD9aJNZP1+/xBevTRfHUa2kYu7J/rtUIq172Rrm9/V19v&#10;ma/01pe4fV0FJpGJrROFZeKu2OAxqKX1sgJq62wRAN7AcKCYM54Yr7u8tWrIP5IMNRWAZsXLt3Aq&#10;mRu73AqAJw6Xf+54RTYjhmvLPiy1dwqwYKM942LJgEA4dqCi+gORNV9hiQNtKDRMsfua/cUSY8m9&#10;a2bJt2AC8KFyrerJz/34rcabuDm4KF4BYmfvUo4vjZd78Ti5l8djfQHeCh/L7LNGKBKIrQBwWzuy&#10;rUgRP1Ch3h2AgjjZKr8ouDzjgRPV9rfgt1tcboCahSZ8CBJiWBdGf3xvhYijPVYBNthqkQEY2261&#10;296mNeRtXZdroqIoc4AQJdCK7xsBqGaVrRa6Q13cTm1UmrBhaFt5BhInxwP7MM7p1ULuPhRcpsbW&#10;79kqqsZxD8M7UpDhIGwpHOtJRqjhJWxwj+vrQOz6tGphfVypkN4tXwCIcwNwce1q+LJuzy8BkAUA&#10;OB+w5mVbRI+WFiIWxlJvMFVGgddio4l7LT5OWFnAAf3CzLLa3ZJrtCitT8rn0FeV8uhztrvr5Neh&#10;xoWAuJB21sypw01e0pGGLzkA766ST0caF9N7hTJpErBNA4KhWNBJAGH2eRCpCeB1ZbscMGzWyQ8c&#10;BQZYwLG234PscyZY5zOXAPrsXwD2O+3AF9zWMeN/AGwKzOdtap1PsOVX/n8sNPDfZrsHBTZr/5fK&#10;sievncndK5eVi1LXbwDXAeBW1oyDjW5dWSd/TKZJv+SUa2lzffx7RmferBsAfOMitvkC6SyF0Um3&#10;Lv+G89iQXTc4/8oBlP+gR7cP+nR7t1/H14V0YXET3dg8RkcWDdOxJSN1ctVwlerbVC5iqdAbr8nV&#10;sILaLRkl7Xpfh75Yq4L9Wsk1ynpHkZlQErPNXgDzAoinX2fsNHHqMDL5YOLiWVjvvihh3dqoXCwZ&#10;bDhqBcBLZmDFW4cBnoAyzY8H4AYKtEaVpwLkDGJaAxgldgOxd3ysgv2AyGqNLa5ti2VsQGHWF6jt&#10;mnMAcvVM+edPkK8pMDRChUf0cCqnvMTdwfnjsd5k6IXAu2g86jtWnhUT5VkwBqXtwfegUjOGKHLi&#10;QJ51VbmbYl9ROd+YvooySLtiha2ii5jSi5IHredZCyw00HqHAtCsIQpZzN2kBna7CwDjGDrx21pR&#10;mAwiTjfoseg+3IunSXUgronVBeYRXQg3OinQGKhjrb23nfxY6FAn1LdVLXkB14sb8sS2kh+7HRqB&#10;slIIuEmeHjwDnFnAOqxMwiZznheAAwZwX2w3z8oNwB7rRQbErs8rF5KldyvkwUZjdYF3Z/2iujYT&#10;BX47PyqbA1izAmp+JSwG5lWFeW8VWUBsAK8xNQbg1ajx+kK6MrO49rUuhQqX0MflMuuryjn0TeXs&#10;KG8B/dqwgA40KKAdNbLqUIMXdbheQe2vmU87K+XQ7w0Ka8uLmTQVGKYCwRCAnQmM03ndBxgaAscQ&#10;tmsBeBDbd62dF2gfY5VtBXyz0OElTsjcvLdKqD8B9iFkIV12J3OA/6+10I6q2wwbNiuH9d6ywefh&#10;yrD/lCx2ftoOfJf72AnAj+ze/nJOWIFtgrjaVd+Ua0h7+RtVUlS9cvK2qOqMnik/6GXpZEC1Pykh&#10;18om+uV0cj1CeR2AL3h0AwW+aQCf8OjSUa+ub06u61tDumQAH6LwOOLVzX0+XfnepRNzSuraxrE6&#10;vXGyDkztoV2rxihJiwqoSytFlnlJrgaVlG3qIF35fKm0811d2f6pqqNsrs5NuJe6qIHFWwPI7GTw&#10;vqjNKOy19X+O7S4fljayFxmrJkCNBPCJcXLPIPacBzydUJXmZHAssH/OWEUZeEDsGx+H5QRas8ZW&#10;MBh41kEDtTVVCU5GyVpiMetXU7A3156EYhP7egA4AMhelNnXGLiHA/CUgU7TVXDhBAXtWiixGwWO&#10;WATwK7kHs9MjsdajsMHY7SAK7G8IYHze04sChu+LsoLD2qBnjXIKEIM9iOX2t8bGO73DiIFR12As&#10;sX/j6gDD9aYArHXjbN+IQo0CDoj8C/jdfdrJbRVWJB8Oxzu8M7admJcCx9uXa1n8PIfnZ5VVHbHV&#10;Q3E5oyikhnJsYi+FiLe9dsyakoh1PU2rKYAa+6bhDEZbYUasHcczsXueSpjA/XvG89wnx8n1VZVC&#10;+pL0drkc2kza2wL46hXVxcmmwPmkdS8AZjpUNpseLSMGxkJr/ZOaaAB+tLqwHq0rBshY63UFdG3W&#10;yzrYrrQOtC6pz8pn0JcVntc3FZ/X3vr5tL9BXrZ5UOBs+q1+QR0G4j01cmGhs+iPBgX1ToHnnE4b&#10;EwEmDpBmu92aAkzdgLERkNi8V2tIdmyzxaaopAMp9vgIltqWNnlql89wXhhgs8RkfhT4stumRQX4&#10;Z8D6t8S5TuxM+orrn3b/HWCr6f5bGy9w2iqFpt62UuEvWOgHdm/PnvMk3YuIUXUb2mYAN6yo6AYG&#10;cCVndcBxc3JKp7wqvKWSIjc00olzMbpH/HsD5b15PsKpyLpJuoICXzzl0fWPo3X1h6DO/+oibo7Q&#10;nd/57fux1rw/PDsDce9IXd48XadWjtZCIHY3KS9/zyYKvllUnlpvYN/66kes9Y8Lh+nBjk+k337Q&#10;lKXTlaRtQ5Sa2HhsrFzErh7ssoet1UIH4oACsEIWu9YiXjULPRFrPAvVWzAJBQbgxmRk4lzrx2wW&#10;2teIONgs8xRUdYIpMJmP46bu/gFdnCamwBQAblNP7oZVFTCAp3HuPK65doZ8s8fI06yOvA35Pqyr&#10;dbxwTwHMxfEKmkMw9V1sCgzoy58o8ASstkFocTLKH2iGfaWA8PTg/lCwKKvksualuWOx9dZpZKCC&#10;pECbRoBEjGrwzxuJve1BIVTTiWt9Uwco0AuL26ExVhkFBWDvvNEoaie523HvbbHQPQk9iLMNykAz&#10;PkeBYd0rfTP64zaAvkM94n9UeQyF4mBs9CTOI94N9G6BpabQtG6UbQgjupqLsZFSADwFCz2Ue6Vg&#10;cZ5fPIWhNclNo8D9oWp+/VStgLaUz44KA7CpZ/3COj++MApMDLY2I7AmIyVRwqqcQGoxsCXUd3VB&#10;oM6rh0tysM0tbXxZ1+eU0K+tX9WRdmWA9zl9TfqmYnrtrG0qnEv7STtqvKDDDfMDcX7tqJxJOyqk&#10;05lGebW5QFqNAZAxqK/NAT0XtTUb3RGomgLNNN4v5dhQzlnvrAJoABugfv1u7cKoXrgiKdzFMgGQ&#10;wwB7AThKl6wSyxT4H8D6MxmIQExh8D3XP/Y3BXbi3b+cH1ZXm9TdPmcT3O1CgR/8rf3YPmPpDgVC&#10;xaoAHNeWGLiiIhtXlLtVZeLfmlq9MrPunwwp3du1lPG9Orp8MRLLDJwA7Kiw1UKjwBdPReiCNStt&#10;C+rSd7iEQy5dOeLW7aNuXQHgByfc2r44WnunN9NXc5urd8/06jKplNL0xJ51rqdA6cLyVyklF5l8&#10;4Oqp2rZ+hlrEtZd+/Ub6/Sc2m9UBZcpCDJxt4lCFYnvJDajBIb0BCChmjFRk9zby1qhCxuI9aumZ&#10;PRYrO1merihHE2CzPs9cwyy0vxHKGo/tnUFm57Om5h7rzDEaResPwPGx8lMI+No0kKduJQV6oEwG&#10;8FzAXT2N64zGotaSry7fNwjFnsLnATi0dBIA8xp4PYsAcSHgruAe5vI9E6yNuD8Fy0ji1LEKtmqI&#10;M+A+bCggcXRoaHjAg29ePGpPHIwKB6dwH204rz9wWndKq8G2Wm+r1CMe9c6wAqeN02vNa6Owxvbj&#10;83xnbCdFtAdga0O262OhgxOAkkLZ16eN3IP5PVMAdVB7+To2lHuYVWIZwByzGmscRaBva6f5KoJY&#10;2GstAh0o+OIpRMxCT+0r/ygsvdl+nnUEAEc47eTD5fq2Uk59XzW33i2XkRj4Of3S5EXtrJdPZ4Zm&#10;B2DUd53BCwjrIwE4C9tw7fNj7PKjlbmUsDSXHi3JScqBYr+kqzNe0j7i3N/bltRX5VPr89cT66s3&#10;k2pHzQzaXSuT9tXNpp+rpdWh+jl1sFYWbXsjiX4sE6kT9TJpc/4UGg0E1oQ0BHAXAFE88LXjdcsn&#10;QC8AprG83mBD9tw2aMAsr0/H/gbwSUB6CMBma61J5wbKd9GJgf9qbf89mbpyTb57Oxb6oMfmdvpz&#10;dsp/gt/2PTLoSY8AeY8vCqX99+6Ulq57kql8tfJyUfr665RTqFll7JcBXF0fbUyvC8eSKLiusQp8&#10;WF03L/p11ZqQUOHrpsBWiXXWA7wunbNOHb8HdWZbpC4didBl0k0AvrDPo3vH3dr9iUcTh2XWxrUl&#10;9MEmj3b+VEINyESu1tjQkoXkq1ACFRusZKjUxe0fqiExXgky3slt70rHtqHGX0u/bNbc1ZPk60XG&#10;Ggkww/srMKKvY6FD3VrLb4MZiInd2DqvqSSxqrcbBVNTQBnFeXOeKHB94DPFtbZioPaMBCwAthg7&#10;2L8rikgGnkosibJ5GlQhjqRwsK6Uc7jmmunyozReq9GtXQnVJPPjHGzkURC1DdqgB5TYw+uIpePl&#10;XTfDiYmtF5bTZDVjBDE0sXInLKpVKnVt4VjogIUHsUBEnO7lu91Y+wDxsr9DE3mt7zdxsXvWYKdz&#10;S9Bqv0ei/NMAGMjcWGjvkK64E2z1HAqIod3kth5ahB/Wjuu1UV4zB8vfmddYYfuvPdN4HiM6y9Wh&#10;jiKGtpXLUiyx8NjuxMe4nD44g1Hd5OraUBHdcEltKWgB2IYxeib0UGBCH2Jk1Hy89RE3x4AS89xd&#10;n7yZnhg1s7aUTaulr8bo2zrZtLtubp3oj517OwMAp3DgfbwuMfHv80pYRxy8Hiu9jrQyrx6b+i7B&#10;Xi/JzvGsuj7TrDLq2uJlfV4mkT4qEdAHr/m1tVIMKVJ7aqfT9qrJ9GudDNpTNYW2lo0E4igdqZNG&#10;7+VP5nTgGAtkZpdt7ufRvG7NtgNpMQDPBq7ZbN8jBn78pFnIoPwDtbzBfqtBtsW6rTfWswDfIva8&#10;aHaYY3+H6q/JLLIVCkDA9fZ6kv5P6MMAm5VH3QF4P+7gntsU+K8AG9CXvYlVqXo5uSiFfXXLKrJ5&#10;FUU0qSh/u+r6+bNU2n8wiVyLG6nMJ+Wd5USvAKvBe/OCGxXGIgPxeeA9f5xjxMtn9wV1FXAvH43Q&#10;tWPs38uW9ye2u7V+QSpt+zyLbhEjX9yZSS1mdpeLjOYv9aL8xYugEgOdpU6bkNnv/LxF6bH1MT0b&#10;adSMwfpuy3x9/dE8ZYnroghndNEgRRLvWi20F7scRCX9WOjAIFRiEpkJUBw160ImMwUeTnw4e6Si&#10;mteTv15NB2DPdEAESjev3dZFcxzWeYD1eyazTxomf6emcjeuAcBYzXgARDl962bKbx1AOhAbNqjq&#10;9EZyeiFNBkKg9Y/rL58DMPYdJfavny3PQhQZ22yDLqzA8HM80INCwcDjO6z2OGgVZ4Dnm4dzsJFU&#10;qJrfhh7a2lH2G4mHo1H4KGJ7G6XkG825M3gGKH8ii90nxip6/jhFrZrmfIc1acXYgI1uuJzB/Ldz&#10;hig4vJsC3EOaNTMUNX+Yki0cqVc2LlRSvq/EW4v0HDbbTTwcnDdCqdbPUaK1s1T0/dXKwPV8VilG&#10;LJ1i8RgsNvc0e7Dybl6glz9cqRzvL1X0yqlKaSPKPn09hb4sl1Ifl02tuYVD+qzqC9pTJ5d+75EL&#10;S5wJgNORniPeTa4ELN7jtXnC8K7NpserCyhhBRZ6UUY9XPAcr1/Q9VlFtKtOVh1r+4q+rZBE7xbz&#10;aFNRr757068fyvu1vVoifftmQL/Vy6ADNVPrpzcC+qF0QPuqJtLHL6XUCGAbB8STAWgeKQ6IrAOH&#10;9YVehipOAYKlKO1nKO4Dt015Y10YfToHMDec3lcuZ3ZJq8R6GBEeWG/KeNOx0P8bxnAy2+3Wr3z3&#10;DoP+LxVSYYX+6/nhmSltMgCD/4AvEqv87zGw3csV7qOyzadETOOv8bpCWOiIplWUqFM1Hf4+mT7f&#10;kVKuOc1U/fOS0rUIXT1jChyG9zo2+upFF/Bio7HJF4H47H6vrp/whWumj7l1bj+wYqfP7PHo2FcB&#10;XdntVsJxl3Z8n1iRbSrIHdtOvrIvyVcsn/xjzA4PpdRvqumLxuji7ndVAvVwEWu6UAHX8J7OYmje&#10;nlhKFDM0CgXC/nqxyyGbraMeGdtqpYlfPSiwd+EEx0L7m1ql1SAnBg5ZM1Ld6k6TkaPANuCB1w7A&#10;Nj64fzdHVfyTh8lnQ/laAH9n4kxrR16AogKkH6Xx2ZDEhlxnAHCMR40mooxLxjsLlnsXE/cun+LE&#10;wt5VM5zY2c9rn42QWjBWgfWzFIVND1lvsPbEr7gOP8BFYbVTfr5O0ZsWOPG02eEs765Tpk0r5Ob8&#10;XF9uVrqVcymQasiHQwnMGaqkSycqy6aFilw0WaneXaHkH69WYOlkxSyZpJiZI+TpRgwbyz3OiFNg&#10;WFf5R/ZRluXTlQxIY+YNdQBONm+cyry1VM9PHawIG/gwa5hSzaUwoBB8ftl0JZ4yVP5mFGTExIkp&#10;TP1T+sg3pZ9STBmilHxPaPYIXEOcfDOHyGU2d0upaH2I1V1UxKMPKmFzG+TWgfbPS29lk9ZnBGDi&#10;4HU2OfgLgItVNhVe+zwA59ejpdn1aEF6PZibRo9XZNPNucW0vUYG/d6qiH6onEwfvOrTxiJ+fVk6&#10;qJ8qBFDfKH1b1qdfa6dEgZPo+1IB/VTap70VQvqkiAHs0xhgmAmsC4ChD68bsbWxwTZdrPXUWuHx&#10;61te33PaaM02+3UWO33F+jpz3GanPMNnHgCwY4cBOBwD/x3G/5TCAFvN9k/OmOBn41lrMvp3FbdK&#10;LNvvgA/At6yZ62/nWLriCqlixTJyWTxUuaQDsKtFdSXvVkknfk6kjT9nBODWavRFMT2+wvnEu9fP&#10;UQA5AAM0dvqCKbCp7okInQTUiwdjdOt0QFf/cOvUASD+LUJnDnh0cqtXF/dQoP3u0uHdMUrWvRxW&#10;uId8lUrI93Jep0bXMoEbW+pqWU3jl0/Q1x8sVopOzeQiDoyw2BAl9XZpBcDEiOPITAbxHADu1ka+&#10;xtjaUf3knj5CbvYZwF5TT+JeG7AQMNBbA0xNlNPpgmmdLYhPnUosm8WD6w3siiUEVhtL3AurCcB+&#10;ru0l9vYspkDYMFeBaag71tbfuCbnW01srDyzhsu/ghgYm+wGYPcyYl+ryFrCPWBrrZ3Y2nY9xJd+&#10;4uMQv8fXloLFaQvuLd9kFDi2s4JzicmtxxaKblPzWLORDZ/09qOAxTEEbIKAOsTeQ7DbFtda7TZK&#10;7utN/Io78QBTIJYCrk0drHU9jmGlB3OP07D41uTEd0b0au5MIBiwwSTNKysCl+Pq3Rh7jLMhtvVN&#10;o7CzUU6d2N+pgdzEwZHEz9HWucPagq0WejJhQ6cWihhC7D2mR3jI4yiu9xHgvlMipE/LJtGaYkFt&#10;fjOjDjTMrX2tX1DC2tzAmpWE8q5Lj2XOCrhZHIAT1gHzCmLgBZmUsNAS9nrx87qz6GX9XCOVfmue&#10;X1+VTaT3XvbpnaIhfYHK/gjAO6pFa3sVAziRdldJpG9eC2lrmZB+rZxI7+RNElZgQFhEMsvck61N&#10;WjectAz1HA2c1oS0n9fheZvDsec5AH7aVdKW+7zgAGxzDttxnxMDX3BGF/0vC41S8lkrCI7xPT9Y&#10;5w8rCFD28PEIZ26rv8fC1g4c7swRoUP+SN20rp1/O8fSeVdAFcuXBmBi4CqlALiSXK1qKXWvCrq4&#10;K1Kzv8sq1+xW6vl1EacN+BoAW+XVbdT3JvBe5fXFPyJ0FpW9gGX+Y48bFfbr/M4YXTsY0OmDqO9v&#10;JJT5xI9enduDpT7i0tlDAWWPfQNVRX2qlpavaF4sHpnARu/EtlcEmc1m6Eg8uLMzosgXayN1AIvz&#10;vd2xxWPjFIxHGcYQg1nlVFcbBEFmBUz3tKFyo8D+xaigxa82J9ZorC2KFmzXVL5aAMB769tsAHuw&#10;n55J4cENwVir3UUprbeVA3Bd7K5V1gyVdxEwvjUXkACSe/A1wopbs8y0MPCB5ZMVHEEBQ8HhRoHd&#10;i7DSZp+tI8do9mNfI+LN8g9V5KDO4c4WLes6XTgDhA0hay5CzT1YXRsP7JuGpe/DPXTEBltbsHUA&#10;waGErBtnHLBN6KfgGEDq2Ehuu4+h2P/pQ1FaPt+rZbgvc/sG8ttgCOLaUJdmTucOr1V8jeM7rX91&#10;+zqoNGAP4vdgtW1sr38m7sBqq62JynpiWVu9AWwdaqwiaxxKPrmfUzfgGcL/wW9zj2A/8bnr0zcT&#10;a0tJv76qkEKfYqU3lEyjvQ1yak/z5/VoNXHwelQYWBOsKQkLrTVZgNlsdCY9XkbcuzibA+9DU+Cl&#10;mXVvSVHtrpdOR1rm0zdvoigvevR2kZC+ft2vnyqiwNWitK0SANdNpP01sNMlgvr59RgdrJJE77+Y&#10;WsMB2CqpbAmVuUBhbcCN2Mazz9ZEGsX7z70hHee9zeFsNdAGrY00uuQosteJRy+y775zDDVFoa+7&#10;YnTOZplk39+h+vcUBtiu+aN9Bqv+5zFbTjQ8zjg820Y4WVdKB2BeW1/o60/mxXr2uvb+nDsaBX4T&#10;gLGaBnBDFLhVbWUeUFF39oc04LMcjgKP/J7CE4CvnsI+n3XrtlVisb10xgCmIADec7+jtPs9ukD8&#10;e+n3gC7sjtaZQ74wwL/6dGwrFhsLfRlFvn7Cq9LxxR1LHKhZDgudH3hQChTIiz10d2hIaW/NFthq&#10;66gQZ7NSDOEYIKCqnrE2eGCwAoDsITaN7ItytmyCmpEprW1yPhYU++cdACgt6gMGdtUAbk+mrIUC&#10;Ezd6AN0+a8BHWAcKMn9weF/AAdA52N9eqBoKbPNxOQCbNTYLPdPgJqM3qa1ATwoI7K+lAKobHNWX&#10;81BfrLMbeK0pybHSKLOP5J2Ius5FWUfw29rUl7sV1+d3B2aNdCbIs3jYO457AE7vHKy61XKjdN7+&#10;qDCQ++cRBtQl1h/Qjt/J+7Gca8pqx4eaemKVCUVskL+7B4VVW5t0gOdFvBzqDZQ2BJJj3rE8dyD0&#10;dqovmzrHP6KL09zksSYmAA72akUI0YRnEC4IbALAKIv5p1BgjCfMmI5DsDZsG85prsOpBe8r17Za&#10;6YiBI/VR6Uh9/maMNpVKrj2Ncmh7/ef0cFlebDRWel0GgE0pOQCbrc6JEhPzLgfg5dhpIH5sKrwi&#10;h+4uKYwFf06Hm+bQVlR1yys+bS7q048VI7W7VpR21orUTwZwnRgAjtLXxf3axncfrJRU772YVnHA&#10;ZxVYi0nWC6s3wLYAmDnAYfuGkr7xBnUaUMLLp9gQQZ8D23kDmPMf8f4iIIcBtnbdkK5HJOK4Afx/&#10;UGAHYFtu1Kx6Ij22VfSeOR4ePmjQWpNSuP3XFPih3Q/7jlDAPDsr5tNk789HAHB5lNAGM1Qpqcgm&#10;KHCbuiowpLIeHoxU+49flGtua03eznMG4MuorTUdWRvwVQPYFPgk1wHa80c9OrWXfby+jH0+Tzp9&#10;JCKcAPjwVp/+2IlSH3LrLkpecwrX7t9dwdrl5C1VRMG+ZCysqM+U2Pr4ArAtO+oAGNfLad/1jkQ5&#10;e5Opx5mFJla1tGACGY4M2IIMa01CM1DVudhdFNgBuDmft4oe4l1n8rha1oOKjGidMxailFhit6mw&#10;QcT1/WaRrTbYxgY3reV0pfSiuh6zxevnoLbYbmtCMYBRTR8FhhUGBnDAAF7ENdfMCvfGWgTAWGlv&#10;vI1UAmKrpaaQCvE+0A5AWqLAqKxv3ihnxhEb7+y2QssgthkshwBLRwDu296x4D7UPFSvugLAaL22&#10;/Nhtj01BazNxEuP6pmLRbdDHQM7v09IpJPwG46w4hSxMMoAHAv/YHgpM5X66NEKBKfhQac9wCs7h&#10;nZ3KsRDf5+3aXJ449mOhDehQzYrcPwXkRO6Tc/x9UOeBFDrW9m2zmnDfrs8rROp7YtGvK8bo28qJ&#10;9Xn5pNrTNLt+rpde9xYbwOmBNpO0NikK/IK02pqWUOG1KQA2KxDn1+MluYA4uxJW5tS9pQW1t2F6&#10;HW6eWz9XS6KPSvi05VWvtlaN0aEmSbS3LgBX9etw/RTaWzVa35XEVr8RqSNVU2tD7pQaCMDjgWwZ&#10;QMwF3M5PAF7Adp7brQHs34q1taVAHzj22JTOh/oGiIMN4ICjhNfY98jgNhgB8Rox8HmrtcaWPwvV&#10;PydTbewrn/sG6B+6bemQP4+bfQ4DbFv2kWx1fltQzQA+7g3outPE9ednLNn7cwZwudcBuKV8VZ8A&#10;3Lq2Cgyu5ADc5qNics1vq4lbCV2uosBWC239nwH3CiocVmDUF2gvHCPWR4EvEw9fO817YuJTTwA+&#10;dcCr34iBj+9EhQ9S2HG81fyCxF5dFKxRVt7ihRW0QQpWIWJ2zKZBHd1LUTY8ryUA2qijCVhVA8/U&#10;Nj5OkVZrPJaMtHAiGbqrPM2byj8SJbVxwPNRyxXTiP/IbNbzihjYP+eJha5dw5nV0jpMeBdNc9ov&#10;Iyah5Njg0PABTiWYz5qgrBtnk1pkXjIzquteMknedXM4b4zcxKW+xhzrCRQWm1MAhJZNCXfkWDjJ&#10;6XLpKDYQe5ZgpU15KURsrLFZ6iDq6bFmnbYN5SfGN4D9w60LJSBY7y5T0Vmo+histIUB3Iv1tLKJ&#10;7QKN+F6LeYmBDWAbD2wzUzrzYmG7/VaR1h/VtTbcdgBsTUmzBysIpH4A9vaxOoRuzoQA/h4UaKa0&#10;FAAW/9oAfWtfDg3ugrJzXbPqfVsqYJPv1aiggFXYTaWQmsX3EMc7s21aMxIFl3sMFvqrSiF9WQmI&#10;qyXV15Vi9F3lZNrdOLu21k2n2wtySRvSAS8Qr0W9Vj0HwAY08fC6JOwjNl5VCLCfQIwCP1jxovY2&#10;NoDza2eNFPqktFcflfRpe/Uo/dYkqQ41TKw9tQI6Uj85ACfWL+USa1/FRDpRI60+fDEDAHs0CThX&#10;mOoCbHtetwe6RW5T5HBl1g5PJDGtzd9sCmygeFFYv846FjkEVF5dtONY57Ca+jk/khjYaqH/LxY6&#10;DNstrvE117z3N4D/msJNRbYsywOubQCf8tq81NyLo85/nmeqfpp7r1ShDErYQr5qpZyOHK6W1ZV3&#10;UDk9OBhSp89fkmteB439BoCvWAzs0o0nAF9GhS+ecemSxcCmwAbwr1hogLVY2Sq8ThPvhgH26NDP&#10;bh3HQp/9NUL3uE6PlYXkQjkDBnDpos60MqYw1uZpAPuGdVckcZUB7LFRR5OxsUPJKD1MgWMVNcbs&#10;ItYYpfX1Je5r21L+UQbwGHmXoIIrZ8ozmBi7BTF0PKBjoUNtgQWAfVYQWNulqeXMEWGAiYkDFBTW&#10;5utbAHwDu8rdvI78vVGhGSMdRfWunxXuJAK4HutKaXM+W0FAHB5cNJG4HKC4H/fq2fIsnwr0XGcZ&#10;yabvmRBHQukXjFPQZvewebC6tJDfIJ6N+jtjk61CiELHauSJlW1WEl83Cjar9LIBETiUILF3wCZ8&#10;n9BHAQOY2NZjVtsqtKZjqydSUACk20DtQAzcpTGWvK8iR+J2iLt9fW0wCHHsbGL93qh0dwA3y20z&#10;TJLcMwYQR2OlrQZ+CKpMzOxnG6pcFofRXREA7kHRbf4yjymwtZE/6cnm+rFGUv1YM4k+rxStj8qG&#10;9BVKvLdZDm2rlVY3Z2WXNqUE1mSkaABGiVenBdyn+zICc0E9Xo2NXmRq/LwerMytPQ3T6VCzfNpR&#10;K40+ez3gpAP1kuv35ql1tEUa7a8dpSO8/7VmUu3Atu8uF6NjNdLo/ULpHIBnAM4qQJgOuE2Atifb&#10;hcA8hdf9SAe8iXQbKMMW2gD2A1tAp5wKJwDl85c4ZisNOjEw728B9iXrVcVxRzX/BdY/JwP2Lt/1&#10;vSdKd922gNdf23SfJuuZZdtHTwE2SL1+XbYJ8f72GbvmWc6pUr6kXP2Ap1JxRdYrh4WuoZxxFXTn&#10;YFDtPnxZruntNOnHJwCbAtsQQlNg0iXeWwx8lvj3/Aks9G8enQPaKycBHAU2eM9w7A8APvhzhI7t&#10;cuvcrzgEbPeADShwT+K/mmXlK/OygjYvlPVeGg+kWGjvsG4KTRggX2ti4GGU+tY8NLS3IoDeMk30&#10;aIuBsaQosL8nFrodMdkoMhdq6V00Wb6lxMCxZOrWFAY22H7OKIVscjyz0DYLhwG1aPoTBY51ZrIM&#10;WYxtTUg24gjr7G5WG6uICqG6nkUTAHO6Ezf7+rKvqc3Y2J5YnMKB+wlumAdQAGqVZ2vnKmIFAC+d&#10;LPdyFBl7bgMnnEH9xLH+ufzO7ljbbi0VbN1QgSlDuE4/QAFgCi7r++yeNkgBs97WYWIAgNrEe3zW&#10;5osOtmsgt60lNQmAu7eQe2B47mrfDAofU/l+rQEPVUad/Vhs37g+irRa64ZV5LcRSsS7/tlD5O/L&#10;tXuiwthrd3wvRYwH4un9nb7TNueX/Qfe0T3lt77UFd5wPmvrOHuIk/3D+B9stNh4nt1I/jNr5vuh&#10;VjLtwvJ+Vz0pECdytrsaZdHWWhl1dUpOAE4OsEmAlQy5GjVenQZoDWDUbB0wr0GB1wLxUuLi5ZlQ&#10;4Oe1r3E67WuUXTvqpsUuJ9UPVRLp18ZpdarjCzrWKr1+rZtYvzdIpUO1k+unMkH9/EZIB1H+9wql&#10;1QDUdDYqawt5Wz/oeqTBWNMlT97bPFm/e2N0B4t8n3PDzUge3QbWk6ibwRqutPIB7VMF9nI8CoDt&#10;+H8e0P/3ZN0it7qjdMud2vmOfzrHiYHNSgOr9YMOKzDxuM8q1P56rr2/QKxesVwpufrwR1ctoej6&#10;BnBNZR9YQbcOxqjTxrxyxTfRzF8oPK0WGnivA+01VPgqCuwAjJqeB9YLBvBhtwPspePEuljpM7+j&#10;uLw/gbU++LNHJ3YDuAF8wqUhm/PI1RF7ZtP4lH4JVUEJFqJuNqcVmdvmSA5a3EcG96Kk3knDsXSo&#10;cx+z0IMVPZw4cjQZmHg1ANS+jmRMVNkNwB4U2LN8pnyxveUzaCeS6QA42AmVdgAm1jTltCGHU4Yq&#10;YjLHgSw0oh8wEYcvwC4PwB42q6OgTakzfZRTKWU9sbxzx5HhuQeLgfthIwHapqwN8Z2hqYC6CHDX&#10;z5MLS22227MMgGfy+fhYpyLKO38Mtn886sf9oq4+HIbP4lkb5GDjklE2p2Z3CgBbRZXVTqN0NnOI&#10;dyExcJuGAMwzmYyFtrmnCT3cNhTRQo/pAGy11TYpHclL7Oo4m7G9cQcAbB0yBgI2ANtwTQPYxv7a&#10;/NRWseUZT8Expa+Ck3kOfIczTzVuwPqpB6uW4z9C7QHfjQo70/j0IZ4mfHCP5P8Z3E2un+qm1s4G&#10;z2lbnVT6smoifV09mXY2zqaf6mTW+fgCAJwYSJMBK+q2BmhXk9YQS67lvUFsTU1r82Kl82ChX9D9&#10;lem1r/lzxMFZtLthBu2sk0a76gFri+d1pU9+nemUWb/WS6ZD9VPpYJ3U+un1kH4oHdKeSkn0Vt5k&#10;KLCb+NfrDFqYQDKARwKwjQu292ahj6NutwHUIA4DHB7IcMriTqcLY0A3UWSz1QasHb/tDGb4/wPY&#10;2nV/BPxrHgoqCoG/Hg/XPpvaP+3Y8XRerJPEwKdtUP/fzrf3570hlStfQq5ujRSsXkaRdYmHW1fX&#10;C/0r6MahxBq4Nq1co2przu4wwFexxabCYYBduuyoMOprFVnHPToNwGePsh+gz1uttL1ne3yfW79u&#10;c+skFvqcWejjLo3ekovCorGiapeT5w0A7oTVsw4P2EJ3D2Iy7GRgLMrbqkEY3Iko8BCUsx+qgOJF&#10;YZ+DNtfVwslkRDJTF2K8CUAO0O5l0xyAvbEoamtiY+C3mDRknTJqViPz9SejErsSr1qtdcQ0bOBc&#10;1G0kBYZZ9cVT5bNeXTbrxgCubapudngd1zR1HsQ9NKmJOhMfzx/HdcYpsHam/GaN502Ue918FBh1&#10;XwHEjgJTqKDsTsWZKbiNHTb7aTNmNq8rm9XSP2eEfDZNrs0hbUMPKVQC0wAYQD1WqQQg3oUjnUH8&#10;AdTRM7GPo8C+Hi2xsgA4hALHzue3ODGwVWz15PeaxaYgDKHCIRsIYXNE23BEm4a2D0ptzU1DCBNQ&#10;YPd4nvNkrLnVMrdr5BQmNtuGbwYxdK0K8jerxe8fLvdsCgmrKbfChYLJbXNrD+wEwPXSaUfj57Wz&#10;aWZ9US2FPquagtc59XP9HDozJhsAA8EaoFgXAF5UeA0WdQ0ZdS371wHPWtRpHZltTQ4sdlY9XP2c&#10;9rXKrP1cYw/X3dUgAym9jrTKomv9C+p8jxzaj/ruB+C9NZIDb6S+LO5zulS+XSCdhgGKqe9KUjyq&#10;2tCU1+PXXCCx5qV+2OlTKOl9oLxpCgyoj12RqGWAGNcGNxjAQYANOApsgBnAdwHx+pPxwH9C9Z/S&#10;E+vL939v7cseU+C/dwCxc8KT2Tlb3tvCaNaGfAyAj/r/GeBznqDeLPuaXJ0bKFDnTYXqvQHA1ZRh&#10;QAVdPZhUkwhZXAPe1ASrxALgC6jtFeA1+2wKbNvLvDeAL5xwOwBbhdZVU2VT4CMGsEvH9oYBPraH&#10;fTarJQo8egsK3AqA61SQu9RLZBjiNeJD61dswwc9Nrm5DVVriRIQA3tQXU9sL0p91GjCYEWOjSUT&#10;YQOXTGMfmbdzO6wi58wdj3VFWS0GHtYfhaNgmDRCXqAO2ioNNaqidFzP4t554xzr7LZKJZQxEkvu&#10;tAMvmy6fnWMD+rHhnjlj5cEOe9fNJuae6lhzDwCHbLC/AT0HVV0zCyiAf1Y8FhqAV8+iIAHgpRQS&#10;1jfbKrsoHDzzUXKr8IrFEuMIvDZ9bSxAWczbj9i6H6pmc3uhyoEZFFDdWgAdkNqxOcOwxM0VBCTP&#10;BJQRFfVZjbQds1Uh7DPTCQEGYG2t1hl77bMKwXjiWo5F2mQANrE8wAats4gNbujWWG6blmeUVUih&#10;/JNQ69mEJxZn23VQX/9Cwg8b2FG7PAWWdZThGfHMvL2tTZlCdgyfG9RRrl+aZdcvTbJoZ7Os+grb&#10;/Gn19Pq5SU5ta5hDfwwnxt2Egq3F/q0jw9oq8KtRG94/XkuGZJ/WGcjExlZTvSqdHqxOrX1tsunX&#10;lnmx4s9rTxMsddMX9HvrrLqMAp/tll37G6bV3roAXDupviwRIPm0rWwibSz4gkZgVdcDwSpAs84b&#10;NoxwNgpsY4NHsa8vSnsGi2pLeoYBtkopq3n2O8t62ggkU+A7vDeIw5bao3v/HwA/rXyy5qkfKBTO&#10;OQMa/grw044cT7tP2vtwDOxFgf066rMY+M/zLdn7i+6AyhnAxMDBhhUVVau0EwOn611OFw4k0bJP&#10;UeA+r2vyT08BRnEB9vJZQEaBn8bBBvDFkwYsFvlYGGCr2HIsNHGwAzAx8PE97LN1lzh/3BbsebP6&#10;CrWqJV+F4vJbF8F5o7CZlOiWiW2idDKdAeghBraKKwPYA8AWv4Z470OBLd719iVu7GIWms/OBkqD&#10;bOUsea1W2ianmwLAgB7sRYasbVPvWG0qqjsPMG3wgPWfnksmRZl9AO1bTqw7lO+0SfAGAZoBuAgQ&#10;19mMHBOxocBiKzfYMMYlkxWxYLwC6+fgGLjHmXz/WwuciiyrxIqwDh2mwDYLCCocQWHgXjpFAeJ5&#10;75NBDV6bIN4Atgn7bK0jU1vUNcA+f1+ehS3aBkxulDDQo7UzJtjG7von4RhsgTebdsemuDFFtjiY&#10;52dNS7bYm/WosuGIftTZlNuZqtYqqYDf2xeAu/J8+6PWWGI3qh5h7cMzUf8eFBwDKBiw3zZJX4Dv&#10;9L1ZQn5bf2kW32EA23djsd0ovJtCx7WzVR7tbJlLO1vk1Je1X9DntTLrlxZ5tb1RTp0YTCbaCARr&#10;yIAOwGTCVbxew2sD+AnEj9el4JwXSKl1H4v9a1sAbpoba55Ju1HhPaj7kZbZdKZLbp1on017UeQD&#10;9dNrb63k+qKEX5+/5tcv5ZNpTX5T4AgH3qXA05+tNSHNBZJpQDUUEG1Sd1ukzJTPppU1sBy4ONcA&#10;fuQosB97bTbaFNiAtU4dkbridPT4/1Bg1P4nYtbTTiWWdcsMH392SKGtZmgAWxwcjoE9+sMA/oeF&#10;0Qxga+6q8HoxuXo0cQCOqVlaEa1rKk3P8jqzN7He+iaNXD1Las42nuclQP0jDOzlM38DGMtsAJ9G&#10;cU2BrQb67L9iYJR3rwcFBmQU+BQA3/nDpcnv55arYU0FmlaTH/seqF/Z6ahgNtBjJfvIXsSUZGCb&#10;UWM4mW088a31/IkjQ00f4QDsn4gSzJ/k1EJ7u1uFikFpNb+o75q5ZFzizvYtiQtHybdipjM00FML&#10;Cz3cYmA+awpslVhkRveckYoEbKuQ8gKwd0R/1L+J/AN7hAFcjqq/NYfro7hxwNIax2DDD4HRbSOM&#10;NsxR0CyyxeAbAHjdXEd9HYBNwScTH082+8nrJVMVsJpb6wzRgQLGYlWDxGJKcx9WkTXRmr6w1YNw&#10;HBZSAKV35hAFe7dVZMNqFAi9sPucwzXc/UxxiYMB2G9xsCmyddwwgG3QhNNGTJyOy7EOGu6hHQG4&#10;n4ID28vdGYBj7dnxXCdSaFlsPItzAdhjVnxUD/nmjuB/qC1f8Zfks/9nLk7ARkv1AvwRVnttlVgA&#10;/HOLXACbW7ta5dUXAPxZrSza2iy3tjfOo9/6YIs3RDrgOsAauA7A9p4M6SSAWItCrcnC6wwocLT2&#10;tX1eB5vn0bb6z+uHOpn0Te2M2tnweeDNpcMtsgDwc9pTP5121kyiL4oHAdirXyoAcMEMjgKvQHUt&#10;5u2B2nYCirkosE21E2eJ11dtJBL7rzsAm8Ka6tp6SAFnZUED5y4FQBjgMMT3AfCSA/ffY9n/nEy9&#10;t/N9J5xmpMTsexLrOgCHkw1isLmobf/dJwCf8/h0xObF4vVfrkeye6xg69ViowJNKimyeilFtKuj&#10;5L0q68TuZNryfWrgLqr5W59z1kcypXXgBdwrTyy0AXwWS2zjgh2AUeArFhcTE595osJHiX3NQh/d&#10;Q8hxyKvbADzl42xyNaiiAAWHt3ppZ0of/0xi2BnYTMt8o7FyM0bKZx0ZLGaNB2CztTYGeM5ohWyy&#10;duLi4IIpZPDO8nRFDS1OBjD3cuzr2nnyjACSdtjPiVwHRQ5Zt8jaqNcobLrFuoDpnjFCEVNsJYWR&#10;Cg0JA2ywe212j5aNFIwjjsaWe1ZOk3sDhcJ8AB6G6pjl743yWcztKPBshVBv7wxcxFvzOZe0kjh4&#10;Mfdjo4xmkKaN5N6tcwcAc/8+APDZTBxdiNPnEd8O5HegwlbjbLN3+GYPV8BWm+jJPluRYqbZ7A6E&#10;OlUdgG1WDrPBHgM4tpPTNuydxnVtlBRK7uGY13pqOQAPciaC93VsxPU7YakHADBq3wWArWfXGL5z&#10;Ks95Gio+F4CJj8MLp3XDdYxW0CYOKFqA58M5c4B3OopuEwkAsHskIcXQrnLtaJlPO1DcHVjez2tn&#10;1lf1cujn5vn1S9P8Otg9p/SWVV6RAQHYSat5bSCbGjv7zGJbpZYNPUyr+2sM4Cw61KKAtjXIpi+q&#10;Z9KXNVH1hln1e9vc7M+qfQ0zaX/jFxyQvywTpW9eD+nnSkm0rlBaZzjhakCYR+bvChi9AXEOry3+&#10;HQBAwwDqpscgtEndTf0MEsAEVFPgew7AbmDyOwCL+NgU+S5bU7/w+X9C9U/JPm8KawDv4hrHnVk5&#10;ojnG73XO+RPge5wT7o0V4SysZmp8ifs77P8rwNZ0ZQWLxekVyr4iV3cAblpFUVVLKqJjPSXpXknH&#10;fkmhz7aaAhfTzK/TYaFRVcALA/xEgUkG7jni30unUVfs8lMLfR5Fdmw0+46ivOEY2KPTBwGYgmDG&#10;pxnlqvumAg0qy1OttHw1yxK/mYIBoU1ZigIHAcxnC5sZuFhQj7XfEn+aakYS7wYA1r9gMiCQ8VFg&#10;m7zObQq8YjZ2d4Ezc4cHBfaa+i2foVBPzrHRSDaE8MlE7VYY2IqGNrNHlI0xnorqrZqDsgwkPm2C&#10;hQaUJzGwdaX0LkTxUWoPAHu7oaDWHRMF9q+draDBbwBvWqgIU+E12GhU2G0VXdP5LSRT6IjFk5wx&#10;x96exOR9Ozg17b7ZFEZOX2+gG9ITEHkW1sHDpqq1TiXWM2wmtnVwVwVrV5YPu+sFOK8ps3WqsInt&#10;LCa2OJmY2un8YUqM4jpT1s4AYJsE3qbtHd4Z+PmtNvDBKrWsNtoGJEwfpAjU1z1/uEJWG26T5g3t&#10;psD8UYokJvYVzu8MoHDPxb1MGSQ/qm/wRozqJTeuwbWjVQH93CyXdrUpqK/rZ9NX9XNoK/D+3LSg&#10;9nVGgdeTEZ/AmmB22QE4nLTOTbItGXdtGs7JqIfrE+tQp6z6tXk+AM6hr1H0rwB4R6McOtQ6l46Q&#10;DjTOov1Nsjlpa7VU+q58Uu2skUrrCqbSaDL5SjK+QduFNBgbO4s0mNe2UmE8kNzzAAYqfQvVDc+6&#10;EY51L2F379uABqA3Bb5GCldqWTNSSBfcpsZW8RSG6j8ls9lPAd4HwL87AP9poZ8CbLbZVNeWc7H9&#10;NozRemgZwAcdBQ4XBHYsDDDKGYgiBgbgLsR6zaoqumoJuTvUUdKuFXR8V3J99TMAd0WBP+d5XglX&#10;Yl1Gca8AcbgWmn3WE+s4AJ96AvDxCF3nuI0TPudUZP0J8HGs9JlDHt0+7tK0T5+Tqw7QtqsrT503&#10;5a1cSv6pWF5UxjKrqVCQzO7vTOYabtZuGFChqADlmTJMkcS7ZqH9ZqEB2IYZeieNQN2IX1ejvqvn&#10;Y/9Q0Y4AbM072OIgAHvqEAOP6a+I6XyP9ZSaDVCTUPe5YxRFrG0T2nkN4DFYxeZYaKuNnjVGbhvM&#10;YACz9Q1GrdpgR220kw1JxCb7iYFDtqTLrFFYaL5/4wJFAHDEMqz3AlTYumACsGf6SEeVnS6bvYh9&#10;bTpZm6Jn8gCFiO19ZvOtV5Y9B+Jya/Ky0UhueyYzOA4wkbUqEv9zzgye10BiYwPVAOYaPmDz2/S6&#10;qKPTzGOVUTarJOc6/aHb1gu/n47SxgF5tyZcn4LImboWeG1FCQqB0Bjia4u9rTVgGp+1VoKXCxOT&#10;A/28YRRUsbiDLnLHdZbbpvzhPNfO1oX0U7Oc+gUF/rZhTn0FdN+w3dmyiHa0y64EFDVslcmwBvBT&#10;C+0AbDEwEK9F5daZjc6ohLeS6HC3zDrYKr+2NsgFwFn1RTUAbpxTv7WylBt7nVMHKDT2NcmhXXVf&#10;0E9V02hP3QxakS+FJpDJrQlpJmB0BADrFz2b19Z81IP3C4AwPPukizjX43SXdBQYmK9iXe9G2CD/&#10;gFMjfJ3PmIU2gG85PbEIB/js/+7IEVZaKwgO8flDzkQAUf/ab+mpAt+hQLF+0OHulLb16DIFzi4v&#10;98E9/B3g3/1BvVbuZQdgf4sqiqz8qjMMLXnXcjqxK5l+2JnWAXjtlwB8Oay2l0lXscjXzEKfIfa1&#10;CiuLgW34ILBaF0rrreWMUnoSBxvAB7d5wrXQv1HYAfD0j7l2zdcVbIYiYp+9FYvLH0+msRFJlvmG&#10;9XQA9nUmFrPJ122yujhUwtYqmjuOGBh441GbuZOw0CirrUI4CYu6FIBXzAqrsPWN7gDABs+qmQp2&#10;NwsNwKPCgx5stJCBazCbisag9Lb4twfwfBNQ0pYollWcEbe6VwCigQmMNjrKY9PdOACPodCIV2At&#10;Cm/NSDYfl1VgbcIBrJuDjZ7m1DrbNXzTuKZ19Vw2Tb6ZxOXYZZ/VHjepJd9YCo+pFACmylb7jkW1&#10;uaCD41BZaxe3JWUmoXrj+yu6egX5RhAnz0algdBtlhkL7ZvAufOsPzlAcV3rZ23NSGahDdgQsPva&#10;ocAGv3WltK6SFgPb9LEjOcfU10nE2taJBGhtRYwAahtpfaZfKaJA+6Y8gxH8DkIY6+jB9zpLoJqF&#10;3tW2iLY1JQ4GuO8b50aBcwIw7wF4e5vserDS4AwDrPXA+gTgf9VMWwJgG26o1Zn06K3EOtI9s35t&#10;nU8/oubf1c2JjX5B2xuarc6uw63zAG8O7QXe/U1yanf9LPqpWhpHjVfmS6UZQLEWUG3VfVPgSWyn&#10;A2BvbGov9r8FpBZ3Ggy3OdcqjsI1z0Fd49htpw+yWw/5jFVyPcY+m5W9CcAXOfZ/Azic7HM2Jji8&#10;TnBSpyB4esxZqIzvN9scrokOA2znXAXgbdaMZJb6yflPAT4MwC9XAOCu9eVrVVWR1VDg9sTA7Us7&#10;FnrnvmRy9X1J679J61RiWbdJB+Az7nB/aEA1VTaALzwFGDht2ZVL2OSzNsgfgH93FNhDLGxtxSg0&#10;5yz+KJVctUor0LaW/LVel/fNYs5IGls/yG2ZApULzCLTdwXgoWQQG3hv42NtmlcUNXKMtUWOwEJP&#10;k7c3mZj41jMBC70IYAzelXOBAmuMgjtx6fJpCqDSnro15BuNhbYBCouw24snEtONcmqMo7DnAVTQ&#10;vXqOA7C7BaozOBwDey0GfnuBM9rIbzXIres7U8F6rdZ7CQq8eioA4xKw/TaQPwIb7Vk/NxwHr+Ce&#10;7LdMA3YKE/sum33D16ej/NZ+27w2kPVwYmjrG+3MIW1x+QxiXqD09Wkvt02tazNPThikUJXy4c8R&#10;q/qGAOFTBR7LfVkFk00wb8puI5F4fs60tMS2ocEd5bOmJBTYpuSxoYcWf3ss3h3KM59utfg2KeAQ&#10;RdoIqxa4o9G9UeA4RfZsIV+pl+WzJqwFuAybpse6b/LdtjSqe3g3FLjNS1jo3NpGHPxTU1S4UR4A&#10;5n3zF7W1ZVbdXwYQ68mET4FdRTKAnyrwWp+jvo/X5uRYFgBOROycWftR9K1c66eG+fVt7RzaCayH&#10;WubW4Tb5UN5s2tMou/Y3za19FBpba2TSwRb5tb5AOs1zAHY5qzHYYP4ZQGuzc/QAxljge9/jJ+40&#10;VQ1Pom6DCMLD+ELOjBy3nHmcw9PC2nEHYNKtiBjHYv+9Yum/JbPAx4Fzv8fU1AD+U4EN3ofY5dvA&#10;6gzkd/ZZJRbKbwAHTO3D1vpf1+MzvwWDKlbZaqEbERtVV2T1ErL1ZZO1L6Uj25Pr0G/RlOQF9fZP&#10;6fT4IgA7Cux2KqkcBcZCnyMutjmxHICB8/wTC33J4mBiYwfgvRH6dbtVZoU7e1w7irP5EICJuQPt&#10;a8tf+w15y74sP5nAOwsIbJEyoA3NGSd/NzLhcGJOm3+pF0prFTqTsdBjybyTUTEAdqaa7YMdnELG&#10;WjrDUWDvqrlyVmDohuqgdl5re7WhgQ3rksH7O81HBq/Ftu7ZYYBjBmHbJ5OBbQL3idjdlk0BBfuO&#10;4huIHlTVKrECXNdnTUA2F9ciYlyuE1g7C4CxxVbxtmKGo8ARXCdi1XRFWL9o60M9zWw097gEFafw&#10;sCVXvLGd5WtDYTCwo4LY8YCNdx7Hd1rb9EyAtu6SNvqJ5CMetnmoA9UrhgGeP0yBIcCI0roHA/I4&#10;Cpv5FGq2UJpBbc1JNrGdKTAxb2hoF9mSqV4DeDYWGDgdi22DGYbw/ADXuwCLjz0O2iQF1g/dFmeb&#10;YNPQtpW/Ykl5a5V3+qw7bcEUKB7U32uLk1st9J62LwOrAZtbPzbJA8C59X0T4GuBtW6eS3cWkXlR&#10;YKcWGgUOA8xrS+tJ1sHDptexLpVrcihhAwD3fEH7WxfUtsYUCg3yosS5tAObfrBdXv3WroD2NDF4&#10;czlx8r4m+bQDlf6tdWGtL/K8A/A64BwLCH0AyIYUWg+sruwfh6LZsqK3nalz3E5f53vsD0+qHnIm&#10;tbvhNN8YVAHdYH/4mHWrtEntrELr/6MWmoLgNPDvt2vanNJ819NjTt9njt/i2k8BDo9QIt6koPk5&#10;YOsqWWHx52ccBQ76VbRiUacSy9O2piJrAHCb2krWqbR++zmpTh6Nwlbm0xZi4YQLWOgnCvwswNa0&#10;dM56XgHxH09qoW3qHevgccEAZt/ve1w68HMEWxQZC33tmEvr3k8pV7lXFbSpS+uXl6fkiwpg8Wz6&#10;VBsA7xnc1Rl760Wl3KP7hwf026TuDsDDFTkBpZk5HiXD2gKvx/onT0ZVl2OfVxKrosLWDmzW2oEG&#10;BbVmJF/dmmRwrmf9k61iahkAE2uazY0Z0N1RQWvv9U7iu20S+OGo4bx4x1Z73l7o9MRyapCtAqsr&#10;ymWzVS5HlflMpI0lRtm9S1HrzYu4zlMF5h7njUN9KUhsxhAA9iyZBIQ9wtPJ2ir/PVsqMH+sAjaN&#10;7NCeznzLttSKz1b6tylc7fusfXgiSlqtQniVQ+yyo6IDUGjgtEnhzQb7bSw1x93WDGSTu1uXyKl8&#10;znp8NUVBDWib1dJGPVkl1yCub+OBncXJKThszmmr8bZpbXEBzhpQKHqgfhV5K5QkzrfmMJ4BIY91&#10;4HBb3+2RveXa2+5PgLc2z6OviX+/R4l3tH0JoHPr2lyU561wBdazADsQP6nA0prcery6MIktCnyo&#10;RybtbmGVY/n0c+P8AJxbvzQF4Da5dahdfu2jYDjYIh+WuqB2o/Zba2VDmYtq4yvZNJ9MvgogrDba&#10;+j3b8qIj2XYBmBkOwGaTrdLKOmf4iXmxy7xOAOA7KN91j6msAYwiA5cdMxDDc2IBMMeeAvW/ksF+&#10;ju/Yz+ceR1hF1p8wWvxrI5BsxJJZemefA7DVgHu12x+pBAfgZ68XoUM+rwpVKCJXL2xU62qOhfa2&#10;q6uUHUvq0M+Jdfl4IqUF4M0/p9aj839aaAdgs9Cnw5VYzsR2J936AwX+F8Cc86wC799ulVkenUOB&#10;rwPwhvdR4MolFOxJnNmimrylia96kdmIgX02JM4ARpF8Nv53NDGrDT6wsbmmotNHKzoepZk+Xv45&#10;kwCYTGRTz9gKCstRP4N3zTwAxkLbesAGMLbWLLS3HpbdALY5lJ2+ypMVYbXRK6cqhkIgBGBOh42J&#10;FgM3RfWw7ma11wKw2WJeW4eNAPflLPOCFXYvmyTf2pl8drT8psCLKBTeXuz0iXZj3a1HlgHsNCOZ&#10;8hN7exejwkMBzgotbKy3XSNnkEOQON9nExjwDCLMPhtA/DaP0xaMBZ6Iha5ZyRk/bTGyU9hZDPwU&#10;4NnDHMX0DOrgDGhwru00SwGs1TE0r0NB0MWphQ7yPmAxciyFnAM1z2v6ILkn9+NeUGDuyYcLsDHa&#10;/iEUbracTOliOB+eySwANndgzVfWd3vMALl2tymsna0LaAcx8A/Y3G8a5gDkfNreqpB+bJRPV2Zl&#10;ljYSO5p9NoBXkhlXmwKTIZ1YGPVZlwugizwBOLEO9X5Bu1sW1vamAMw1HIC59m/Ev7+2zefExwaw&#10;KfAO4uSf62TXkdYva0NhU2CXlgPBCOAZCoC2zMogAOzE1iaz+wSgbttsF7x3xuACUXg+qoAzmfoN&#10;55gBHHSakcxKWwWXVWJdcpT7Twj/VzLwbVD/QQqDx07l2J+W2AB+QLIpbMOxr3XqCLcLP6Qg2eeL&#10;Yvt3gF3aH/AqdyVi4F6Uwmaha5REgWsoVScA3pZEd05FK9uI3Hr7LwC7HICvorAGsDMjh0GMCpuF&#10;DgNMDAzo5096nO6UfwKMQgPwDQDe9EEaRVQrJb+tAsB3eku/KH+HuvLZvFDEgDaULTDHZr8glhvR&#10;1xkD7O1NBrapX4kno8eTUWfGyzcHuFDOCGsnnQqoy03xZsu3fgGZG9W2mSmB0ouC2sAEm1bWekFZ&#10;32dTQe/SiYqYN0a+NTMUg9L5Z6CQ6ygArOmpTTP5h6EytlwKx81CO8o5CXWyWJzznVpnYmCb9D1k&#10;FVUWx1q78fr5ADyHgiGswG7rcvlEgZ3lV7iOzUFti5fZqCSPzY9lAypGAW0sqhoPJFNj+X0jFLQm&#10;IZvChljYPxl7W7eq06HDLK9T2NmMHGahrWJrJjYYsBxbbIP3bTywVVZZx5CJA+S3uDaOAm8qABvU&#10;WGynI4etv8T13MS7bhTYZxPJd+T3o77W4cQq0yI7U6BZWzBqa9Mf+Wycs02Hy/9jy9O49rUrqr1t&#10;XtRuIP6JmPTbRjn/BfAPjfLqwhSbndJqog1gkgGMCmuNNSGZKpNJ12YnAfDaPI6FPtQ7k3a1eEm/&#10;NC8IwFjoerm1g2sfa19ABw3gtvl1AMU3G/1L/ez6ua5Vbr2kDQUyaAGZfBkgjACE8YBpsbBVYHVn&#10;ux4wtgDxLSeWDc+CcZdjjxzlM1iDHIsBNhsyaDXPts8qtYCZGNkW37bPPQvVf0sGsK3sfxD4ExwF&#10;fhbICMe+XzeADVTidgPYFP8hse8BXyQFStha/3k9l/ZEBpW1wkty2ZqyHWspZBa6XW2l7FpGh7Ym&#10;VsL5gAqMzab1W/8E2HpZ/R1gU2Gzy1ZBZTHwnwCHe2c5MfAvZqH/BPgdYmB3jTKoanPiyTryly1K&#10;iU/mmgMQ41HcuC4KzrGKHjIIEHlsOZTeABjbU15i46hxKMAcs9CoqE32bqOHiIltEIN7FeCsnUeM&#10;hh3sgkraCKPVc8IKTAxs/Zu9Nh+WKav1lkKBvYAW3bmlbAJ491tznd5bzkAIg33BePZxzY3znc94&#10;ra3YulH2IC7kfFvQzLdpDjHsKPlRWJ/NIb2BczehwKtxBDabx2IKi7kUOKi0wWyq7EeRDT4bUeRt&#10;Vpvr2lxfWGZiepuIz0YkeeeOcAY++EyBSd5JcQo05L/CUntsNkjAsokAHQttk91NASrAtE4cHlNg&#10;AxQ7bW3EgWlDFGhezwHWO6mfQtb1sjuFhzOeuJvcqK91BLEKL58t5WI9ubDINrtlEGCjbZXDl/LJ&#10;b32kuS+bg8trTWrD+ipiDADvbVtYe9tiZVHFbdjc7xtlB+C8TqWWKfC5+BekTcR/a/yoqwFMetKd&#10;0omBHYCzKWGtLXaWR483JAHgzFjmQvqZ+HZbQ+Jp4uAd2PEjAHwIeA+1LeAAvK9xTu0E4G0AfKhV&#10;YW3Kn0GLyeQ299VQQLPxv9aM1BUwBvB6M0BsMjCdmmZrxvE6FtriUZtGx2z0XWfaHOupFW4HdqbV&#10;ceLhaF1yaqv/qor/LZniXuca1pT0MCK8rtKzMa05gGvcT3hNpnDFlk3wbgAf9EYB8DO10CQ7Z19U&#10;pLI5lVgN5e1YWwEAdnesqxRd39ChHxNLF70qOjGrNj4L8Gm3U/vsQGoAW2WVVWIZwL+5/wTYLDRw&#10;24ikI3ueVGI9sdAG8HufpUAN38A2N5G/IwCXe1neVjVREDKG9a0d0k2++eOw0KiH2djxg4h/yUw2&#10;GslWGhxDZpvF8bnAMbAXSkA8NwVbbJVYFgNbV8rRWEJb5d9i09Vz5bepd5o0DE8fS9zrKKvBiXX1&#10;oZJR7ZspaEP/NgDwRBS+ecNwpw2bkfKt2eGeWNaMNAlIewJvtzZPAKYgeYfrTwEu1Nlid5t+J2K9&#10;9QgDYKsoA2CnG+Y0ALbeW0uncg/YahTMZzNqWPfIMX0VxO6HCy3sMFbYFNUXi+uwccEotQEcbFxX&#10;IZvsbhoKbRPGmw23mmZrUgJgn0Hcp5XTx9kAdhTY+pXPAOC2jZzC0bpOWscZp6nJ+lE/qal2zxns&#10;gOxUkLHPRyjjGcJ2/mhFxvdRqGRRHEMzYuBhTouBbzjqO6iH3KPMQmOd97cH4DZ5tbNlbqDNom3N&#10;cml7izza2jCPTo/BQtug/rXYyLfIjBYDm4VeTYZ8UjNtk949NoBXAzAx8OF+z6O4Lzr2eRsKvI3t&#10;jia5dLhDIR1uV1AHWwFvsxzahwLvto4jtbLoAPHw2/me0yIgWAgEw4BnOoAM53V7Xo8DnneAZQMw&#10;3XYqo7gX4LalRc22Wruvqe19QA33vrKZKFFHttYubNPKmgL/vWb4vyUrJMwiH+G779q6Sn+pALPR&#10;Rx5d4fhdrmnt0k7NNPdqFVkHvdHhKXb+cj2XDkSGlNUqsXo3lrsLENXCQqPAKbqX1cEnAJecllnv&#10;b0+u++f+jIEtvrXpdaxTh2OhDWCSAzBwhhXY9rvY53HA/XW7x1Hg8wB8E5v98ZepsIJlFbBeYM2r&#10;KlDhVfltKctZxKDxqAoAB1BgG31kXSLdY8MAewf2kG/2OMUAtX82seRc1GwAKhDXx7HUnhUosI0F&#10;XjtfPusL3QP7yfkGtI0b9lrTkDNEcDjwEr/aKoILngBsK/rb7BvAZyOYPC0AeAQA2yipVVhhg3GR&#10;QYjNt/G8/4+yv46T6zq6/tGe7oMNM6OZEbNRZpItZrAsi5mZacQsjZiZWZYtk8wcZtsxxHbM7Jgp&#10;cWI7ccCS6n7XbinJc3/vfX/P/eN8uvv0wX1q1VpVu/Y+yFpNSOcdWWvBvXuIyQGvYuDtHFvMC5Mn&#10;iZ0ll5OHYHtNNo/814ipgiNbXEZb7zr2NT2tXna2mLgfOa93NKWWoRLWI6fFdPquWTKnoBA0/e3w&#10;ARaNI+zRDBw4OxeHKoaFgT2NEd4KsGfAvIqNFQOLYVnn7Vhs8TjuX8UYxL96NaobsKDkmN60uGuR&#10;JXcRA++AwQ8iodfOcsMV1UedPLIO57bU0je0snBYd7YFwHsJFzQmW6935fkknh91qb0MI/5+NHJ2&#10;+Pn228G17Zmh5wDg8+3xfufae8tqI6GrAtBMPg4+nk9k2dk42CWyNPH7VQ7Adk8Ve3N2XXt2oMox&#10;r3Almc8C4ueR0O9MFIAvgX3r26tD6tqLA+vYs33q21M969lrI6+0ey+t6ST0AQCwFjBsB8CaA2sM&#10;n6rGeoDvtwKKb84CGLB8B6j+6cCkookAMCvhBIgBnfqB84P+0wAxa1+olBKw/e8KObg/jv8tcfMb&#10;HPtvBaqH/p/VWJq+VkUbUgGS0IqLpQYE4Fdh4L8r5v6v4+r7S9nQ6t6IhJ6FMZTrrQVtzR/f2ypN&#10;72ivPolM/9yz6/fUtx+8UGL//BQAA0o3mOGshOb3vyW0AyusezYGZjutF6jf+X3KXiYGfusMgL95&#10;FwD/sgoOoxUMi4HA+sGNzZGGnQEhsozYypXwaXqcuRjlSphIk6vPxNAXzwDAa61wBQCWhGZJqhsJ&#10;Ce1tV5EEwNFIpDsB8Ip8N5K3E4DyO5xGDD10EIBhWwH4EEDSnFVHcQQ3b7N4RH9ASAwsCa0JBABK&#10;sAaGY5vkbdsBIyA+DAg3IjNVcDFxuEWakeP4NvPv2Wu5LUuR/TCyyiAVi99NzHzPwfywQsn1/cTG&#10;KsuEeQuObslPB6RZODRgQeOCNTgAptO7gZOapVIvzt4Da2o6Hc6X1AQAqpDC0cSjBjsA+8S2LoZd&#10;BosuxzEBugBp7cogJXWJgQXk5FaArf7ciQB7Cqy8iet2RTPjuQbi3+U4wd1LrGA3MTAgTh0iHNBz&#10;wAH4OJKknNSBVZbp382Cbu3d4AjFwcFWnlcFToSQJvH70bAhoHpp9Ln21OBS+0XvNMxbCHuW2K96&#10;V7I/LKoOKDWVjgbvIz+PwxK3ApDbsoAWRnOVWCWsv8BOHTuXbevZ67Pq2dMDlHm+3J5RPy8y+YUh&#10;F9g74y60d8fUszeGldqrAzP2Uv+c/a53mf22exVAfZHdd3FN142koYPqOtJrRtUXPAEgHj0LYID5&#10;teZ3Biha/uEAnE9knUogW128irPh998ksdlXDPx1UgCWnP5/L+Q4e+w8gCN7E4n8nST0f9dDcwwl&#10;scTAmkzg7L6nOJ+Uwe/9jP1VCbUz6/PHTdjvM7HVckmsoZacOcB8vTFwXC+rNLOTvfJbAPylb913&#10;17MfPw+AHQPnwXsWwEpoCdQuE/1+HqxuPPAZBv6C7dXv++5LSQCctDdekIT2XD/wDx+vDIBbWDhn&#10;nPnzRlrUEznd/wbABlA1JhjZF6qCCgAnVUqpV4uq3lkT1QHarMb6Emuqyiq5CAm3lFh1C+x5FKDd&#10;stO8uw+Zr+GEGmaI1A5OHCQGxgEMk4SezDoYFlC5wQZHiWsBYTxqIE4DdnUMjHEPB9ArOTcsXXDr&#10;VkvducOxsQax5xl4tEUYcKiijIcOW3rbMpfF9nay6DruIg4WgJXIUsZbo5/UnaTRTQK0WHg5171k&#10;Ju0+3L3MTCOyAg3snw1LroX9dyyyUMkiDTU88yIzf7KGf/Yxf8siCzYC4IWw6AqxKCysqXMAl6Rx&#10;cg7ARe6q3FL9wJ4quzQVruT3RsW5gJQYXIMhPBXL7F6KLM4DOHlwef4FazCwXuKtF7ZFB9ZYdjyK&#10;qUMrYnTaRRlyFcHo+UhCPw1YXxpZ014eVd2e7B/Zgx09e/QG337bL7Yn+vr2zrwqZndrwH4NFmLL&#10;m2HbW2rCwvUAbw1ArGl2iJNvaWCnjuptDufZG3Nq21P9zrFnBp5vzxMHP9m3vv1+UE17c1SpvTm8&#10;0N4YGtprgzx7qW/Knuke2JNdMm4erbvPL7UDgEaJq/UsWwDHVECoGui7Xfxb4N7O8Od/A1jMKxZW&#10;n6xi4RxAVhIrP5BA8lqLBjoIwBrM4Mob/1cMnAeyKrve5FjfaCwxDuLfAGb5J9ejyfP+yrXlgXq2&#10;T9qzZ4OcfePmxfrPcfX9hXRk1RQDz8ZLzxqENOtk4ZieVmlaBwAsCR3Y4H317efPldrfYWBNK/vV&#10;JzA97PofAMO+AvAf8mDNM3CeqR0Ds+69l1P2kgCsSe3e0syVCXvst1Us7AsDa9B5+RA3WDzs1dH1&#10;e7qXZiMr8/3AsBNgTan4YirGtghjRzpnNQGdqp6Qs26U0nKYaSeSWMC5DQa+96gDsMc+ktn+iUMW&#10;qOtnCEpDs0ruhmHdrJHI25u3EsduthjGdQCGgYNNAFgD+jUJvEouYd/UiV2AEFmvMkwNIEBCq5Aj&#10;VEIKyazhhBrQoLdFeCrwUCWW+oL1lkKchEvQuSGMy5wU1+R7vsY5L59nQbne0dyDe8tPb6uaaE2Y&#10;7mlqHY0w0iilibAhysQDhMHAXm76Ib2eNLUIoC6bTDsgpdUHrOSWBvrP0mgj9tH4ao1UQgJryliN&#10;8Epu4DfOwl8I6BUHc1wNE3SVWEhpFwMjuTUlj8op5cSCfastQywedmqDEmJ7ARxQa7SYryTWb3oU&#10;2O8Hp+25wbH9pldk97VlaecB3ggQ+vb6DGK/uy9HHmsqWdjtKAC+GfDeer6dPlGXdQ1c95HpTYWH&#10;a/P7XHt7dnX7bZ8Se6J3iT2vpFj/Wvb8gEJ7dahvrw317OX+sEM/z14Z4Nkz3Xx7vFNkLw+oYifO&#10;Lba9MNhaQCAG3sAygmUxDPcQn3cDqEOpwP7kAJxPHP0LEP2N9QKywKts8WmArP//xj6KYQVgxcBf&#10;KYnFuv93AOcXOQgVi7zJsb/SlLSJQtb/Vzkl5/4c8Kry6iyAXb8zy3NB1v6iV6Ce2TZ/PBgYANfs&#10;1gwAEwM7AHe2YHQPKy4/A+DPQxu2v679CgntAKz4V8D9LwZWEivPwAKwkln57LS2PQvgd1/KA/h1&#10;mFi//wiAf/5siaX7NDVNFxPMG2tRH9i/S2vTlDopTf4GM0SSyPOJrwCwVwGQymElsdXuNZZDSuu9&#10;SL4mu2Od3jLo7UHqHgHAtytjfNgCDX6YCjvtPQNglVsCYA0iSGHMmnhd0tYBmM+I/8IdSGsBeOMy&#10;FAksh0R2s2qcIJbVYIYDSG4BWHNO6w0NSljdAbDvg/F35bPQmuo2pQTZXfvdsdy7km5iHTG3z3o3&#10;l7TOe2wboILBCBEChQB9OsH8i2C+5W42So2J1vhoX8km5HVK72SaTxigqqh+xKGKWyWzF3M/DsC0&#10;zyrYewvsqsTY7DFWMDlfKukB7NQ2jq0aaRhYrzX1NPABtte805oUL7W3wg0VdDXRewCvJLK6uJYj&#10;6Q+vsRAA5xZNsbgLElpMLmWg/MEWZDRtnfg1DPj8gMCe6Bnaj2+AgdtF9lCHwB7vG8DCGMEkAEx8&#10;e+qYwEp8ebQOAK5vp48B4DvO47+LkM+XslwGgGHgO+rbO3Oq2VO9s/Zk79ieG1CZY+fsmT6BvcDx&#10;XhkIO3X37Hc9YODevv2yg28/bRvYb27M2O11M7YTMK4GMBsBnrqShvN9LQB5mO/38H0HAP5Uk9Od&#10;AbArZ+S74tB/uuyz3qKgGFiVWkn72sXAKuqIHVuqH/h/D2CNMPLtLc79R/faFoFYo5/y/+vceg/x&#10;X84CmN+KxTURwAt+2r72ovz6M4u+Px+HVqt7cyQ0AAbEwehu5g/vapXKrwfAHP+L0Cbsq2WPv1hs&#10;f5WEBpjKQP93DCxZLams7LMA/OUZAKuryQ3yZ53mxHrxmaS99mLKPlK1FgB+4rmsFfe+2g1G9yum&#10;4jyIrfSeJAwpuRcDV5GBJKZGA6kaSv2xGjYIEyu5lV1Yjtxc5xJGbrQSi0oVk6qC0miiuw46AKcm&#10;Y8gA279tPxIaBh+JTJX8hekEspQG5Lt5nLcA4L5uAEXy7v0wMDJYLwfXu5MUw94DGO/c4xhUElkJ&#10;J9eNpMEMtwDQew5YsHMVbLkSVoZd1U2lwQyAOHXrLsAKIwNgT/N+aUK9A7C6upe4lyTqIeD6/b6d&#10;zSMm1tv+fQ1gUN/uFmJVAVgjicYPRBrzicMLe3ZyxRd6eXhqKWpguRJfhBtIaZedVuIKdZMkBnZD&#10;DlU1hboJl880n+OofVMHuNZFOCL1oausUuzrGBgAu66k5RZq1o0lHHc/7aERW+wfaY7o8YNc6aaA&#10;HexBWaCCEj+WXO4R2C86R/bDjrBv69AebB/Zz7oB6l6AbWQpbHs1gAXAtxXZ6SO1nFQ+dRQQ611J&#10;twLgmwAzy8nDSOnb69ubM6rYE108e7pXaL/rm7HHYPRfdQ7t2Z6+PdfDtyc7iXVhYb7/ql1oDzfx&#10;7JEWod1WNweAU7YGEOtVKgtYxrMcAEQP8XkXQNoIgN93zKYkkzK/SGUW9cn+I6Fum4yLhRWHSuJ+&#10;y755AKftC33nOP//ATgEwJ59qRrrAsno4N//axzwhxzzy9SZbDPH1YvVdO6XiX+/UVXYmW3PHu/5&#10;KLAaPQDw7CHES0PMG4NXH9rFKk253l58inN84duMA1XtmZcL7e8AWMA9C2AB9CyAv1Ql1h/y7HqW&#10;gR2A30+6bqT3XgHAMPCrv88DWBPfPfdCbNV6X2oFyDcH4GE9LOzSCtCVWwHM4IbSaXK6OUg8JGZK&#10;k7tPgSlWERPCvFmktY+0TWlcLwwmYCdVC31sp6VUhXU3DLwKCT0Rg9+/yQFYVV2eMsuq6FI2WaWU&#10;eg0KMlczUap/1QEYMPrrKiw1uJcF6xbku4BUlKE3LuwDhMS5KaSnJLRGRqVU+PHgERezh6p3Porj&#10;0WQBGg+saiwchMDqZrY8jDNBNXhI8QJAnRJbLwO8awCMJp2bzT1KlqvfVyWSGne7EzUgmUv86Wbx&#10;WDjOos5tXVu5gQ+alE5T4iyZaEllopWdVrWVElmTBwHQsfmpcdTNpelnR/Q5U7WF3Nf8W5pdU3XN&#10;Aq/iYH1uR72oVFOJNfUj4/A84v/MyjmWHtLTTVGrmnUBO7V3BY5jjiUebJWyX1wf2s9g38fah3ZH&#10;09DuahnYr3qwrkvKnhhYiZj3SgCMbD5eaicPVrWTh2raySNi4Qsc+546WtdO3XQuDFyHeLievTG9&#10;mj1xg2e/7owT6IJD4Hg/hdWfvBFQd8VhdPLsyeth4S6+/bilbycaEne3ju32c4psM2BcDTDWATTN&#10;AT2N5U5Acj/rTiCll3uevXZmviktShopUfUvvmui91PI51OOgdV3my+00OwdKsj4/EwN9f8/AP4X&#10;+73D/h+7ccYa0PAfBlYW/APO+cl/AVjnFAO/6BFz/x+SWM8FnlXt1cJ1I6Xm4Kkn9IKBuwPgTvb7&#10;3wrAKVtwrLI991rOJbEkmdV95MDL4mJgARjQfuEY+D8AFkNrvQD8Lgz8+2dTAJhrfFvDDBP26oux&#10;1e55oSVUHrgSNh3V04IbWyAlkYN6wz1yLRAQ5pW7csaUptIBwBqgEMJ6WU33KgbT+Frkc8FqDBmm&#10;9Y7vsQAA+yeOmt7U4E8SgDebfzsMqQH9esk3slygdP2ztxLb3rGHmHgdsrSHRRqlBIC9tcTimjp2&#10;M2wkBgbAGuSgWS9T22EjlUEqE40jSN6LTH7wqIXql96OpNT0O8TSeQDnu5IKkNEFiqXlOJDNks5u&#10;MAXbeivnIkFnmT+yr3nq5iFejuZNxuHQFshhjQ1W3O6N4TnBqsHiiRa1b2mBXpKmaV0lnzUccCHt&#10;o6GY22HspfxWf+3UIcTCsOjqGcS9MD1AdYMnNGAl8wf3AAD/9ElEQVREUltA1nxb+r1TCawleSmt&#10;oo5DqyzSfFsaFKHusmObLE1cnp0w0KJe7fMOZh+Oju3UH524t6lvv+gU2y9h4kfbBAA4sINXhfZD&#10;1v1GDNmnkv3rMBL5ZuJbGPjUAUAMQ5w8TCwMgO0WAHwEAPP71CG9xeECe3NWDft1xxSsG9mviG/v&#10;4RyPAuJfd/DsKYAt8ArETwHwx2Deu/Ra0+aR3VEvaxsBhd7SvwZG1TuBFwKeB/m8m98aJzzP8+1p&#10;5KkY2AHDyVaNC0ZCs5/Y95QbHxy4dcoSu1etIK8/d0ms/00/sNhdsawACeNz/Pdd9ZcAnJfvbjvO&#10;/R7Hfw9VcBbA6lrSOV4nBv7YXed/jqvjvRD7VtVJ6IFIWR70ZBhnaDcrmXKDPX8GwMtuq2wvvF74&#10;724kJbBcLMzistKKdYl/Bdz/CeD890+Q0O++XGAvPHMGwO8C4PcS9tbLgZ3b92IHYE8zSUxC2nZt&#10;Y77eiqdum4MwlWJEAOxJQmtc7jS21cuvNXvGjHEWqLppqwA83wrEwjsBkLqPbkNC3yEJDTCmwCAH&#10;iXFvg2U1smkEAF6AzFTySnXQt8OOSGYlwFRmGShDLAbWpPF6C4LiVWWRFQMLkCqJFIBXE0OqlFJV&#10;VfcfsNRDRywAvME2jFmgxOBTMK8b1K+iDh1DshkGd1loJd+U2MKJeJofS/3Bk2DMYX3Nh+1CWNnT&#10;ZAbqwtkGc8L4KRVhTBrqXmsaNW/i5qRys2tqNg3JZ3UnqWgD1vY1Rnf68DyANUGdJPJ6DUck3h7Z&#10;zwHc0+tOFUNrsgBJ7u3E+wDYzcqxYxGOVF1aKB2xsEpPaa9oGQAuH2mZHh2Ig0cRTlSYry4m2D1x&#10;f0vPft4JCQ1DPiwZ2yy03ZeFdn/b0H7TPbRf9IIJ9gHUo9UAcBYAVwLAgPhQ9XwcrOTV0XPt5O5C&#10;O7UnB4DPt9dniIFT9uN2GftJm7Qdvzplt18No+Mgnujo2S/ae/bL9r576fc91/p2T2Pffsh2dxAD&#10;rwN0ej/wMpbJxK/rk749koSFWa+pdqbBdj8IAAb/50GUr4hSAcU/ANT3ANW98AwAS+J+yXbfw7xf&#10;I6E/VWGFGPK/QPX/a3FFGw7APnGubx9wjHw9tI6dT2TpWO/Btq+lcAxyKA7AKuYosL94gf3Z+2+2&#10;zgP4jUxk9bsoiTXECuYNheGQVkOIgWHgF56g/T7zbPXxqvbSm4X2DwAsyXw2QeVKKs+AWED9EhAL&#10;rGLiswCWtP7snZS9i4R+jhj41ReQ0O9IQgPqVwK7ePhVsD+soYnUpgx2r1nR9LLK2Lp3Ed2yA7mL&#10;4S4m1lKxhooyNlZYTAwaTxuVjzU3IPc0OEEA3oG8vfMgDLYdICOhlakWCI5wHL0cGzAn9a4lFXIQ&#10;8yYBmhvyR3wrAAf9++QBDKC9pTPNG9ADuQsbiT3v1CgnDQtEGqubaBXOAQBLCicfPAgDI6E3LLF4&#10;AwatLiMBWGWadwBeSW/VQx9YB0A4vs4hx+C6sLgHgXAR14R8Tg3qRXy6MJ/N1nxgyjIrG1wx3byx&#10;PKOJwwHwFIuaNrZg6khYdBFqgftUIYdGH0k6b56PA1LIQWg0kfbUoH2NSALo4SYUjN74CGC9jTCy&#10;qr1U2DGPZRsA3sP9AuKEwHyAdl45wwKVcCrOPbLBopWzLbNokqX73WjBhCHutTUFBwgbiNMBMOAh&#10;Rv1FR0DbPLDbkNCHro7tASWWugf2ky6xfbcboB4BsLcCUgF4f6ljXIOB9YZCZZ+/3wlgdmOAtzew&#10;N2fWsN90LLBHWsb2WMu03d4wBMSR/aiVQEs83D5lP+ecv24f2N3XhXbrNZ79oG3Wbq2Xs5WATtln&#10;FXBMAbC7AMiDAPR21muu6En8vtMB+D/ZYHUhaZGU/qcrlwQ4+h8wfcGnRilpQP//DsBn/88XZ8gh&#10;fOhYWKWaMCTxdD4OhqU51occ+wXHwHkAy5loap18sux/ynWx8TtxaA06N81noecRAwvAQwHwtM72&#10;3JM4iE8923hzVXvl9dwZABe42TgEUL2lQTL6PwDOs626kf4NYNZ9Rsz7FgB+/pkCe0XjgQHw56x7&#10;/9XQLhurKjAAvGUu7Aiz9OuElO4LgGFGQBwc32XBHNhyHuAVgGciFdcttvSWpZYFjEpy6U2FqWUA&#10;XC/t3rXOvHtgwgNbLYCBo4WAcApGfXQnrLibeHgEDAf7zAMsmlwOADt5excA3opk74tk1mihu/fC&#10;UDPM69fdVT4JiBqhlLyZ82kOLCS8G2AhBgbAKSehj1i0eYWl9d5iSWjYNqV3BUt2KwbWzByKpbXv&#10;/vXIXM6DykgqO72LGFLVUCrq6N/NsXGoscFTiHf1wjO9GV/vSRoDIDVCCPCFzZpYOGGYS3K5OFhv&#10;ZphL/DxlhPmLJnPdrEPN6P1I3rh+eYaumARTElPD5J6qtLYvyPf1LoC11dUE6JP7UQa7K6xg5yIr&#10;QEpHa4nPp3JMdYFtWwqgZ1tMnJ0ehloZhIOTjNdL6YjTE/e38uyR1sjoDqE91AoZC4BvahzavUje&#10;J3rE9kjHwL7ZeS4SWn2/xMMHS+zU/jJkc518DHzzhYC6up3cjoHvKTa7s4G9M6e2/YzY+p4mMaye&#10;sbsawewA+Mcw8G+It38JeH/S2rOfcd4TjQI7cZ1nPyIGPlAtchO7qx94DsavGTkOEvcq+6zJ3o+w&#10;TAYwR3wADBjPAkNx5z/4T91JGsp3OiGwCYDITo6hrqTvkmn7xEno/y0Dq5+ZYyOdPwbA7wHgk/8G&#10;sJxEvh/6C67nGTGwzsf2ktAaYnh2Bsv/ecwC+yBI2pVdG+VLKWcjz6b1t6Sy0ALwUzk7CQNvvbXU&#10;Xn89a3//BAB/CIABsXs7g2PifAJLElqf+VLK/wBYwNYbGt5yMbAHA+en2PnyrYR98FpkV01qagXq&#10;jlDlz9yxyPeurpxSLwgrgMXc7JAzMK5ZAHcmEm82RrgRAGvBuCWhk3ojIHIzqZplAJy656j5h7ex&#10;7x6L5k4zfzrMcgRGPgaIJyBRh/azQNVdyiSfiW0LTsC465ebLwDvxFDv3m0+jJfs182CLcR4yiDf&#10;CQjduF6AuYMYVrNyuNFIAPge2P3e/RavXmI51V0LtIpvFR+rlPIWdW3hAAgJXCHHYdSFyjFdJhpQ&#10;719jSUlovT4FCZ0qR13wX6T+as1Osgs23gjTjoOBR/V3xRe+ADxqoOsacpPha7I5tvWQ2H75cPO3&#10;wKySuKM53sielqqgHfVGhp1LLdJkBJLNessgTOsGLCxEfisBpnmfFQu72TlwHBuR41yPCwk0mcCi&#10;KZapAMAopqD39agEHC/yWTFy4qFWSGeY8ZfXx/Zo68hONPft8DWhPQI7/qprYA+2je3PG+vDtjXt&#10;1PEagLfETu7N2amDSOpbkNbHL0BSV7FTO4g/dyIvb6sNgGvZTwHwfc0ie6AZAL4OkF4bAtLAfols&#10;/gmfP1KiDJl+XzNYuEnKftIBANeIbBGGv4pF438F4tsAyL0w6+3I6J2OlZO21wNEkrRngKESRsll&#10;lVSKhU+7cso8K37LegFYE7t/7MYK/98BnD/WWQArttaYYN/Fuv8sgCFVJIKMzr/5P2GakeMZTTTP&#10;p/aRhP5a9dZc59n5sPKL4uokcXGBNbqxoZPQqZkDLFne3wpGdbdK5Z2JWYl7P07Z/ttK7J03M/ad&#10;xviekc1ff5x0QD6bgXYAfj9pH72hbPQZAH+a//45gH0bALsY+HkN8E/Zl28LwIFdNbulJSaPhMUA&#10;iUa6jOxNHHoDceUmSwDiQG9IEOuWTyCWU78mBob0TBN/ZiZj5DCcZupQlVZSo4b0VgQBWBllQBvq&#10;rYWziaFv2mkBiytgGAhzaLSPmFCAujOfaPLWVsB+ffLVXXfvsUCvT+nf3XVTFcCSyRM7XbGHexeS&#10;Bu1L8s5UxhgpTvzrw7DZLSutaC2gAKyaAcRNHC8Ai3mP74TBdyI3kdFIZw+mV6ZazkFdSym9nXDV&#10;LFdllYLdFAfHArQmpgNUAewXjOc5aUJ5DSVs2dTCIb1dMYWGDyb1elEA7E+DLYf1BFQLkMY4GL2V&#10;f0QPWJ12RGb7OAO9ylXxsbdrAffHdhqULwCzaIiiMtEOxEhpDXgIZhCGAHw3WcDaWRbD1tHsMQ7A&#10;PtcjeZ8SAz8A4z5MHPxTAPtoy8juBMC7LoeFYcafdw3tgdahfb76XLOba9vJ4yz7igEwsfDBGoAX&#10;9r3lXBgYMO9AQm8HNMer2Xvzq8KuKXuoBQBuHtu9TQNYOLLHWugt/YCYc/0I6f447H4v8e+djYhr&#10;20R2oGZgCzHyRQB1MkDQy8zEvnexThJa82Qt5PcuGO+02PQMOAReNyIJkKhL6RQA1gwdAvDfOI5G&#10;Jf0jmbMPVQDCMf8Dqv/nchbAYlAnlTnn5ziDDzjvP9yQQnUlCcB5htaMlAKwZLrOp/2/QR3kB/Pn&#10;CzvcxO9sKwB/6RVY207EoXOHWnJGHsCJsb2tpLwLkrfY/gmL3n53qb3/Rtb+diaJJeBqEZi16AXf&#10;Zxn4vwGsOaM1NtgB+JUUxyMG1vuBAfAXZwE8F/k+FGPbRQy4eIJFY5G3g5GQGLZmc3SVSjBvcgbL&#10;VOJNDWwAPNklMwHwGPMFDE3Evn6JJVfNg9m2m3cCCb1jnYWHtrlB9+F8QKDM9NEdeQk9qDcMDKtp&#10;Jg117WjQgd77u4bj9OvlgJ26dy8AJWYc0B2giYHVDwyDahC+AK76X01sNwsmPAa7PnwTx99kMcyf&#10;XaC3ICx3jC1m9Ti+Kr6SGhAhMKsOWt1Ju3AC21EBkueqr5YMhkU1sCHVR7NOzrN4q+q/x7juH1Vo&#10;aRL41PA+rlvIb9vcTa3j3j0MM+pVNC7+XYBT6dYuPyvHwikOwKkBnc3X+GBY2Ns632LNFz0ZxbV5&#10;tuml4L7AuwQWZhsNJ1QcrERWgbqZNE2tmJz42APE3vYlFpWPtPSCiRZ2a4OTuwFl0N9NIpB4oIUk&#10;dGA/bOPZAwDsOPJ562W+bb80tJ/fmLbHkL2frKgLA9ew08erI5OzALjIdRmdBsCnjxMfI6FPbfXs&#10;1C6Ac1ste39Rdfsxx7y/RdrJ6HtwEnfiEB5pKfkc2E851yPNibuJs8XOtzT0uYbIdsHAC2G8+YBw&#10;Osa+F+PXa1Y0yd0xFlVorYF5dwCQv/5XH6tAoxhYQNZEd3pbgoYQClBKbGnAwT+SmfzrRwVw1v83&#10;aP9PS56BFTP7ANi3Tzj/39U9ldCwQrFw3oFIOr/qR7Du2a4kMbDHNWj//Hm/14wenFO//wyAu7e6&#10;1AG4YDrsO6Wvm9i9eGZ3e+6ZIvsHDPvgfSX26Vtp+wZQinG/0pxYZ8CbZ2AAzCIAf3gGwJLW6i/O&#10;MzASmhj4dzDwa8+lXEysV5C+/5pv1yxsbok+XZCpMMhS4jPiNX94L+fNlSHWWw98DQfUO4E1Nc7s&#10;qRj+GsvOnWrp8omw3ybzNsIWq2BgVWIdQ3Lfut9C4tno0BYLp8Pqip+P73bzR3uTYB4lcNT9sxug&#10;HkcS37bDkrcCtpUwWT8UALGxBiZ4AvkgGJj41G13LwBWwgmA6/1JKQFc83ApE/7IMYuQxqHeuLB4&#10;pqXVz3z3PivYt5rrYV/tJ7ZVlxLbJfWdGNfbShwsplY2mmMmVSap7HDvzqbXqYTEnZr43V8/38Wg&#10;ocYAE3fqlaJ+xxYWXN/KfMW6tJ+6iVSZpZd/R+1hZ3UpicHH4ph7tSeOxUkvRclsmUtowTHHExdv&#10;gfEJX/wl3OsZALsBFDtwiGJgQOwfWMH24yzYjCSHjV3CccIQyyyeZnGfjub3aGupnh2c1E/cRwx8&#10;fwsBKLS7mvp2C0DbcUVg2y6DmZHVD8DO7y2sDQMjn28h9t2TcSA+pSz0LcpC17dT+0rt9BbYZwdG&#10;fbymvbuwrj3CMe9GQt90VcRxQzvRGDbGQfy4je+W+znXAyyKgW8FwA+2Kbad9coAb4ED8AwAdAjA&#10;CrzH+X6U72Lf3anYzczx+dnMrwNcfmSQprTRAH8VU4g9BShlp7+ADf9JLPsZYFKRxf8KwBxLzCkA&#10;f8H5PmU/va7FErBwgbLRZ0FZYG97wf8o5lDXlWLyfLZac2NpRg9dk2dfBwU29LpzLAHzptSVJAYe&#10;0c0qzelqzz1bZN/BrL/8YVUAl3aTtavuWaA9y75nAZyX0Un78HUAC+s6AAN4lVdqbuh3XlUSSwyc&#10;7xf+VDHwG55duwIGbt/KIr0dfrlK/Aa5mRD9TYtgqXUWCKDKHKsccjIx2zxAs3+D5YiJ07Ng44MA&#10;QxO+a0jb8tnm6Y2Et+2zcOMKi/eutXAmDCkAa5ZJYlVPfcJ6X7Bm6dBIp1thRwFY2e5lGGh/2Fn1&#10;13fvQqbiOGBgn1g5eQcsyzoVMniOgWFGTXszZ3I+4/zwUVcAEgLmGEmvV4D6Gn6oiQLEsIqdxcpK&#10;mkk1bFsBGADxOpSHfgvEqtzSQAWNwR3Rj1i4n0UHuYeFxK4rZrpRSpHeUti/q6VGI1s1rK9jc/M2&#10;Ef8T7ybXw7griKP732hR93bu1SgOwHrXcs+25o3pY6kFo03vFY4Xw56DOM5aQgzJaMXHGks8m33W&#10;EEvvALwwrhjYO7LGMXagietU5LFpLm2Dk0AFZId0c++Vdu+2goUTN18X2e2NADFAvbOZbzdd59um&#10;yzzbcAkM2jG2+4hl35xZBwCr37fMTu9O2ymW08S9p29GPt9Sz8lqJ6F3Y9jHkNCL6ttDLYmBkeQH&#10;rwrsHoB7ogmxLuz+Ixj9J20BN+e8p6lndxEDH2/Itu2q2tb61W0BIJiF8S+DxVS4cTtAugPj1/uB&#10;FRPfjAy+B0n7tivKEMgEuHwMLPZTRVZ+AMNZgAfEsKFLYn3u4Xw4lrb/P4H2/7ko05y0P54BsEo2&#10;NSIpX1KpoYV5Gf1hKnCLzqffKh7RdLMOwAURAFZWPA/wbzMpK7+mDnEoD1fFHIqBh9xopeU32Au/&#10;K7Jv/5Cw535Zy/74bs6+FnBZ/ieA8/GvFrHth6/joM4wsEtwaT0MrEKO555K2ivEwCqtVLb6wzeT&#10;1qiikSW63WAhhuVtmAPbENeqr3PdXEsexngPbGDdeJQBhkfMm1owHUPebBni4fR8vhN/aq7l5GpJ&#10;SACoGuhbkMsbKiwNwwaKmxcBNNb7mkVjwijzRw1y/cHKQqtCqkDsqr7YhcjJgTgPTWp3YpcFyo4r&#10;XlZhxy1bzbsTCa7JBlSFtV6JH5wJIPYBn3/fYQu3qYQSGQ27xjihQDXOqvQ6iDxWTAzjuqw0cXBK&#10;44D3sV5jnNWvfPP2PCNrDmhAHCjG1bC9rUhY4mLX5bN/hQWqiOp3o6WGwsLdO1jYton5mtIVVtRg&#10;hdRspG6PNhaOH2iBpr9ZTvyvSe00ba/iYL2FcAXMuXKahb074TAUktBuy/gEwCm9ahQZrm6rgu04&#10;UeJl7+gai+YhyzXH1j5Ugoo/Vk23ePwAy04eYmHr6yzZ7lrzurW0xEEY8vYmnj3c1rN7AdpNAHoD&#10;Enr5BaE9dEPa7m2TtNemVQGYAPYWmHcP4N0JEGDdUzfVcQA+tbeSndyGhEZa281V7Z2F9ewBmF1l&#10;mfuvDOyhtqHd3TwEsLH9GAn9iw6wb3MADQPffG1gx65FKreubhtq17R5GLnk8w4M/iFAfBMg3s6i&#10;qWUnA6I7/Jz9HAD/DoCclFRVrAmINbBAgFMiSxO65wEskMOgxMTfwb5fngXwf3Xt/N+WfDFHCAMr&#10;E510CbE8gPNxcF5mw3yw71se52Mb/f4r5/jWxej5/V2XlgN/gf0169mCK2tYYkJPVwvtTR9giUGd&#10;rWRKJ3vuuSI3c8bLT1W1P3+Qta/FwGJbQPvfDJwHcF4uf/h6CgZO/hvAbv3bBfYH9QM/VQCAU/Yh&#10;DPyRJPQbKWuypIkleiOhJ8A4MkJkYzBpqHka/XJkPXEshl6ugvyRlpyC8aku+vBWS48bDovAuAA4&#10;5Qo5kOCrYOHb9yFHd8AWiyy9E/k5iZh3qRh4D+BYZD5xszd6sPl6L68DMPHvUY6h9x0tAChDieUU&#10;m96509VL+4POFHZoXufbicn1ln0Arjf+e/NQDZqaR3XU96oOGuAehoFh6PTEYW7QQOpWmHs3sauG&#10;NxL7apBDUqWbKiI5grrQBO4A1007S0yuqiq9WlSZXq/H9cTDkwkHFhM6cN3bFlmo1530AXh9+a97&#10;e4taXItyAHCwqhttJAD37miREll6k4KSVhrUoDdf9Oto3jSc4+JxFq+bYTHH9xZN5Pq4Fw1DhJXz&#10;82hN4FwCMAxMfJzcv9wCDYDgmMn9y5xc98XCw3paDmDHTa4yr21DS7W+xhJHGoZ207UwIuC9jxj1&#10;2HWhbb8qtAX1kLYtM3Z3u5T9blwZACbOvbkQkMZ2ahtsC2hPH6nJutqAuYR1ioHFwKX23pLqdm/L&#10;pN3fNrZdl8b2aAdltwO7mWM/2AoWBsR3Ng7sXtbdSgx8cyOA2brMVlcrQzonbCbAOJBM2mMAdBPG&#10;L+bV52iWu4hjXy6I7UkA8teUJmtXnAoDn2FixZ5fACBNcpePUz37Ehb8a7LQvvaK3XQ3/yew/mfJ&#10;OwLHvg50AnDG3ue43/ybgVWRJcbNs/7fAfAbAYzMsVWs8TXbfum6lnQclXeKiZXkStlfCz1bflGZ&#10;JcZ3swJVYhEHJwbfYCWTOiChucZ3Evbq09Xsq/ezTkKLUQXKszNzSD5/Dks7BkY6C8CfAeA8S2v9&#10;mT5fGPh5AKwk1gf8/gAGFoCbrW9liR6dLRh4gwUYi7o9/Gligcmw13oLlPUVcFmSkr0VsPRRADxi&#10;oEUqr9wHwDXHFBLazRt9K0y7B+Avm2MRktXFvHqjIaznrSaO5BgpvYdoKjGgJp5T944YcD/HWTzL&#10;ApVZap6nO7ZZoKGCAjSAFBD9W7dasHGxG23k60Xg8wDZMpwIgBSI9abDGIejGT005WskFtQLviW3&#10;FQoott6AZJbDcF1HyGuNCNoOq3Gfmt7H24ZE1VRCmit6ZF9LjehjsbLPmrdqK7Gnwox+N5h3Y0vz&#10;uraxoPk15muCuvU4NkDsq5CjL3Fp+TDUx7B8OeVcADz4RvO7ES9P6mdJ4t+AOFgAVluntnEvmkda&#10;VVzaX9sTV7tklivsWOaKNwJVsMHIKfZVBZc/pq/lJg/Pz9Bx+YXmN7/KEseIQY/Agseb+HZXixAw&#10;hbYD1lx4fmD7GwnAnj05qhRmrWunb6qETAbAWzFKZPOpY3Vg5fpI6DwDn9wOKwHgj5bXsHtg4Hvb&#10;cazLQ7sXBj6OXD7WCEfRMrAHiIGPN/ZhfN9uBchHiYFvb5qx5bnAdR8twNjvhlkfBsBzAONSln0s&#10;g/l9D6D96AyAT6Vy9h4A/vsZFnYgBjSfCVQOYHkA/xnG/hoJrUy0Y+r/GwMDPvUh58Er0HluGOJ7&#10;7PcXx7g6Zn5Qg7bJF3x49p4fcXztg0zmWj8QgJMCsBJakVu0zzfFnq29sMQSo290AE7OgoFH3mjF&#10;49vYs08X2l9gyjeeqWZ/AsB/UrIK8Ko44yxAHYCVaQbEGsj/wWtJl3nWLB1uto4/KGEFgF9K2fO/&#10;LbDXXkjZ+zDwB28i9Vmab8gzcNgDI9gOCPHogWb6V7fGUSS0sr4qVpiIoU3BiCuQuUe2WFZTyqzX&#10;jBDEpHvWWlLdSHq1JwAONiwBwHNhLoxNoNdYVaSsX4GBq1RRMbbmstL8VIApuX89hslxNM4YAHsC&#10;8G1bUAVIUP1W0knsexgAInk1ltfDoDUEz1s20/w79pp3Yp/5sGtagxmItcMN8y0a1sMidRlpe+4j&#10;VEJuzkQ3x5an8cHKUG/Eaaliiu0KNDJqJ/J9DUy6eHJ+oH2Xthbr1SYqulgL269Fsg/qYqmOTS15&#10;fVPzW10DWxNi8F+SxVd/7qAb80kuYmBfk9wt4DrH9gH0zcwf3YMwCWYGgOm+gFpvaRDwVyG1OY5j&#10;4CkoMb1SVDN9bODaAHKM8vAGEO9qqOLmuYB+AXJ+HM+tkxVx/LBebQsaX4aEvsa3A1f7dgtAUh/w&#10;cWLVXdfkAbz7uozd1z6wn/WHgY/WBpyw7i5i4M0wyt4sMTGgPnZOXk4rC70J1jpUyT5aUR0ASxZL&#10;jsd2B6x7Cw7iMPH1CaS0AHwrv+9r5dttfN6ME7m9adYqsiEAVveRZ48AokMs4wCDJnnfAXh78l0A&#10;/hYAP8W675OxfQKAP08p5s0DWDL1M7ZTIik/uV3+Rd9fI4PVP6xE1/8NwIqlXdfPvwGsOurA/sC1&#10;fOX+1zr1MwvIimulADz7CAn9F3cd+aKS9wCwJnYXyL8vyBATC8ChfUMMvOScSpYY2gkAD7bknIGW&#10;GNPVSsa1sWeeKrE/A7K3n6tqXyGhJZ8dgD/IM+/ZBJbmwBKAVR7pAMznfwAsCZ10wwmfOwtgYt/3&#10;BWBYuPVaYmC9LbAdhriBWE6D+FV7q7pcSeiDsPA4rms8zmUSQF4yi7h4o2UG9YFFlsMO6yyl0UPE&#10;v+4F2prMbsUcC/mtKVtT44bm52zSPFV6jYm6YYZhtHrj4d58HKqstqdJ6irmWTSY46qr5JZNFowe&#10;AOsMcMP+Urdtg4n1xgMYExZOanjd1OHEmBg/wFTG2T++0zKblrrRSD6yOBrcw4IVsP8hrnEn+/J/&#10;uApwTiREgHU9vZ1hx1JLrlCfNGEAIFf5ZdJVVcGIy8rNH9LdAkAWLQegFSp95HwjiWXbNzYPwHhN&#10;rrBgNuHFaoCl9x1VTLXkKO5PfbxzcF7q14Whg6m0X6fGxPg30CaAeeM8VAz316NjXnqrblqTu2tR&#10;sktg3jAHx8gz2Trfvfo0GN6TEGRI/m0MerG43gLRqpHlAHCuP86gWmVLHIAV9zT07DCfdyBpb2ka&#10;AlzfKi4CyNcifztG9qPuAPdQTTt9M1J5Bwy8CbDuhIWPVoeV67vY9+R2ZLWy0IeK7Q8VNe0uwHl3&#10;m8iWN4jsFpj9Fg2SgOnv5Bz3t1GsHcL4+d83N/bseLOMLcgG7hUqRwHEA8SuyjqPATAa3L8OAHfi&#10;896UMrqxPc02X6XEep4rZ1T8qeyyAPQlv/NJLmWKA9PMlF8rJnW/xYr/Z/DmF81wKZDmwSvQaX7p&#10;dzn+nzm2aqNdP7Ccg/s/z/RfAdgvPP1WPE68mQq4Nv3WLB35oYwa6vjnMLBZ55daYkA7PDXGDYAL&#10;xve0klFt7OknS+3LNxL2wYvF9s0nhAeSzwIkYP2fAM6v0wTuTkI7ABfYV/yv9yR9BlD/8HKB/e7J&#10;pL32vGd/EIDfKHAVWZ1WI7t6dja/2SUWLoV1ibX0wi33toKDmoNprfnjhpgH4FJiT2RzhPTN9O1m&#10;gaqhNIOjptTRrBlbVxBr7jbNmxVqytmVGOBQALmpwnxJX83jPBknIAPXzBYcx1NBBgzuqS95JazZ&#10;CzWwHSl+E+dVMYRG/yB/U7fDnpqmRq9C0fzJGjAwBYmq7iSVWN6B49ALvretsFATAexaZfHkERaM&#10;h+2O4CQ0tzIgDQCzp1eZCAj7uX437hmQS7ICYL1k3E2jo1errJphEY5Msa6ywD4A9jfNsXhUbwta&#10;EHdeVNeSl5/vpLLe7VsAgN1g/qk8RwFYklhdSXx6egt/l2aW6t/RkiO6m953lJk21sJW16EqYO71&#10;XN9itqsgdOH4npJZa7kGZZ5V0XV4tQV64feIXtw/cl0jlYjJg14dzG90mVWqmGDZtqipfYB177UA&#10;GEl7VxskdLPQ9sHGyy8JbEfDtP3g+sB+1C1npw7UNLupsp3clbWTWzDGXUhYxcA3IaMPlNlJwPv9&#10;9jQALrR3FtewE8TT93WIbfH5oR3geMc57l6Y/bZmktCSzZLVxMCsP94ktMMNI5sLgJcCoBMA9Qjs&#10;NQHQjOX3Nr4vBlTt+H23sr2A50VA9Z6ryNJIIU1rkweLAPot655lOzG0ACZAfs33UwX/eUn3/2kR&#10;izsAO/bV8bREMHja3ubcf2T9yTOg1pJnaQFYhRyhfezzHyBXbPwB1/OXs5lprvVTrvEvxM7f+Vmb&#10;Vr+IOLQlDDUQedWbeLin5Ua0sccfL7EvXwegr2btr58Gjk0FTiWrzgJYjOzWwcKfviMG1svM8v8r&#10;Y+3+dwxMGzyhSiwA/DqABsCfsU/PrQ0tAUv6TS+yaOYw05hUxxgCCEyoNzMEowHwpBEwMAakNyJs&#10;rbB0f5gJZvS3A0CVMmoo4c5VFhwhdh0zHMkHiGaMR0ZipJoiRzGrRj1NGZo3UGK3QP25m5CGHEes&#10;HRErB906IS+JNY9wLGJNHwCrm0gzTuqthWFFeb6aablKNInXVZV1z36XxErdtdtCriMU4+9aYTGS&#10;Pex9g4UAVX20Sv54t2xmX9hO8Suxpn8IEG/SUMKpOBOciKa6hUXd6CLkdVAxxUK9SHxsfwtgRb0T&#10;OD3wRosaXmwBS6pWNZdxTq3mmJK9awHcbOJ+gVjFGfPHompgU2LiVM9W5vVpa6kBnVg/0eKF5RY2&#10;vNT1Fwc4hkB9wUqITUJ1jCd0WMk167qR0sqA+xpuOBwAKxO+hbBkX4WFkwaZf25N4t+rrdJEwq89&#10;jTzby3IQkN1O3Hq0mQcDB7bs4sC2XB3bD24I7dEbM/avPdVdJtr1AW+G7XbBQBpCqAH+B1m/zYeF&#10;Acz+QnuvojZA9QBwBIADO4BEPgZId18FgGHcR3AKN3O+m3Eet6vvme97roxtbiawbTDfrYBFs3KM&#10;AsgzWPYDBk3s3oHlhPpb+f0HQPGyAAJYP2f5SADm0/Xxst1zbPdnzdwBW6sLR+8w+leyEFALeAKx&#10;ZHIe8P/NypLh+Yy2gJoH6N8LsvYux/6S/fLT1OblsAO9Y2qcGSD/kuvRvgLtBziNT1xftc6VtG9T&#10;KfuD5qxOltjcqhlLdEGSje9mqdE3EA/DQiPa2k9+WcX+hNT9/NXQ/vaZZ18AuDxYBdB8EusLYlz9&#10;1vr/MDDX9l8A//SdlL1HDPzsEx4SGgAjswXgL9lvyM5LADBs1OYKCwdcjyyDNfU2AZUF7tKcTMst&#10;GNoP2YcE1GtGNy60NDFiVqA/hnRVIYTmVpaEhvV8QBkMH2ix3qOk+a02whKr52Kc0y2cAmgnAWBi&#10;U71ryL17eMVsl2X21i+y9PzJFt7Y3vwtbH8UAAOyaOpoS2vo3MTBlllN/A343PStOBmP9arFDrfA&#10;9gDWu2+/m34mXga4b91OSLDQIoGNGNZNtK44k7jeO4RkR3KmOre0cDEhg2a+WDgG5zIIIMF2mlFy&#10;1mgLNHxwQFfzYb142nBX+aQRR7FeyH1xfYtbX2t+nRoWqV9YEljKwDEpABOABVyYNDUT5zd/HOfs&#10;ZN7111nQv71zZPHKWRZdfoGF6lNeD/A1Hc9KHIkmwRPTEj8nNYZ4/SzUDde1lZAEOe9pRhBYO5g/&#10;xuKZHP+aBuadTwzcBDV1oBkMDPvuRULf1CJlB5t6th12XHNpbOtYHrshbQ9dn7HvtgvASOi9aTvp&#10;AEw8ebCanSQ2PnWwqgPwqa0Y7L4cMTAAbuHZg9fHVtEA4DZEmjeLbM81oR0DsA+1F+OGdhRHcaJ1&#10;YIeR1ruvyNg8ALwPQOiFZpMw+jF8rgTISmANYbmR5YQDbYhMDuzXgPQ0wFURx7v8VsGES0CxvMR/&#10;r3sCjOaxCuxfLP9QJlrVWPyfB7GW/wawPpXBZv1/yeh/EL9+yHk0sinfF6wJBcTu+RjXjREuyKEC&#10;UCH/BeC3NaCfa9ZxxcIfIvn/WVDZflAYW90W5xP7djF/UhcrGI2kHd7eHvxZdfsTEvqPbwb2HQD+&#10;/Az7im0lp5WJzv8WgJMOqB/CwJ/zqay0AOzejcR/7xEDP/ukAKyhhTDw60kAnLDRu+paYnhfC3uh&#10;AFoBYs3bhPzT0DdNOhdtg0mJS5OaC0qDHrYusQwsmNVbCo9uI5aEgZVNloQGkOrrjWHsWAPkxw23&#10;SGN8Z49z41b90f3MRzq7JM8CmG07rKIBBOuR5ZuXWgZ5HWqM6wJYez/s3+d6yxAzB82utnhod4s1&#10;FQ2LwJJ/W8FwYnTiWMny2WMtOLgGMPS2DIyZXQ94N+MUkJ3h5MEWaIICAOUKLo4TXy9CYbS+zlI3&#10;NDN/KNfTG1D15tw4l/QOve+IduA4oV7l2Qmg4whiTWGjucOW4GgaX26phpeYdxkA7NzWZZGTK6fl&#10;mVhvaFDfL6D1NTnCBBhamWW1a7fW5nVvRRjRi7i63CKOE7Zo6OSxY3jUhy/gK6adCVDFyEjzpJsQ&#10;jxACcPvEyCHrdE3hnFGWHoYkr12FaznPEre0jWxvE992XQcLA+YDAGwHgFp3aWCrLw7t3g6h3dkh&#10;Y99sFYDVDxyeATAMfKjUvj9Sw04erJwH8CbAsye2j5fXsdtahXb/9TDwBZFtvyaCgQPbfqVvhznX&#10;Pa0C1z8sAIv1916JvL4ia4vTrAc0ywDQMIxes3Fobmi94KwLYOsJKG4TgAsybqqbnwCqb8XIsOYf&#10;UopRYcYzwPsQ0D3h5wB4GetwNgDuXwWF9r4vFhaozshmjqvt82DO//4e0CqZlQenMsih/REJLAB/&#10;LTD+G8CSyGdj5fyUtgK/prl9h8/nUQCuiMMdN+1e9fJNQbH9Jc7YovPKLDmykyWn9rIkTJwY3tHu&#10;+EkN+zMA/vw1DwCreygPVgdgGDZffcX/ZzLQegfSxzDwFzBxPtnFf2wjRtaUOs88iYR+LuWqsgTg&#10;P3GcKftqWwI5G/brAKvUsrTisFkjzNe8TppQTQAe2BtZByvMRRJuX+JmhMgoSXVgM2ylGHYdRkZM&#10;dnCTm63DFXnMmgDrIje3LHexbHI48axYZaTqglEYerugEkpLYMuK6Zbh2NHIXuYPkRPrh4QfzzHG&#10;WBYAeR2bYOxTLFoGcFXqKIZUYQXgiGDkEMcQS2IiX3Osywzs5mbLyACAeNtCC1WtdJA4nVg3CSA8&#10;vod6h2+vdpZscaV5nZqZ1x4wt7/WvKaX8dnYDRZI4yT8sf2QqYMtN6S7m7VTwAyIjcOO7APzpa64&#10;0EK9LVAAXgHYVk3Lf+p9v8jgELA78GpmDtUzw/Ipvc6mH2pnEkpFJZZVy3A6nGd4b/M3I5d1jX2v&#10;N29MXzcAIsTppHYtssT2+RZwj0H3jsjviU496LwB58gMuMG882pZ4nAL3/YBqh2AaR8gO9ISOds4&#10;tBVI6BUXpO3e69N2W7vIvtooAKft9F6YDqC6yquDZfb9oRp26nB1O7lN2WmMfndgn6+paXe0De0u&#10;wL/gPGTxGebdeY1nB5DNJwD3/qtV9aXY2LN9AHjX5VmrSEfuZd4acTQUJlMS6wDAWQFI2/O9LwBa&#10;zf9/gUktVWI/AKQvKXHEtl/BdK+fYWe9F+lvyYz9ygthzzJ+i5kBGgB/wy+2v2o7x7YCVj7j/B8W&#10;1oiis68MzTOn3vjwFesE4K+4DjdYws3MQRtoBhAcinuDPw5CL1jT6Kd3uZ5n+P4dMlpdU/9I0j4o&#10;BF2X3h7xZGFk5/VsYgli4IKpxMED2tttP6jpstBfvOnb3z8HwJrzivhWYHXgFUBZ52SyJPTbBfaR&#10;stD/BWAlsz5hvQPwE0l75TnPAfg9gC4Az9oLgKeNwsiRd/XLLB7VE0DBbsqC7l/pprPx+vXA8JDP&#10;mipmzzJLw5iKfc/2AevF2UnWaYhesGimFU4ebdGYAYB3iRtb7N/Yxnxkpt8PZTGIMGGMZp5Exs5A&#10;pi6danoDX5Z4NgYswUD1SXe2FKySXj3HYpgo7NvB4kVIXQ3Vg30DAOjAuwzjRn6qpDC4nXNPHmJF&#10;gCQ7nHX9ulrQvKFliBUjmFTlkcEhZDYs6W/UsEfYWcmrDo0s1aYhnwD42ossdfm5lrqwlqUAQ9y6&#10;iaWnDLH0hH6W7dYuD6qJA1ENky3qc4Ol6lSjzWpZeN3l7tqSqqTi+J4md4d9g/7cb+tGFktZoAKi&#10;AdzLLM09TRursKN7O8sM725e5RLLtG5s6a4oAPUdI6d9DX4Y0ZOwhhCg0eUWD6P9AHBqzxJibhwW&#10;SiW6CeWzFcc5f4Jl1s9zTJzYQfy5HVBth3UF3KMAeGej0FZfFljFubGd6Ji2Y8Stn62CyW7BCPfB&#10;wJsweA3gPwTzHq5pJwHw99tit952BfblhlIA7MPCgS2+MLT1VyCZiYH3XIuzuFZgDmzvNb4d4vfN&#10;yPeD1wS2CwauyAB4ANSHZTRGvw6mXAzYevHZjnUDg9DmViuzHWkcSypnqwHoHWcSWZLOzwL0PyGR&#10;3Qu/kdS/4f/Pk0pcZV1crFj1Da/MPv3/mi3y7JIvzNCwQb2uRayqDLYGKmTtb/qEiQVgvUTN3NS1&#10;kdvuLYCq9yCpf/gbpPRfUkX2GaD/Ldf1+RkZrReyfY/j+T3b/oXvf8l4NqHNOcSjyDkBuH8Hu+2R&#10;Gk5Cf/pGyr77PB/rfqz5rPgUOPUqlU/ey4P1E8nrt5HQMOtnktBI67MyWu8Hfu+VlD39ZNJefj5p&#10;b70MoJHaAvDs/UjoUUjFCXj/S2pZ0OJyi/SSLaSZ5oFSf2qgl3GNH0zciexFpkYqjdy71vSme0+T&#10;w6mGeONi15cazZ5quaF9LVaMNxYGubaB+S2utiRGGPYABBi1Zp/QC8SCUTDUkB4WT0JyTxthmTH9&#10;LUYWBtcja2XsU4dYeEMLnAGScfk0C9bNtXgNrA77xMjSjLLlGvWDtFQRStCikWVg5Ozc8UjuHha0&#10;bWJZYtgM+4UzcVKLYC2N6BFD6tUlgCFaTLzfsbGlmiGJr7vYgtZXWdzxOsDW2SJ3D/0s3aW1Rd1h&#10;TSR9anwf1w0UKQ6+5BwL61a3+PIGSFnkrhJVkrx6z++MERahOuJubS1s2ciyvW+04l4dLYszi5H5&#10;4RAYs3Nz2BSloHNXLbFsl3a0Hf9pWKe6m6691FIXnWNx24bmX9nAoi4t3KixAOcT9+pk2cE9LOS3&#10;4mFv+WRCjGmW2Ep8uv1az7YA4O2A6yYAvBlArUFCV1wQ2u0dYzsCgN/TGxqOw2T7Avt+E+DdCZgP&#10;V7PTxMAnDykGjuzkRkCyPbA/bapmx1sKwKEtvii0DVcgzRvlQbuX893U2LM9V6fsQMN8v/NhgLz3&#10;qqwtysUu7u0By05MJlk8a59KWQuWzqFvU2uX2Jw6hTa1LLRR2ZSVEzOv8iP7mydGVddNyh53QwYl&#10;pVP2GiB+HfB9nyx18zcLjB97Ve1dX6CSZBbz6vMs+wrE+VeEurmtkMYaxP+VV2Kv4DDeBIx6mZmc&#10;g5uhsqAS//swbcqed+ti+wfrX/WR0+zzHGB9Qc6Cfb7hfk4C4B+y7nUcwckwZQ9eVmTpAa2Rm10s&#10;0budHX+gpv3pdQALgL/9FAALqLCrpLT6hBX/CrwCsmPgt84AGMnskltIawH4M1j7vVdT9pRj4JS9&#10;9RK/YWDNDT3/GHGTpmWZORjDbWipupVgnYH5PkzJT4xfsz6kMKxYMeUYZN/EUW46WE1146a7UZZZ&#10;TL1nNfsie4f0sbSyzK0aWvLS+pZqcpljH4HK79PJwrXEvPOQp22aWHBja8uwr/vs2NT88+uZV7Oq&#10;BS2vs3BUH/PbNrKgX0fLrZ9juekjLdezs2U7tQakYyweibEP7GLRbcS0xMjp0QMtS/yaWTzVga9o&#10;6giLG15q2QXjLCYk8LiPaBxOApnqb1/oQOzrJdlLxlswEaczb6RluPdM99Y4FVgbdk/3hOlgywAA&#10;+6xX/2/qmosswrHEza604IoLzJfkBrwxDseHhcW+is9T/W9w3TyaOSPDdWa5n9zEQZbp0MTCSy8w&#10;7+oLzWt0seW6cqyL6lmydjUcxfUujIlm4yAuP9+SNasg3dvRpjdaEpUWEYYEB1fgWGdbCGPLQaX1&#10;nuH10y2eMdQSmwHVFqTtmqs9W3+Vb0daxLbNJbEAcIPQbkY+H2Xd2wuqmd1K3Hswtu83CsBIxiMC&#10;cDU3R9ap7UjXLRj91sj+uLGGHW+RshNtQlsEA68DwAcB8G7OtQdncXNTz3azbu9V+W6kI41Stu+q&#10;QpudzSCTU9YTIPYPPGsTpKx1kLQOYWCjapXZ0KqRjS31bV6VyOaVpa2C9VNSnr0QCJAF9j37/QIw&#10;K1Elxv0UUD2LbD2dqmG/Bjgf8vsvMPBrmpaW36b/XPwr8OZjYIE5P7+WABzZP5PF9mfA+BMva4/C&#10;8N/CrqoAe4X9f8t55CTe5/t9SOU3dEwA/LiXsSfDEq6jFIdCu8DOqhb7M/L5Tc75gNia33+s6Vmz&#10;bldbYhgA7tbGDt9RGwYGkK8j1T9EPsO2elWoAKz+XTf31Ucw7wdal7SP3kzZR9oeBj6bmVaiS91K&#10;YuCnHoeBX0jZm2JggP5HGHj+LRdYQv2YE/tYfGMT8+pUciwUbZ5vSb3eUgPFr8egp48mTgO8Ta61&#10;QHIZsPqbl7oheAXbllhyM0ywne0nAIKuGGHFTIvXStZhvEhcvdc2ecm5FrVoDGABPjGqf+WlbDcd&#10;CTzB4msvN79GZQsuOc/CC88xv3pVizs0g+kGWTyks2VaXW2FxKHF45C0YwcQZw/n/+Yw7jQYOR/3&#10;5jT1axuOP2GwZQFwcOX5VtT2WosuO898nIneOpG6BsAg5bPrZluE4acOLDV/2zyLVcNMHFygOLJO&#10;VUtddj4OpRks182CsTiSqy+x8EoAdxUy+6L6Fih7XKemRVcKzM2R7MSlrWBudSHB2kkY1OvczArU&#10;V3xhXQsaXmLp5tdYAHgLiVcLWxNv165qft3Kljq/pmU7NrI0DkEOLOrSyuLFtNlU7uN6WPeCepa5&#10;jra66nzzawFylWIe2+DKSqMu7S3TrhnOY6hFK6ZaYj1MuIFlPeCSbN6NjN4GE6++NHRdSUdaxcjq&#10;0F6ZVRkJDWgP5Bn45C6+H4Z5j1Y3zVR5artvp7cSM/L5502VYV/PTrSGgS8glr7Ys72w7B7Osa+h&#10;5yT0jsthYRzGMST0fhzInitzNiWXsRsBYZfIA7QpaxN61tJPWr+qxTaoZsa6laRsQpXAZlcNbUaa&#10;2Bommw673SSWc8mspL3K55uekleSvoH9whVYVLX3kNKvA5q/pYrtxQB2RF5/qW4mWDbPwAKyPvOF&#10;HH8TgGHUv7D9twD4VzD7D2Dx1zj2foCq4pLVHG8F2+nFa3rlyz6WD5OV7B+paraNa3ovLLN3vWKO&#10;oVrsyD5zn4HdpmvyYeyqnh1oUt0S/dpYoksb23e0jv3pVeJYYuA/fZhCJmsQglg4z7r5riQxbb7r&#10;SOyrEUb6ri6lfE00AGYfTWr3xOMpewEGfv3FfAwsAC8+jmyfNdbiCmJK4uCg5WWWqlFk4fwxsOxK&#10;l8yJiSkLh8HAVxOLNbra0pohEdmsiihfc0Kr6EEliRuRp5NGWtQN1kImB4A7SwwcdGpuyQtqwyCh&#10;5W5oDVMOMu+6aywmpg73rbTsOOLDBhdYsqzYgmZXWW7LXCucM8aKx/fHafSxzA1NLQ3D5ZaUW+HY&#10;IZYdO9jSbZsB6B6WLR/qmDszCaADWu/qBpaBoSPi2eiyc6zS6O4WNWxgyTqVzbv0XPOvOB8QXmCZ&#10;bu0tlkwf1ct8QJK6oL5FOJh062uQuc0td+1llq5NSHHJBZYm9o2bX40cbm1+r7b5l8DxO6xb2/xc&#10;saUvOtdisfMldSxu1xAH08eCLi0taIeKgK3j5txTq2st1/IaQHqVhTdyvaO6WZp9Com948aXWNTs&#10;MsvqPnu3ZH1ji1pfZJn2V1ju+mst2/ZKy7a4wor6tbMI1RleWNsy5bQZzs0bRNzcuambzzvuf70l&#10;1gGiNVd4tgFpuwYA71AtdOPYVikGRv4ebhm5xNbvp6kemvhyvweAU24WytOHqjgGPqUs9I4QAGP0&#10;O3z7enM1AOzbrSyLzvdt4YXIZxh4HzJ9P0A+Qty9mePvvFrllYD3ipRtu6LQRhRnrBPg7ZRJWYd0&#10;ylrBvr2qFNlQZHOvqoENrhHb0otKbSGyTyWX6wHwGoCyFuD8+cxrTPSWhCdgy3+lCu07JPPvAOkz&#10;LJ/7ZfbHM3Hoq36p/Rzm/iVAyk+Olwfuf8fBfy1Qn3Bsf4Vtv0+W2c84xhOA71OOqxkzp8D4c1mm&#10;sf18lv3sc5BzH+BavvOq22FY+GiQse/CKvYN4Ndke68AYM1geX9BAHsD4Bpp+ydhyvTmtawAA9l5&#10;oLZ99RogfRPn8r5HvKsJ6cSoeXBKUv8RAH8KYMW6KuIQC+v/s1Jb71L6DABrSp3f/AYAP+/Z6y+l&#10;7L03PAfgVbfWscTA7sSnrZFkMNrc4RZ2uBYmu9bS+5dZFhlZ1LWtpZteaXGL6ywHi6Rhk2jGSPMB&#10;cbQaKTccWaeZKLZXuAH2UW8YeHhvC5CRyUvPswLAk6wFgGqUWtGgG4l1+1pmzVyLNhLLAeKoeWOX&#10;yAkurGfZnm0sN3ukk8SBgNkYg78aMHaCZWBcFe7HV10M4Ik/r7vCPNjQv/xcC669GLA0sELuI+6P&#10;TIexJUE9WNhH5npcR+ricyxJTFnAPokL6pp/GfKX9frfb8g5ml9pEYCKxIYwtV8PKV+cs/jcWpYb&#10;jwMb14t7a4/MbWGhGPj8GhbWr2Ex9xdeWNXCBrXMLw4tTWycEeA4VhHOIn1RHYsanWPp9oDyBpzg&#10;qCZIYdp3EL971rfMUBzHmAtRKxfgkK6w9MSL2aaexf2qW7pHTdrrYv4736Kh9axw/HmWG0NcPLSW&#10;RYNxGFMvQv5fjlNtbGF/1NS6K31beTkgBsgrkbVbrwtt0zWw76W+LbsksKNtItsLYz49HgAriXXA&#10;c7HuSQ0pPFgKC5choSvlu5W2EQPvDO3Pm+sgoUMAnLIFMPDc85XAArzXwVIA9gAg3nKZbzuv8hwj&#10;70O+77imzPqVZhxwO2SS1iYusG78Hlq32LpXTsHAsU0+p9A2X1fHppfm3NQ7UwDUPoAi4DzpZLEG&#10;0qfsN37WPvBKYdGMfQgA/+DFMF4Jsaz6gNP2Cqz4OEx9HCC9C6jyfbX5TPTZ4o1v+a765W/Z/++p&#10;yvYrji+5/A0AvgWQzgHsemfTPtj4BL+f4Dh/Ql7/Edn8F7b/hVdkb0S17Mdc37tKZOEAHmKbmwHw&#10;bzjOTzn315U598UsV8e2vEGJ7Vtfw75AEn/5VgDjAlBi1s/OxMHqMhILC6Tq5/3k7ZS9D8tqUjsx&#10;9ccsLlb+N4BT9jgAfv5ZVMPvfcfAGhSxbmeZJWCaFFIuWafMvGYYw6R+lkYSFqo75/w6lrkA5rrm&#10;cpivL8Z+oQU1qiK1a1h6IyAEyN451c1rfZ0FI/pZCLsGnVpZ+sZWSOk2FjYFZPXZXgCuWZl1sGPP&#10;juY1AWCA0K9exbzSQosAVDGMlRGgBOZGSM5OTYh3G1v68gstC9gy116CdD3Pgno1OF4ZLIuhw2a5&#10;Hk2tqFdLKxqBc+iB7G5zuUUoCf8KpOuVtSy8CrC2BKTNLrC4zcXI1Sss0+UaK+rZxIr6NrFcF5hu&#10;bCPLjWMZ28zSfRpYEaAq7H0+kv0yy3WqZpnBdS035FzLTQBo0wHU6LqWHlHLsoNgw141YU7ao2sZ&#10;Uh7p3x1W7lMKMKuxnt+sj0exzaAqxLKAcngZcW3WwglFFk/OWTg5Q8yes2gSv0eXWDy4Ep9VLBhX&#10;yjq2HZijbfl/JutGo47Gs92CqhZNLrZ4Ef/PL7VgLuFHOc9yxeWBrbwS9r0qBZA9WweY1l0d2JJL&#10;fFtwIbEr7HuwJWzFRdgxlVSqv1e10LDxwbK8fN5XYqcBrsorDSB/tqaq3dTEt9va+IBXAPZtFwy/&#10;uyGgRa4rmbUVZyEA79ZvPvc2rmJ9yiJrC3hbp2HeymmbiJcbWa/IRp9bYlMvLLFZl5TYwGLiYNhu&#10;IwDomUzaQRj4lwDoAQD5PUz3PQB8FpA87Rfbd7DtR6z7AtA9HRTZ22ExIM/YG8jin7L9XRznOGD6&#10;znUrCbgCMIBKZE2vJv2G/b9DEv8TBn4zmbZ3xMDJrN3Efg/5hfY80vpTJbPcEEMpAH0vsx8lMvaO&#10;X8MeKyizDTiMz1Q8goS/jX3Hw8TbiNk3IaFvLvLt2XqxfX51oT1Tv8zuW1rTDfn7BLAJuO/Dvso6&#10;S0ZralgHYOJcAVpT6WjAQh7ABfYh22pcsOsL5vubjoGTADiw115A2nPcL4mjN+wpteR1lyNDr7EM&#10;Rh9fVY9Yj5irZ1Pk8nkWX4zhNaxrUQ/ANfp6ACnGQlpeU9nigddgYIr96iE961rYCOPsdD7MCat0&#10;Ayi9rrTMgIYYMMDpSmx3fU32IZZsX91iQBF1qWJxxzLLDawNEKti9PzfhWP0qQ04AA6AypbDiJ05&#10;fg+uZQzsNBDQ9rvQcv0vtKLy5padcZ2l511G3Mv5pl5qmSliMrHWOTicOrA5wB8D2BYhZedfiDRH&#10;Ys+G6cfXsmIBbALXMpZ7ZLtwDCCcClNO5FoAQ3ZWLYvL+W8S1wlYwrFFlplXZsGorAVjsgCo0DLT&#10;qlg0jrYYD7gGs242AJxZyfzxGdixkoVT+T0dkE0qtfQs7pnfAl44JmPeEN+iiTkkN4AdDpDHFFp6&#10;FMAfD6P3K7R4YhGgBbyj4/x20zjW4uoWlXPcCVnzR0Ycl+3mlFo4jf/nlQDgKyKrgG1Xw8Srrwhs&#10;PbJ2IyBeCjPMOTe0nU1iB+AfDcD4jxQTAxfaqc3EwDsiwAuANaxwD+t2BHZ6b6HZtsi+WFPZDiOT&#10;j7f2bf6FIYvvBkhs59jbOLZAu+FSDxntOUBvvSxpW64ts55VYmseJaxLSdomN6huY+oX23Dk89j6&#10;hbbg8qo2+YJq1hKgzSdOXgSIWvH9AIB7PRHaPbDmCw58GfsA8B3h90eJ6vZpIgcYC+3niRi2zNhL&#10;sOSLqTJbDmj11oeJbHuIbb9E7hqMazCnAczPkjHsWWR/AsQfcsw3YPWfA75fxZWQzD4gLbRfRjn7&#10;dXGhPZcrtGfDrD0DSz9SXGQ/qFPT9mer2FAURI+SrB0qqmK/S+dsOefpWJKzemWBtTsvbZ3Pj63D&#10;paF1ujq06y9DXVRUtk9fQ+q+HdqfPvbsA4D4IeD96M08aL/4QNVXgPathIt/339FEpr/FCsLwH8g&#10;TlahhwAMO//q1wKw7wb1v8/2X7yTsD33FFlBLwx5cDWL+2KoPcUgGElbjKVHdcuMBDiwTTQaJusP&#10;IwyA+QZgMAMxykEY7ggYaCRSbiSGPrQKxljNgrFVABTAmAwgRwCGgRhkH1i1H/uNZv0Yjj+qBLCU&#10;Ah6McYgYBlYpZzuBBPDE4zHq8XwCnswk2GZCFQsnwnAT2X88QABk8Rh+r64FOMsAINezgO1nVLb0&#10;Qu5lPv9P5/omw/pT2RfQpAFfejH7TuNcMwDfZO6RUDCcwPr5xLFTBVjueR7bTAdMbB+PBlAwYXoG&#10;9z4cphzHekCY4drD8QB2ViUAVeT+F4CiCWnkLeAdB/gmCPRsM6VS/v6mcV06n0A3DfacUEj4kXHX&#10;kR4JswLqaDLtMRJ2HsUxJnMM9g/GRFwb+3CeQGw9jv+nsfAZ40zCCYB/eJp2T1tiySUpW3yJZ8sA&#10;0+orPVsFG65jWXoR4LsApmycsWNtQ3u0T85MgN1fKS+ht4f2PRLaAXh3BkkNA++BaTZ49tW6Gnao&#10;aWw3tQpsDuw7r4GKODRVD84Bub5D57jYs/WcdytOYwvrdjWraT3K0tYq59sQWFeSeXDNjI2snbE5&#10;F1aykefE1rQ4ZW1KfBtePbQbyzxrnPaR02m777pqtpgYeubFOTvWoJI937yarbgsZxX1K9vdV1W3&#10;WxoU2qYriq0t/3drkLXhjUuscYu0tbg2bQ0vSlvjZpyvTbFt61zZbupe1U5g0JtvLLTyblVt5401&#10;bUWnEpvTASXAur7diqxHi5xNY/9RPctszMCaNqRLNeveq7q1vj5j3fpXss5DSq1Kp6zV7JmzSn3S&#10;VtQytssbpa1209Aq9y20Ijx30Vge5OgIzx9jqKElBgQ2c3exff4y8lkx8EeefQizfszy0ZsJB1IV&#10;dnzgRhVpID/fXwO4gFnyWou6liSTlZF+69WU/epXmlrWs5fPDOr/gmPsuT9nicE8fIwnHIDx9Su2&#10;CGAG/QGEAAdYg64YUY+M+Z0jC67H6/fFiLqxfQ/iw8ECNYbbrwRQ8zka0IwEGDCO5GAwCIMfCej7&#10;YcQ3AtTOGFwvjLcfBjsIw+vFsfqxbiz7AJR4HMcYeYZ9AEI0qshyc6oSi7N+KOcbwzYAOxqHoU/M&#10;G3V6OscCkBHMF8/ECYzi+FPYbg73MZz144uJ7XFS00s5VjXLTqwEYPmf3+kpgGdiqWVnElPqc5Yc&#10;RTbvFAT4WTggzh/r+yIc3CTaYhLg4pzxzGLzJ8YWTIgBGGCdAqDKOTfsHOvaWJcGhOkxbItDCgdx&#10;P3ICPGttl1mKw5vB+TlWZg7OaFZl8yfw/zju0zkKrpNjeKNC7gdHABuHk9M4jOL8NbCNQK91GWR1&#10;OAYAr7k8tApi3XVXRbb9utjWAq7N1wW28drIlmt2yqaF9mAPYjoesu2r4iTzyU0JO7U9IvaVhGaB&#10;gU/vL4OdKxED+/bt3gvsbsBwV8dqsHqhbbmuxI61qG5HW9S0o61q2c2ta9n+JtUAeU27vd15dnPb&#10;OrarxbnWFQCPbFDZxgDYsUjmaZdUsVXX1LSFDatbm3opa3kOSz3Pmtbz+e5Z60tjq9u/2CphiGUY&#10;WNX+Oct1S9t5/bN2KTeb7RpYzWFZqzwotpIhNHr3EAOKLNUnwAjxct0ii/gdjogt2Tc2b1hsqUE0&#10;Xr/YigdnrBKNlkMaZfF8RWNzVog3DMdxnGGhZfG8KQBYMIlGHJoyf0qGGCZjiSEBAAksCSCDUQCA&#10;cwf92WYQ52XfiO0jzhNMYZkHeKdGThol+gU2bVepffYyIcgbIWAV6GDas+AEvJ++xzoHYIE3n4V2&#10;813B0pq4TrGvRjBJSisGloT+3dMpB+D331TNdIEdvL+I6y0yf1Dawq60wWCAwhLjeELAHHTH+Hry&#10;vQvX2bMQeYwhob4EvjRxXITUSw+R5GPdAAxuZGWLRgAkABkNYd+hGPEE/h/KMThW2A0DB/BBJ5xG&#10;77Rl2Tbqh3PoQzuWY9ATkaQANZiAQ5hYbNmR7DeMdp8NAGHmaC4SewpOgt/xDEAlIMwGjFMAKkwU&#10;Ta8EowHMqWyzEMAB4hhWj2dXtcwCjjENVoUFY+RoiJOIy2FTQBqP4TpgxOwK2H6mpLGOKxBzDLH7&#10;bLZdxr3N5TxzuQ8kazwHJzOLNpiDA5pC+/F808S1YsioHHDpf2LbrM4HC8fEuBHgFlumZ+Moy3EG&#10;POsImwrGcP9zdX84HZg0jQNybI9TiqbKMbDvWJ4PNpheSnvCwMH4EPsB1H357IPdjsOudjcKbbOL&#10;QTN2pEWR7W9aZIdalNjhtpVtb+syO9yxqv1i+FX22zEX2uljDcxuv8zsEGA+quGF59rJYxfa94fP&#10;sX8dvsD+efAc+35fTft237X2syFX2E8GNLFbb7zcbu96ld3fu4k9OrilPTqoFZ+t7J5ejexhvj8y&#10;sKXd06OhHe/ZxCZfVsOmXFlm4y4usfLLSm36eZFNapCzdvVCa1K3wFrW96xZnaQ1qeO5dfW7Flqy&#10;X2ipbqF57QFIRz5hjUTHwAoAb6o9n918K7jBt1QPwNSbm+5Ow9/AZ8/IvC6B+YA6Goax9mVdr9B8&#10;PmXcPg3kAUaPxk0B2Gg0D2IE200GdHwGeNZYD3U034fwIOUxB8eWwfj8gSFxFGDld9CbfQeyTZ8Q&#10;WcU5JuMg2Cfku44VjOJ4IwE9AB65usy+eDWyr99H0r+ftD8gj99nOVuN9YkGLzjA8gn7fvgGDAyg&#10;P5aMFtAlo7Ud27z9Uh7AT//Ws98/k7J3iavVP3zsgZwVwKi+ro12CyX1kLfRQAxmKECDLaNhGOBw&#10;QD0KY8IphkMwKBnkINpgIIYKm2aRy9lJNVgHm0wHXGMAn2LD0YAaEEdI0VDHHCRgEyPeSHtw3ngY&#10;oMNZhr04P9cQT+KcStRoUQw5AjbU/khLgS9TUR9pCRDnAORFAG8u1wFYBJS4nGMRK2YBQjxNgMzC&#10;vEhqydIBGD7xatHsGjhW2JH4NZ4O+81Eok/k3sbiWLTPTBhzAfc7Nc92MUDLSY4jYcPxMB2sK/D4&#10;kwJLL5FkZ/10zj2L4ykO5VrSczif2BigRzNYp7iYdWLReAHtO4d9JmJTgNaBHeDFI7GB4djDSEhh&#10;BO2C/M4sxGHM0Pa0xXDsBoYNUQAhII5m0i4cK+KaYjmRRSxLcMa39b7aTgxoZA8MbWGPDG9tj41t&#10;bz+Z1NV+OrmbPTq2k/20vJv9bvEge6Wih322oaV9vOJS+2jFRfaHikvs1en17PdT6tkrU+vbixPP&#10;sd+NqcVS254ccR4xcyPA2tweHNjC7unbwm7r2YjPpnZfv+Z8NrMTAPrO3s1Y38Ru57+be15ra1ud&#10;ZxVNalvFdTWt4spCm3VJaO3rpqwxoG1RB/at61srmLcVAL6QuDHsGZsPQEIZ4vUYRRdAAmhDgBx2&#10;5Xs7ls78Zn0EYMP+gAc2TPem0QBuzP7RQMCnGKYH38XGLOlRAHUcQB7s07gCGOuH6TfAnIb0xUMW&#10;EgsFQwH5KJ9G5TpGcw4eTFbeH4kVTmCf4QHSCm/bk3PxkKKRXM8EtuN4gZyCGJoHpWMnuns2aFkZ&#10;DBzbnwGq+nbffR0AazpYgPcJvwVkse/Hb6kLiRgYmazhhAKvRie5OFlMze93XvFcFvqpx1P24u9S&#10;9g7bqejj2MOFluqLQfYHxGqT0YAB2Rn2B0zDufYRGN9IDHoYAJqAIfM76I1jgrFiwJ4ZDahYnxmR&#10;Z88AZo4kcwfz33Bto/0wRIAsVg6RvtEIji/5DAP7/WCVkRj5ENpFz06ABVBpJLiLITHoaAjtP5rv&#10;XFcGmavEUW5RbZgJeb0C6Ts+54AaS/qyzgET9lZcHIlFiUdDVFh6GNvDtuFsWHoNsnx5TZ6LHAOM&#10;zaJYVbJXSaHMXBzObMDC8xUDZni+memAagbbyOkosYQzj4lRQ5g0ZpsQ1RWhyrLzcVLTWYfk9bEb&#10;HSOYwf9SbHMB2kL2Z51zCgA5RIaH2Eg0Wo4UR64YWXGwbAFlEcP+aVSBnEo0jeczlm2Ji7NLac9Z&#10;HHOh1BvnmYPdHLvxOru5OwzY/Wo73vVKO97tMkB1hd3a9RK7pctFdlu3S+xEz8vs4QEN7OlRDezF&#10;cRfZc2MvZLnAXpzQwF6ZfLm9MukSe2nixfbi+AvtJda/Mu5S+0m38+yBzvXtvhvq2kNdz7EHu9a3&#10;h1n3cJf6/K5r93epx1LfHuh6nj3U4zx7tPeF9lDvBvbzYdfY3d3Pt3mXBtbtPGSyAMsi9m2JjG5T&#10;17OrkPxZQOjDag6YxGk5ScDuyFbi9eB6AZj1gFigDG4ExDC13xVAImVjDCSN7C7CuGJiiiyNV6KH&#10;ildMT6bBadhwDMcBgBFMGUv2CMg0doAEDvCcaT0cJE44FXDOEKhp8Bk8nJE+nlfH4X+8ZThG5/YB&#10;LMcCqPFUsTjnxHtnkNwCsQwj0du33hUl9tkrWfvmg8A+eBMZDEDfQxorFv7kHc/JZ4H3E+SwgCsZ&#10;rdeLSjJrkIM+1ZWUL6X07CkA/CwAfgc2Vm21/c23H/2mDODAiAO4T4w8GsV1IwNDVIhkZWYCYBwE&#10;GDB+x8KwcjyQ34DJgWQGDLagBqyMkY1nW5YISR4NgTWHiK3lBAAFAIzGsy/xqKRumvMo1s1OwQEQ&#10;54Y4vxAQx8Pz1yC5nJvHcaewL+GKGD8EnGLmNPukkcliqPSiyi4zHCN908uqWJbvEZI6Q7zqkkrE&#10;l9mFqINyrm0W+4oJYcB4GdfJ9wgAC8SS6/FsHM0szrugMuBGOiOX0wvZZxXHEZin8gx5Xlmuw7Em&#10;wE0LUAu4JwAqJx/P4jgLaZf5fAJqfyCqbSK2IwBjBwGhVjANO5Bym0P7APoQ1eXLHrA9n3b3sRN1&#10;KfnEvo5ty2mXhTilBZW4F66lnG1GsT1hl67LR7H5/VOAGLv5yfjO9uuJne03Ezrbb6d2s6endbXH&#10;J3eyZ2f0sOdm9rAnJ3e0Jya3s+fK29mL01vby9Nb2kvTmtor05uzNGFpbK+UX2uvzWxib8xubq/O&#10;bsV+LezlOe3s1XnX26vzr7cX53WwF+e0tdfnd7Q3Ft1or83vZC/P5v/ZHe312R3stenN7NVpzeyd&#10;eW3tg+U97bezOlvvCyKAm7T2F/jW+lyYt77Am7JG5/tW2AapLFZVDNuTBurMd0Dssz64AUApvkMC&#10;B0i1iO1igRkWDHrRCNNgE0CalQwbCeuIbYeyDQ0dIYUjARxv6oAsiQPoIiRzWtKFxg0m8VtSSBKI&#10;GDiaHmMkeF8aMw2QIzxsZp7iFdhXYBfTcp40Usgdg/OH8tI8rNx0DAvJrUxmon/gAPzJy2n7+sPA&#10;yee3YOC3VW0Fs4qB3cwarwjESGcArn5gZaGVmVbfsCSyupkkq9/6vWe//aVvbz4HeD/O2u+frWR3&#10;31dqQ5ZVMg856/fiOkfBMAIs8VcoZpwkg6nlkkYx69Pq3hDQx1eyHNLTyegZAglAQIKG4zBkYtYs&#10;LJ0eVwI4AcJ0ZDXSOw1IlWkV6MMzSZpoBEBmn7AL948SisWw7BcT/+rYYsRoBteiLpsz22dn1bTC&#10;JbDuKNqP/7NKHglAiwBVBeepALgsuUXIbFg04yQ2zIXcDKcDBDEj0tpJb6RyNEZglOPhN5I8XVEt&#10;z+ZI36ic5zoL51zBNosB4ALANp3nzPoY8MWwaXqJgM+2ktAAPpiITem/+dzrDIBczj3IkXAN6SU4&#10;CuU9dGwcg+R0xDVlFnG/7B9qmzncD0wboCZipHoawIazsBtsKrMSZzeX/+dhd4A4gwPJruM4FYB4&#10;tIfiKLTE/eU97aGJXeyxiTfYD6d0th9M6GiPjG1nD49taw+ObGb3Dr/O7h7a0O4ferXdMeBSu7Uv&#10;C0x5S8/z7Zbu58He59ixbufa0W7n2E09zrW9N55n2284x/bAuLtuqGd7O9exXZ1q2Y4ONWxXh+ru&#10;c0urara1VZntaFNmu9qW2O42OTvYLrZjnTJ2vHOh7WpfYh3O9azjhSnrcEHKWot9a6esKQCu3Nq3&#10;ZEeYFKaNe2aIfWFdfqcxyswAGgKQpnnYsTKtkmg9BE4eANIsQ/yi+CEmnpCXC2awXl6N2Cc7EWMC&#10;oCEyN16ZsWK8n7xuOAWQKskAa2YmYBCsc2l+4pOMvOxYeU3AP5N9kUYCcITXTktijcdQkT/y3GLe&#10;WJ4WKSVPGyO7Y8AvIMezYkvgKMZvK7Ov3orsi7c92Ddpb74mAANaJLFqmd99NWEfEd+qPloD9t99&#10;CbBKGvPfJwBZ70TS5wfs+/oLeku/Z5+9XWSTYJ9MG5xEIyRXG+6H+DMeiFEpQwoLRrCcwJSeiSGX&#10;w0qT8wmlQH2VY2kzgJOB0TILMPhZgABpmYa9MgurwBxlOENlV/mPeFbA1mdWgAcsaYAV0bbp0bQ5&#10;ykYZ1zTgkcwVmNJifeJn9bGmyzFsQKCMrbpuQpg4u6Yez4P4V8kq5GxmboldveVqK+F8maUw82qc&#10;zVIAKVDwzHJLuJZZAGoei571PHVTcS88i8xC2HoMNgLrZ6ezD1I1IsaNiHtD7QOLajuBL5oBAczl&#10;2S7muS0AWGJPKSxCo4wcL9tIHoczsQdtO5uYe36pi8dDbEtAjJZy/IUAFQaOcOraNq34dTHHX4aD&#10;ccDHUaEQJMHF0rLFYCp2gaOP2D5cSJstYfs5rJ/NeeZxTfMhsHkpy6AUEnMuK7AZFyVs1kVJm3Np&#10;0mZfxvdLEzb9koRNY/2YcxM24cICm9igwCZckLDyixO2+MqELb1aS4Et4XtFw4QtuzZhq65L2NpG&#10;CVvN55omfG+asHX6bJyw9U0K+J60DY1TtpFlc/OkbeS/jazbzLK/VcoOtk3ZoTYFtrddZO3qB9YC&#10;ydwCydwM8OqzVsPACq5HjrZBpjTzzL8B8MK6uR4YYDfA1Zcb7o0HHSBDoaH6c8MDYMLZgFsNLOAC&#10;HDFkDBglk2PFJoAvLdmCvInxfpLEEY2ens+DA+T6L1TsCvPm8LSF6rjvj9PAE4t9s4v0qfgGYBOb&#10;pDlXrFQ/njWLxMpMwVCJ9WKcQMx/kWLkyTyIyQB8Ah58dtoKcAyNYJdP3yixbz9AGgPK9wHnO3yK&#10;hV09M4z73iu+/UHg1pv3X0nZH/9QYN9+hDz+U8rs2wKzv/D9S77/ObTfPV1mN0yubIlmWUvhHMPO&#10;GAGqRU7Nxb0ALQ14FING45WJBTSjMCoBeTJgma6kDdvAVCEyM7MKdlXXDQBWv2s0DYbRvWG0Al9m&#10;JuxJu2cAd3Ye7E2sqqRMlhg1I+YEJFkAFs8R4wICxZrI4gznyKyuaemlgH0J+yGD45mSkAImCzFm&#10;FpbNSj4D2tKltaxoRR3LLa+OYQMEGC5eyHUtx7ks5rqXc/2cKw3IHCPPBWw4SyeBBeglJQAdRwUj&#10;Cnghz1BJoux87lfdQIpPYbwQuwnmAmjizliSGdtIz+d4OqdiWdnIIkBfzrPkGYaAM4BhQ46bWVGN&#10;a+LaV/C/wMj+MewtcOp60ou5xwUCJg5lPja2hjZdxrKE54JDiAFuMAX7RhFE89kONRBMJwwExN48&#10;37yZvvlTA0ssbxzayiYRgItsfYvQ1jQPbDXfVzdN25KGoVVcF9imVpGtdf/x2Ty0TS0i29IyhEV9&#10;2waAtvC5oYVn65t6tqmlb5thyU2tAtbxf+vAtrNomy38t6dtYHvYZ0+7APYNbAfr97D9/naeHezg&#10;2+EOnh24PmPtzwmtSZ2kA29rlnObhJZqD2jZL+yAHOYYLhFFjBv1owFGYBD9AN8AGosYN1anO+tj&#10;Yte0+unU8Q1YBOIAVpW0dbIWI4rV+IApIy/Mw5LMUYOFC+TtON4cDH4Sx5E3BsyFkwGlkhNImywP&#10;M7e0GBZiX1g5KpcHByRIq3guD34B1yVnAsNmkEkR51bXUcA2aWKkCBkeogKU1EiMPc8W7qht9ve0&#10;A+LXH2oyOpgUFpZk/uwtD+b1XRb6S2Ji+yq0k19E9sbLGXvtlbR7Kfi9jxbZjttytmJLsZ3fttgS&#10;5xea3wqD647saoNy6ca90laSpzESOsKxKP6KAJjYSEynYgRvgJcHtQoilBldDGCJOZVdDWCgiJg/&#10;A4tl1VeqWFMZWjETkk/JHwdAJYJm8ymWEwCmy2CLXZdbhHPLIAEFnMw8yVmcCAYfsS7tnIPkJudY&#10;DAgAnFgoswIQr61hwUyufSXnZb80ziC7GGBrfxyvACppm1lR2XLLALJYTg4VhvPH+GwrZYWamse5&#10;eDbhJGxpJM8CB5yZyW+cuRRWpFiU48SL2B4wK/srsEXI3Ag70XU7ZyxwSXrPwV7EmIDaxdxy6Mps&#10;L+ST7QPFwAth2fmcex1KQMkowOiYfzn3WsG2K9h/E21VwXGXYZusSy8V2PlvAbaMUhOIAxyJvwib&#10;XIiiWgPINgKwrQBiM58bWrIIkAIgwNrI52YYbxtg29nOt518buf3bqTrTsC0E7YUSAXWjc19ZLG2&#10;9TgeC/tvZ/vdAG9fR88OdwrsMHL3aCffbu7s2yHWaTkAaA92DOymTpEdu57vfLavF1jjmp61rePZ&#10;FVfCuO3xOoA87gqQOtMIPQBiVwDZm5sW6xJLZgCpgKoYM62HOJGGEDB54NlJNASN4CSKsnqwZW6x&#10;5BP7sE0WzxfRwPFiPWwZmB4YD5LYNp5J40kiq8GVdGL7aCHnUREGEloP3PXRAcKsS/sjyRW7ILnS&#10;MLDfD+AoEUa8HQ6FcbU/DkJMHSjJhQdXB3565nVW2qyKLb21nj3+YrH9+T29oTBrf3w/A6NmAXXG&#10;/vVF2r77NGvPPlFoW49WsXYza1rlPtWtbNKVsNzVluh2gdVuVmoll5SYd21diy+DZZpzTV05FwCO&#10;esqZcS4loABw0I/zD+V6lcGljWIkZjiE++qH8xqCgwTcabElTJZejDwVowHYjMBMvKduFoHIOSvA&#10;p0WJGvWpxsSkEawW0HaxMrEqgiAmzMzKg1ttk1E8PUrti2PAyCWHHbgEFACTIdZ1UnURbblWoOMa&#10;YdzM8qqWXQ2YAWR6Fcfg+FlAm90iBifGnxECYhSBVA/OxjkhJQ+5F3fNq7g+wOcACvCzYlYcRjAF&#10;Rbe6umWJP4OZ2AUOxPX9SoVhE2LrUPfC/Sq2DQF3Vg5I33meaZyNHE56AapCiTUUg+JlV0mFHWaI&#10;38XKIZI4mou9LMfxLKK9AKpsKpiH41+p++V8y7iuTSgFsbEAO5f/cf7xmkowcIrrAMDrAd66lhEs&#10;HNiKJj5LYMv4XNLYt6WNPVvO75Uwq9avauaznWerWNYB1jVN2ZdPMe/apikH4q0AeDsA3gZ4t7b0&#10;HDOLfcXCm9h/HcdZ2yxg39BWNA5sXdMAeR3aBph/F9schYUPdAwBbmBNavjW+rzAimHuAhlfZyQE&#10;Ejq8noej2G0gYB5GAxLfKs7NwIYZdaTTELEyf+raoYEDpHI4FkOdBAAHsYzGUJSokhd0IKOhltLI&#10;PBh5ujRe0mWRJbGRSmklpWDMWPIHBxDPBgR4yGg5n+zjEhI8ECU80iqlU+JC3zGMWJlM7SNZjhoI&#10;RnBM/vNncB8YS4xhSpoFKjRpX9kKLi6yRPv6xHbt7PxFl9i13GezPoG147q74nh6cT+NiU2zHYl/&#10;el1CDNTBEos6mTeqkaVX9LZ49xBrNOEcu3IYD/76yuZdAxivhwG68dmV6xiIAQ8GuH1pLyV0lMRT&#10;SZ8cHAacRmYqV5CRQYsNuf70NAyuHCABzLRjS4xeMSYxpBIusWK9FXyXkStJIyOWZJwnI65MeyKj&#10;kZpqc8V6adqrEFktCZ2eKWBxP/PZjvhXjOv6XuV0l1bJx4m0f3opQCUWjXhOWcW88wAhgI24FhfL&#10;cj1pgJFexbIMFUH4k+HTSVfkquLU3HiUUn+2U7y8joVtQ5gzA9hi2FfOIV1R6tREZhvgWylgAiY9&#10;P7WNMs3ErrrX9Ar+0z56/hUcX89fEnsJ18n1qLdCFV4BIVuozLVsk3tWPC4WTnOcDOystgmxDR+V&#10;F8wKzEcyZ1B08YpCpDIEtVhtJKeB01+KXS3HRpdFlpqMhB7nW2I+QJ17bWCzrw5tIXJ5CZJ6cSMB&#10;OATIgVXwv8C8pFFgywHbouv4/1rfrV/ayHPLMoC+qnmKdR7H8G0Z21VwjAr2WeS24ZN9FiHJ514d&#10;2KRLPRt7sc8S2uTLAiu/3LcZV3q2gPML1Ovb5qzzeRHg9axeQy60F0Ym6dcTAADuQBnogQBqNA0x&#10;khuEaTPK4MGmETIjs4QHrWILJZgEEiWVkGDBNBpBSSUkq2LXnB6w5OtEtsHLuSwx7J2DUTLKUgNg&#10;9Qm7xAMsLGbN0OAZxS8wdShQK36GpV22Uv3AGFcE0NMYlDLWIQ9QfXgx8kpleZGy0jCwYmBdn4xT&#10;mWxdQ3oAjqBVqSUvAuAd65m/oRvgbG2JiQ0tMamRJcaxjOR7eWseYhe8c1/L7R5khXsGwQ5NLTX4&#10;EssuaG1B77oAFlB2x6vrsw/XqrBiDMcHuOnhGCCxnpOXAqXyAKgPV2EEYAWGzBJABxAzDqwAYh7G&#10;thzjJI6TzHTdLJKyyr4uhnGUnRUzojwUf4ZqA9pR580A/oy6W2C8zGLiZaRl4fIqAIZ1iziOmAtg&#10;ZyW7JcMn0F6SqcjQ9FyuUw5TclXFC0oEEUM6SS4Zy7VGOGEdO7uC/TdwzWthV90bgI4W8bmOZ6nQ&#10;SM8e5xTQ3hHHiwG56/flueaIm11cijMK9awFHAGJc7lEk2JQnICT02Jf7VvBsZZgZwAr3lSGrNUx&#10;2UcqBND7sj8dn+uPaL+I44TYp37HgDeEgeXAnbKT0ltJu0kBqjiE+xFpCMThIux+AW2yQudl2yVc&#10;i7ovOV5i7FWejb48ZaMA1PgrPJtwhW+TrkzZZD6nAqqpV/pWfpVvcwDSHECo7zMA4fSrfZui7S/x&#10;+O3bPP6bzTYzrvFs1jW+zWKbWQ0Dm8nvco41DZBO53MG+09jKb8isCmXhxzDd+cqv9qz6Wyrc85u&#10;krOeF4R2+WWeJZHb8WhuGMMLOtEgN7KojAwAiyGVbFJWMCMww35iz1BVUMixtEAGMwuA6cWSgXhY&#10;AKMkVkZxCsagTLJiYMVHaRW9I1Mi4gwBTFloZZUlvZwzQJb5Arwe4BzOgZGqGyEYx7bqXsJI0st4&#10;UGJy2EgxtzLYGXU7KQbqj7QfyoMfjUwazwMRQ0shTGI7DEQZ1kxvPHvjUvMb8ICvxaj6XIzsbUCs&#10;fyHs2BzZeCMG29zCdd3Mn9/O/AXtLN7c0+J7J1l4/2QL75tCaFHLwvY84H4YtUoJB2MQ6vIZAyPA&#10;5EooSRqm19BuhA4Ca7SU658n0HF+AVmZVxxcbi2gWAkrIkfVz53vTslZDoYW2DKKfcW483FeMJtY&#10;KqKtxZhi0qz6cV1MDNB0zKVsu4B1HDuQ+uFZKMtbuKkGz0iSm2OuJqZdhrTkmJllZUhUrnU2jsQ5&#10;ABgWgCgOjRfxDAW07TDxan4DDMdoUl84ax1DWWixo649kpoQ46tiaw7SdiH/TYlgMoCE886M5vhi&#10;S0llnmeGa424Vx/gqitH8XxGRRcCINcSLsW+FJvClumtSHc5Y7Gl8h4beHZicIDrJDcEIpYNsa98&#10;XM95AHwAiEU64UzYdgXbrePY2G16Gd8FbgAbLMa+YPdIxMQiOwxh6niDXpJ3VWDTrmEhzpwCEKcC&#10;ukkARyw54RLAzPfZgHEO/81lu6mXsc3lgY27JMU2gU24EPCx7YyLASCfcwH19ItTNqUBAG8A0C8J&#10;+R3arMsjm8Myk9+TL4qs/Mqsjb0wsnEXxzbh0pyNOg/QI/cWNolsHkzdgeMVduVCkXcxkjccgEGO&#10;5CaQzUFfJDTG425KDxkQpifwkABQhvghjYyT7Eiv4qEqaYSHyyzHiNQAeN4MTOi6dGZjsDzMNOCJ&#10;lW3GE8vTiz3DEYAKdopXsC0PPyNPDAPEyzkv2/uqwAKk8t6uPxggip2dl2a/fBzOseSVF2CosE4a&#10;qZjhuiLimHynPNeluNsxH/eIWshi9BkYMmwJiBtVNe9qGKvXZezXlhgRAO8dCIBbWWJMY0us6mLx&#10;/lGWumu8JY4NssQdo6zSvROQyTUs1YXrAzxyCsr4ZmbJaACquirk7FAsmTWcazng3AgYlUnHyGSc&#10;Tkry3SVQJBGVFZZ6oG2CidwX7SN2zm2oipEiN1WOWEH7YqzZ1QADw8psro4zAGyKc2Hb3Ibqru3S&#10;CzFuwK0+VXWtKH7Vc8puqWnZddVcbBqt55pht9zayu55qETRJbA21HDJqgwyN7exOsbMfREXF26k&#10;jXR+PSOxq0IdHIQAnEE1ODtRjC5GltNUoQ37RKvZB7AFSmKWy9FzH9xLTmGC4m6eiz8TpSTW13XD&#10;umJP3ZcciFhTDjujGBwQx6yXMwoUvyokw06cWoHZlV9xGW/OoYSXWDu3imeC/PZnw7LYX4gD9Vdy&#10;TO5dMXCwlOtiuxD2VTdSLBLiefhTPI7HPa0i3JoEWEY3i2xI88gmN4phyNCmIZOnNw9tRquszWlb&#10;aDObxlbeJG2TiJWHt8jYYP4f0TxjI9qmbWi/jPXtUmj9+xXawL7FNrJXkQ3vE9sAYq6BnbPWp21s&#10;PXoWWo8eleyGXhnrShzWo3eRNR1WbM2HFlqrgUXWZnxla9Ena21Hss2grHVhXc2BgAQppcSHCir8&#10;UXgcgKBssCqixKpiy3Am2/ApGZvGS8qjR1o3H6+1gofCPllYRF0CGT0wGjKtbLHYdULGCkdhZIqf&#10;5VUH0cDEqYqlowEcD0koEEaS3oBXhpbeghGu1MOigYfzcLk2Mbgr6FCmcyCxLdecxUNLdkezuA5d&#10;n0adAHLXRcB1yqjUT+xiZIEXCa4YJ+ahq2wvPZRzDYEBuuLJ+2oKl3oWtCozr1U1Kx3WwFov6Wpz&#10;jq2x+x/aaHfdX2577hpi+04MtOcemmPr1hMTD/etcFk1QANAlNCT9JXD0v1wLlWOOTmqpNBq7ml1&#10;iWUFppU4Dxm7JOI87ns94IL1MoBTsW1IuKJqpWg1AGGfmO8ZpKtCEIUGYkQX462vArh0fv4Tiyv7&#10;qzaGwUOcl5xpegPn2wyQKjBOrkOFCzJe9QKIodI4lljLSph8dVXLrK9q2WUqiYSVUQSZhTzPZYBp&#10;oZ4z2+OklRjU8bPrkOg8v3gRzgdmi5WvWM0iR7WGZ7OJTzl4xbRSbSqw4TkFaiOYPce51O0UKDTi&#10;WcUAMs19OkC6JCfPXwlQkQKOziXZKtSGJQ6cUjBuvRJQ6nVQBll2JEktRwpww8Vsx7WESGPHyJBP&#10;gFyOcQoB9isZHQHiWBlqFFK4DBtx7YMSxK4lpRNXDU5bdWRiFQBxERLrmn6hXQxwLoS5LuYiLxld&#10;aOfDMheOz1g9bqYaxlZzes6qYJAlSp/DGuF0mEReQyyIh89x0WI0xX5pGsaNvMHzebCZpxpOPE0S&#10;2SJpkqLB/JU04DJuVME8jBjiSTUiRZnjsL/6STEIPGIwje865ygamUaPdA6l7QFtUI4sRc7oWhQz&#10;6MbTimvxjBkZmY6lgQSLMRR1NdCg6WnEYhr1wXWkuT/JI3XzpCWruT8lXtI8MMWy/gQkNg84ywNP&#10;q3QORvJ6I++VmBHrqvZ5LNsN9Vw8q3I5sbBqn9U/qLgqmIHcVnEAqkHyWpVamfUcD4PJcNzsVrEI&#10;+0n2c8/RYq4FIKXV5aRQQV4fGZ7tnbL193S1755daPazpWaPLDL74WKzH1SY/fK42Ss/s9GrGlrB&#10;PM9lNNNr5XB4+IBHTOKMg3hLMi3kHErm5HZUxUhkMNwPxhXDwBHXld4NWLbCFGKe1bQjrO2ksro4&#10;NgESlR0KlGIIMZScqPpbV+J4Noo1kZZKDK4ljpZkFgsr+69no2O4kAM1gKMRGxYCaBmwGFjXEq8X&#10;S9Hey0qJOTm/FEMFzkBOUdvgSLW9mFwMpa4p/Z/dDJurz5d4OFrL/XDtsqOskkxr2HYN7Su74/mG&#10;Y1mwW396vt/VxchSW+rPVbeYinpQRsq6a9igi2flcF21Fs9VXTuSx3qukurKiUjp8F3ZefVQ6L9o&#10;1Zl9Jf+x8WAh+8l5AWgl2uRIA8AczIdh2T5chE0BVPWKyInouME0bBhH5bNvjANIpACdz8kEshSG&#10;WoBESrFhAQ82QXyXBBApDpYiWE/iSbwlsXnICh/56CvW0MUCSun7FGzjzfLNG+kTwJ85uSSZOrKX&#10;yZupcbgZyRV5+VXsq6STPI2YRw+FRvEmqkhCEo99AYHixFiJJuIBgTQj9uV4PttJYmXKMQRYxjGA&#10;tt2MASBFMvK2NIqcSVZ9em4YF9fAvUqyaDSJAOuSYeoPnpV/MCHyJE0sJkno2BzjVIe9wK9rVuPq&#10;POpDdKw5n2vCQQSDcTAwu7Lc6lsMypGxkzFm9QcqeaFYRk5mruIzjk0cHcMeig3Fyrn1nKOCa5HH&#10;X81xZPhKWNBmTuYrxsaR+WwbL/Ct0+bAbj12hf3lp7PtLz8cZf/41SI79YtNduoni230wgaWmFyA&#10;0YqNaAdUgxyT4twMzBNIGShZowTJHBwE4NDvNEziAIHRC3QZGC6zhRiUeC69GTbdACOvLnWxo9RM&#10;VsUQ07hPJWQkiWfnjT4WiHbVxoECOGJJsZe6YzLKWMtxwVau2kh5Cs6r8CQjRuaZuTBHn/pfKkFJ&#10;Ndpe3UjK/kpJSPHIgatYQzame3DtLRtawTnWA2TFyHOQ9WtKcbzqs6bNlZsABCFtHyiWxIZlD04V&#10;Sb2JjV02nWNLcsvRyGlXlLl1Uhyh7Ap2D0Qm+h8nlj8e++Dc3XG4Lj1XSWlX4SW7VxIKh+PsFCms&#10;JJli2YKpSeJcjg2JRQrZcGLuXnGyYnhtE6iNZI/qH97GtfCMAnUjKX505X8cIBDolA1VEK4dxSSw&#10;iw/zBa5yiAvmwambRF0zApceXLhYSRg82Gw8ylT0POtDQB6tAnSr2EeeSXXFkilKBnHcCNDHy7gw&#10;PjPIG2fYnCfNDXuj8ECwTrSU7QC9RvGo+0a631VMoQKc8Yk9AJxYX0OzNIpE2eXMWgDD+TMu88y+&#10;YqEK/cf+ArK8mfaTA8JhqStFcskloSRv8HyKZVw1j+Iq2iKLpJLEi3AM0RI1KPtxPGUD5Wmj0Sxu&#10;cAPrJf05llSBmFrxrmLHQPcIcNRGGZSBnJaSLaq/zSEV5Qwzq3nwi2gjgV1KBicoJeGeD/ckYCtc&#10;8HAaCdq7YHnSLgaQzbfGNvp4mS0+XGYjdxEaLPIttS60sk2l1vZIU66LfeVciLvTqziuJB9gVCJL&#10;sj1ezG+BFVZOSxWsA8Qb+dxLHLpVjAYQt3L/kns7YAti+ezCSlZIbBpOJ2xQ0YucsaQgbebaRGHH&#10;GmJl2Ni1t4A5n/ZVzkBOU+2L81ZSKUesrEywWFcsLQfnZLaOMZvnqYw+bS71pmKatDsP94N9OLWi&#10;PuYxeTt04MYOVGTjstvqguL5yuH4sisRi+JJHEp6JtcAu0Z6/sqNABLJ/uwarkUlj1yDklRKeCkz&#10;7aqnVPWloYM4UzGny8zTfgo90nJQOAHXtaZ4FVtQ9ZhLpK1BXajrDVsOUCtSHKkZnjXf39aqra1n&#10;/nLsg30zO4jveW46v1MDhAABakVdcFI4rl6B6/Bpi4QMOO3kqyQorAowXYG2HgbSwg2VG6k+VA6u&#10;0T8ajE5DKfPqihowRlc6yIHDSazHaJUez8jzYHTRWm5MGVp16yiOVVaXixK7iJFidL3YRcwgeeyK&#10;z6fwG4ehbiEVE7gRO6pOWcn/6h9EUmloYKTsrwxDEkNdNTSo+i1jgKRYWQMMgvF4ZYzdZSH1CaO5&#10;gQvqwuFaNM5TctqxAkzp0vtSChiLixvPPgxiQdWe6rcYWupCDyIEnEqQBSO4bwAWck2S49lpZ47D&#10;4q5NjC1wO/ZgPY4xPAskpFzEd8WCIQ4v5EGmV9EOtI0YXwwfIpnE9mk5Izx8VoaFM/HW44VX+paY&#10;F1hiBd/1uSwwv4J91uAYOE5OiTOcaAZQOsZdwr1v5163cm7iQiWsssjh7DakIkrLgZrnFnEt8eEq&#10;Fu+pjNTn3tfi1AVglFEOVhaTq282i6zOS2HaTFJQ5wOI0VKxkyq3fGJWnAPnycD0afU7D+ZeFBIA&#10;PMn64k3VUQqcYwvGugibUj+7WNexmZ4lBizHC3tlAGdOde0ybJx4RvGzqrywq8xGpDbPUqztuo5g&#10;PIUkGgIqJy0FIOOX41A/rEKYnFTCGYegvuO0stc8e+UDYvW74vQC9TqIBM5Ui8ULUBU6h/IfkImc&#10;cW4hzk5ZdBVnIM3TukbOne9Gou2UoZcjEFaU3KTNvDmBXbD6YquyrhZxLc+M9vPm4hDF1igJOR1X&#10;/0xbuu4rF1qgiAG+SjQTGgkjg3LxISBTsbaPFJG3Fzto4HmgYXBqxDGcQBnhgSzqGhF7VbDw0B0b&#10;AxJl1AIa2fUtqlgextbvLDebxuAlJzWqxwFpGceQLJZnERgUK6jflO1d2SMxsasX1nXIiNVfBvu6&#10;rLPGZsqrCoQ4HBcjcvOVkDpu6Je8lLzXeK4H5xTCVj5ST5neIsUy2l8Ds/HwrmhcXU+AMSeJJs8u&#10;UOMAnJeFATIqVJCjwTCdsxrOcTWWk/tz/YZyaEpGKe6fzL3hSNxx+S1Gjrl2J+/lZABseh3nRXlI&#10;RciZqbsgBnROUgNgVd449aNqMN2HnA+AiwFphHKJ17PPOvZdznNbznWyn0rx5AjCLazbwPkFfsl0&#10;QCxH6rqKtO16ttnOMRQOEBJlxbzrAe9arguQ5pBo0RYMRWV9m3BekuAbCi23ju02AEDlF9bQdpxL&#10;stcleJQFFqMDKsVuroZYYZD6iZGKCj9cNxUKx9UQ0w7Km2RW5sHvEk2SpnJcmwCHFAmAzWL0IgPX&#10;L4ptqaxQmfGMZPXGM7G4nCpxvUtScf1nw5S0RkGp5h37ibFRl/lWW0qJKVEJiKTMJK11LQFOObO5&#10;Km3CvRMrB3oW7CMnrWvLrKU9cITKWRRq0ATS3IWIslM9a5FHOfcqe0Yl6PmLhVWVpX5j1V5HhGIu&#10;SYiDiHAQiouTgDjAkQfcm8b7Zgk/QkIe2azYX23pCA/bC2n7APt07QvxAmAaVeNSJWsAoSuGkPyV&#10;3BWwWeRlNHhYHcv5oXQ0iGIgwBMu5OR4iKwCcUDuCidgbpXoRQKkLkLxKCBwY28lW8SOim+QvvEG&#10;LkrGJyDQUKHGSU6QCsizayTQKr4g3lTc7GS8RozIGwukUzm2Zj7gulySCQ/vsn00qpPbAhvgcFVX&#10;Z2SWFIFkmBsCiId1UgwpL3ZSvCG5qgRWdjGMIO8q6S4jkuNYhQEqMw64xKL+OO6fa1btcyC5pPBj&#10;Ck5lBk5wMuw+iOPJCap8E6cgA1R7xHhUX2EJEl+OQ8ANJc0VNqzhO8eOUQHpNdyn2gnmDndyjctp&#10;H5guBnhp1c7qOel+eQZiozQgDFdyHY4dMQhYPQLMWQzFsT3sGQJi5yBkBMqY8jsWSMXG2wEcrBTg&#10;JMJt7AvYHQPwHDO0ldpR16JQQk7Ydafwn3NWkrcAQskqJbRcTbKSVgIZDtCf7AMcwIFCcaWVnFuV&#10;RYoxpWiyu6u7RE68pcQKD57DOXAqSkgCat2LSlt1HIHNjfgSSHg2MQ5RCSHdmysMUVsKwCINbEcj&#10;idS1KBmrZyZprmelngQlmfQMfDGsCim47hB5HSyXA2HdKOwIwpGjcYk9VFFW+QCBEXArtIyQz7KZ&#10;/PPlXlh/VmKnlQWHkUOeeyBFwH0qSRgpVsZWAhyDElxOGenecRwqMAp5vnm1xCIAqw4fBxpU6Llx&#10;Hp5ngBNPaLyr2MvdDEalRbGX2E79abqwtNLXukF1vfSVsbGNJC/ezFdyic+09pcsUCyAhA3EyBit&#10;GkcBvOt/lKzggUsei7lU9hhgtOEytkHKapC35JW6eRxzcdwY76oiDElRl+iSwcLSzlurasUF9zou&#10;Hg6JqtI3V5eMQSnu1kBoZQgFLDkJ/ZfhOiSpxQIuUUJ8KKZXVZU/lO11XifraQdJX8XEGKvLhMuD&#10;CzByVpLEYm6MQdtJiegceuAucz0Sg50I02jqHXU9SDEoUQFAdW8CXhpjkiRMy9vDpsFi2sExKsdU&#10;eZ0coLZVIkNtheIRa2dcl4janGslvFB86GtUDMAUkLNKWiHDQhg7BoSSuepWc0oGJysWclVo7Cdn&#10;Ga/HBlZwLXtgFbGu5PMaDHc37CGg6r4xpFgA0DGUgFTbIVclt9NLYajFOL1VpXl5iuRW32gG6SzH&#10;rN4A1VSr+0WkIRkeShUQEmQ2IGF3lFlmVxnXWeL6VdPE20rmuD5Q2kbJTXWn5LZUo624PsXTLsko&#10;p80n15RWV5FCMElhbb+2yAo3V7bcao6nbbkPtWNWigByUFIqO5v4XioB1i3cWt11pwWS/5xL/bq5&#10;csBHW6nLRv3XaQFZzkqJRpy64l3XPpzPJbaUN8J20sqUC7BgSwUooY4ptSdHhFoJsK3s6sqWok2T&#10;Cl81oEFqBpC6DDz3EmAHIaBWd5SPegpwjlrnTUyZPxcJvSUNgAfyB0aopIG6PDQeMq26WMkueVRJ&#10;N9E3N6FsrwxRF6l+WWl/Jb78QYpX857aMTnyNBrBjWhRvKf5faD+cBP/KYOr/jNYSozswIgM0cRu&#10;2TGFlh3POYZiEEh7ZXnF/GJ9xU6STS6RgxdT7KWspwCsQnAxm84ZDOWadE98d1ORKPkhjzUHr8a9&#10;6aHnlI3k/G7EEI2sWMgls5TM417Fhi4MwBgKV1VxysM5IjkeQOKywuPlAHhAGlHEtSv0kKR0fadI&#10;aCebYQkZVggTKywoVOkgx/fGEZfrfJKUcoZiLJjEsQ1hhQAnVlPixRV8SIGwvUu+iWUFXAxCuYoY&#10;5+LApYQcx3FGCRBzSkDJCFBITgUpV0Bc6UZbwRSu3FTKQjG1mJfYU85E+ZA0qkgJrizGk9tMzMd2&#10;GeUClLnXMXR9W5Ce6wAesjLcyjXIyWNcksMCg2R7DIiz64gL9Zw4RxagSv66QgacU1rAQrm58ypp&#10;o6QdzzEr8OMMsxuIRXFOhRuruD5QgUBdX7EKUJDYri9dTggHqPhUqsLlM6Ss1CWGzFddsYujXdKO&#10;547jzXINruAC28i4ogyuBzvNbChjG86lfbmW7JLKOCNsQ84VFeecuRw/CkSJXiW1AjkNtncZaSUs&#10;ISj1ZrjiELZ1z0aJuuW0E+dVf7AvVce+Ee1bbUk1qzu/LnEvOOI5x4p7+U/PzJVMLqetxb4Qq/qo&#10;XZJP9itb4ZklNKDcFSRgWMFoPmGstJiXE4VzMRCAK8PRULrMGi4M1gh6+cQW3JCMU0muATJsfmtK&#10;EBYxkEts0WiukTXpG+DzMSbJIDduVjFoXxZAJtmrdWJMl+xie2ewSuqIIQSYLRiezgcDuGwvbJ3F&#10;Wyo2dSOFBCIYL+jDNQ9Gwg6E/SR55GklgWDmLA8/p2IOxagAL5C0lrRHNnljPBiV+1DGXB4Wp6H4&#10;0XWec85gJsfFMMIp3DvAzakQXg5MbCbZzcNSRjrNvq57ipjeFZ5IarJfVplZVEgwmDYahqFJ+iEB&#10;Jeddv+xm7k9xkMCqTDX34kZEyXkqdJGBqORPD1nKQO3PswiR8MrQK/52WWbYLav4VMdRHgPWFvjU&#10;HSYn5IZOqsgFg83h9fPVPrSDst+rOd86/tuKEuF/FcYoASUnmuF+o/mok9n8xqhyywEj8lB9qS4k&#10;kFPB4LJrYDTJR4DlnAWsIybMwoTqRxaziGF1DyqFFAvJNiT11SXlHOhq7If4NqOCGclTqUKcg9g5&#10;p8oq2NxlkRX6SAXp+XMfsjeX9AHIiu1dUlBGL/vFxlwWehrthYMTKKUkJbVl03K8yigrltUYcSWa&#10;0qtRI7JhhSo4Tk3z6gp4eD5SgK77VLG3untQBa5/W2BVOaeeC8dQmKfyTv2nDLWvWgDlm7iHxLyE&#10;9d3U2WasHWGJ2UkcC/uJMJVw1CyWtE/V9dUJ5Wgz2TmqQPu78lGenbfQJwbGOIIBGKWkkJN53Iji&#10;4Fl47gUhbIExYQgZBegAyx/MephMDSeZLSCLgbLEGYGGyiEhlS1z3of/c8RBrtgflhdAJAsFaFUb&#10;qRtHGWclhFzfqYaxydAUU4ndAEh2JjfFvpKSikk0Y4ZjPBm0kkE7ABIPKVamF7BmptNYkvpiSoF9&#10;BP+JWWX4iqeXaH++CwwyIl2HnA73p6otNy5UWWe8qYuXV3JOjFnZaoFblVViaDG5AKgwQ2WWaWIl&#10;DWYQK2dUbYPT0cN28bWuW5JVck9lgTB+bh33paSXVIZCjJUhBsz2MiapDDysgBOq20isqHgfcAqg&#10;kvz5JAnfYXH1aTs2kefmPzmSjO6NNlJ5qJSEcwJyMjJYHKmYxRVB6BphO2VylQwLBUgAKlaS9Fdy&#10;TmGUiwelDpTIQjq6QfHrqzhwqqAis4XPFbCnGM+FJhxDMatqemENdTnJDtSlJ6BnlPSCzdWnrNBI&#10;jJlVu6toH2eSUW3xmRLCoqWllgO8rkuRZ5yGlVUvrOcklaFEmlRCYQXOQAwoFanBKKgBn/Z3Axpo&#10;P7e/2kXhBQ5JxTNiSN27inrcFK4q0VWbrUDCy9FIeeBYwrnYCEohi4R2SoHzupyFjinHtELymoW2&#10;UWGGRjj5xPgqzJA8diGZnDHPzOUI2C45O7BzF9W0c5bVdLUXldap/5fteAaRRkvRRnU213U2qFg4&#10;3IjzAOCBuuxwmupmTeTk5cSGgMCNbxXQ8CzuYWljpfmVZQOYbkI4jN9HEmrspqtgQp64uZLFFshW&#10;N+hYcRhGqdE6SlSo2yLkeComcFllmFYD4mNJyOk8uIk8CE1+zcNRjCngxJK+gDKreZJo0GA66wRa&#10;mNFdo7qKFIfTqC7hBfAzGLX6XVVk4FiR4zmpKpnFOt2n4i8nbyXB1f3EA9B9a4ZDZYnVua/+ueyS&#10;0nxcvlAAY3t5dsDrWM8NomBfMTSOLAODu4ICtQXAc8kTdVmoGMSBh/aVJ5cBYyRyWhk5uXLakUVx&#10;uOJVnV+VVy5MoO0V+wn0rnBF28iBqE3FKjgjORztr2SZc7wYhybgU4zmHAftolpr/ecKQQCoDC+L&#10;8bpyQq7fse5WrhuG0b06g2VfsZO6fbJ4fg1lU9Iko/hMFVwANbO1xMnstOJlHVfxIKCX1FOm2hWD&#10;KCmzhmeymbbZzndVIslpy0hdBjt/7AiHIdksQCsbnsa5qSpKsbqq6Io0G8hEnkk5/+EAs6goZZCz&#10;m4lX12Evkv9IfYFHSqdQM3zAeirecODDTtQlqOKQQO0gyQ6oClcDGNUFSD1onjRV2KHUMkhgFYy4&#10;IZJyZgqp1L4AMKT9lJPJcp0qvlB3ULSeNqCdHangCFwORUk8xbuK9bnXYA6KiuelklkXktHOPo62&#10;cCUqaDl2pWdJqFeyg3bANuVcNUa9kLCjQHan3gcV92AXPs/KRwkVAORELHmAUavET5VNUQXfV7LB&#10;1MD88QE3wwVKmrnZGXnYyGxNM+MPwXAAruaujSV/kbSZcVz0OC62gv/W8NDleXjAYhkXB03FIFS/&#10;yoW6Lh6AqLhTQwJddlvsADAVX7puJUl5bSfgAXrXNSXQTAHMimPw7EoUudkh5TiGKsvJ8WhgvzfX&#10;349lCP9rus5xXL/OBcAVk6qgQo7HxRUCOMcOxrL9HP5TRpd1bhYFXYMSL44ZWTSDBiBx/dQqMtDD&#10;R1U4ZoCVA4URnE9yyBUKKGYUqylm4ZjqHxagXG02DsdN4YMhKHnlEjCKeVbTPupfRULJcegcGUCV&#10;VuZZsRPOSYYveRkoCy4npaFyGlEj6QeAJZdd2KP5qqVyeGYqQJGKyC3BcHEmyktkDsAyANj1h24D&#10;IJvyLOqMbT3stwVWc4kXrheDLoQZXRmqCj5Up6xzrGd7xahKtImptpURblVyGWhXBCFG3aZkEIDU&#10;tkjkwrWcS1PIcF8ZyWEYuHARIFTmdhXbK3srxwjo1U+s2SAL1/A/++e2VgFggE3ORNn1nep2ArQo&#10;gVwFx1WWF4Zy3U+SsXIqOGUn+eXYIKgM+xVuqOyKPFweQyoOp6NZOWLUlKvWE3MLoJocQINhJJN1&#10;T1IXKAA3R5USWNyPCkcce/MsQqlX5Utka9irj5LwJhOiqbt1NutceJgzj/a4as81VlxebN5sz7F5&#10;ybpKVokY35O9romt9x3VrXR2kaWUTEaeeziTxIIAyR1YVewjIaNV7KtUtusSkWRWiSBxmj+cgw5k&#10;HWAIh2MAStxolgvAqnhMSRllPWWM4VD2EfBgupAT+7MAkwCMl3bHVDWV4guxBI0idnYgI54O2NcB&#10;TMdhO3UVOVYXk+p4AgwNGmHYjjkEahyLmw1jeB7AKurw1G0l5ufapRbc9ShTqpI5DFJM6ANyDfmS&#10;clDZnmNvSVOux1VVsb8clsoiFVsr2+kG47Ovk2Bcmx6UHFp2Bg8YpnXFIvpPjoRr0IR1rrRQwMEp&#10;5ZmX63bOjnXunBgR7OCYmIeshxNx/ypiCFSEAVhj7lf9t2nkqdjSDcJQaKH+XrGznIYkGffuimqU&#10;vZfyUCKR+1bpaFajuXTvArVCCFSNBm4oPswgf3P7y2AQji0wbMIAt9EuKCUNAHGJx1VstwWjVdyl&#10;IXuwpxJDbvieYj/Fgqgr9STIMau7ML2dY2LoYu8MQHX3v5F7kOLCUWTXFlt2E+ud/OXYYkVsIreg&#10;FGYrs8LlOADOoe2idfzPueQwClWDDdClJLIabih1AkulcQ4CtoBfuLEq4GYfzpPZBUMTo4q1FDoI&#10;0Fm2lcNI4/z1bNWGmscso3pxQkc3qR3t5rqEVPfNebRvWpJWEl8OQTYlx6skk8I0GN1NrcM9BBtg&#10;1gpsGYcmJebmuGLbDMrDSV+pnI3ghueqgo1ud7W36vOrIacLuCbW45gKt1ayxATfOt9dZF+9XGIP&#10;36dwIg0T+5bDcUzZVmo7jtSwH99WYgnJQX8iAJVkBUQOzBhgCMNqSJ36ZeX93Xo8iV4JIfA6I5T0&#10;lCFhtG4OZVjKpfMViyk7yqLhULpZlQ8qSy0n4WJh5JFAL3C6LqAzRqkqHidRlfBRcg0HE6/iYdAQ&#10;LvPmZCSNo0zvMK6H61NllRI5vhJCegMc1yqQ+xqPq+uDbV13jIwfI9P5FRuGcgqwciiGH8on9+T6&#10;VfHAbqodDDhAughMOVUSKTElFgcArgQPD6sZJmVIzgkM4/rVP6kpYuQEaBdVtuledF9KlvgDfCua&#10;i5FqsDvhibplMhiwK2DBAeicTh3Q1uq/djGuEijIN/Vlun55VIb6dV08x7klj9WN50Y3KQxSjkCx&#10;q1SMkm+0W0ZKQAygrjbdGwBObwAgK/hvM6DCaNI7uKeNMD+xYQbnq9Fb6uOM12KIOg+AdbW4tIVi&#10;/xxgcyOZYDvJVDcjiUC7CTBpED1SWyFURrJwJwwmSa0STRVtICHTHDdYJWdPTI6BKqSKt7MvBprb&#10;XZVrqmLZLYAZVorWiFFhQIDiMtHK2sNKmZ2VcB7cE8dMs51AJ6ena45WY0s4wSxOJItyUJiS0fUi&#10;k10FHs5GbajKPlcMo7BFiksxruJ4qT19R2kptFI9suqvXXJK4RrtruISF8PjsNTVU21NTRw7qlPx&#10;LjhQl1BieoFV5rprrq7qmN1XfgOAS72cd+ICFFHWEmM9N8KojDZvurXQjj7a047/tK19/OsCsx9m&#10;rPumypbg3ON2VTb7caHZo6HZYzCxA91ILgIJpocsILtySmWWAYgDM9JZ0lWGqgyxYxhJNiU/8GRu&#10;4nOMVMYmY1Qfn/S95KFK0ySTIrGL4jUVPLCIoZXBdZOkIzFDZLebykbMq6TVGUPLKpNMg7mCdz00&#10;HUeMA/jTgEX9vG7qGoCqRJTiQd2Haq0dqHgort9PcvSMFNSgCJcoozFV/OHYS9IYtlesnVFcpBiZ&#10;YzpmkXPhXnOaTpVYSXG8S4oJLMoG02ZuUjvieM2FFXO8HGzg6p+lChQ/4RgyKtyXUsG7O2lO+/h6&#10;h1IvjKmH2pV2FluK0fD6WSSfklcqUlARhCvpU/843lyZZgH5bGFLWo5Fr7scxD2psAWwu5hcDM2D&#10;F0uKUZ3TpQ2VGMts5JrVvbMTSbpZ7MsxYEo3oHwFQBU7inklYwFIqHViOZVRusnjOJ6YXFlvjufG&#10;Tuu7tsUG0uu5RiVbNnJ+5LicQgSw5DgK1b20Us+J9sVmspK4PH89P92zi63X0F60hyvLVUypfuBN&#10;MOh22Fd9yOqrRjW4hCLXkttIzKvuRAEaZSCmdOCWFJbzWkS7zcRZKREl2Svm5DlmZglw/K/YlbbL&#10;EP+qbNZNJTuH/fnPTeYw3+ca2Ifr0nhqqS5vViof6+NACyan7PrVbW302r5WMDTFvmlX5lpvUT0r&#10;nlZqpUtL7dy9tc1XqDaF58nxq9xzjRWg9K6YX2hr95XZs4+U2tu/zNrpX15tDzzU0N541DO7O7Ad&#10;q6vY1UvL7OWHyszuie2f92bs9M8FYMlQTb0K/XvjUvkbGI/xwRRuUAJLRp4fI3H9uRiZY0gNi4Mp&#10;XDWMjHE9hgXjZsSGiiflGHbyUPQQJYthOAe8EXnGV3ztJlTTOWDnaCgNqUygkknqo5VMAbAq1lAl&#10;T77ahcZ0DMyD4fjF82ExZaUV/yr2AIAuqwqw3WBrddUQ/8jbKwOr2mVXCcVD0cTradjYlXcidRQn&#10;uS4hnJPYWsMIXQWakkAAR+zv4Y2TOCt5wkR56DrhXVzM7+xsxV88dJyESwjJ4en8XKsDGg5CUs1V&#10;r6EQNIjfgVWvEtG0PfLoMJhLaKmIgOfhBnDoGhQW4OjcEE3lDbSO8zqDg+mlQNKS63rbAdev0Uxu&#10;snnWSSK6LLLUCwbsCnT4rbg8A9uqTzeHpHNDBZGdAokzUMAmxnf3sB2Q767sShczxMkZnqmuXSV/&#10;LnPMMeVcQ1gyVh21GJbjuLppHEN6G8fnPK7GGvDKSWQ0Yow2zyJn3cgjXTPPVkyfIw51mXe1g5Kd&#10;OOGcklBbaF/YUFPnCHCummsdYAeQrkZduQOBSY5SDhxH5RwW/7kCIz0Tjqv4vnBVqVOH6u/PTec7&#10;jlGqxRWi0B56Zp4qtGBKb1UGFg3Mg1VTLlOftiLdh0IRdVetZMEGZXcqAa69qqaVLqnqhqp2XtLG&#10;ytcPtA4VzZDFCat9tNQuOFrZUuOSxMA4jmMdbNqBOvbRfSVmj2Ttr/f49u39sf3lQd8euTW0V+7M&#10;mt0X2O1cw9DpJfbQujJ7a2Ml+xTl8fWhYmLgvgB1GCcWA8Fm6i9VtlbzIOulW2InyV29MiJHzJab&#10;V4wMVhzJBcPCLmZwgTsLDeSOI4ODtZTQUPxZeVEVqzK1CjE1x8PIFA+7rpyBHMOdl4YjnlQc7gBI&#10;Y8ggAo4nICou9JCCKRyEYhqXZZU0hyE12kiyMNAMikpKSeqLvWFhxS6qt3YOAW/pKrRk9MqwyuAl&#10;6xUKwABuehR5W8WQyNqcGEGVTMiiJHI2Iabg4ZXguW/cV8Xabqhs1ZCLBRqQoYSakhjKOkuaA0YH&#10;JIGG47kHrfYSw4uVVYDhulfYRs5FmXm1H+ogAQMFAt9yjE6yVbXqYm8M3DkLyXFJMz7V164qIpfp&#10;557z8pj/uUZ1kTiHhiPKaQYM7cO5XMWcHK7iYcIDdVtIyqrts7Ceq3Hm2Sl2lVxVQUawDse8G6CJ&#10;nWlXxYtKSmkbtaWcVlZdKMsV28KCazmXkjv8p1g3gySO1nEvYvzNGP5Wfm/kfHP5T+1MiKSkn+ue&#10;ApAZAKTrzSGnld120/4Qr2tggSrU9I4g1w2mkIhn4+aKUhwraUs7Z3UdK+pwbYpZaW9iTz1Tlfs6&#10;R8Z2UkhuVkr17cpRSe1pGlwNe8QBaNx6Cvsqg/GrEF5cvLnEComti3GsxTz3BABPTUcRSGFKScyC&#10;gcuTrE9YYmaCYxdatWW17eLJ59uFy2vaFXtqO4eQmJGywhOV80UYsLh3uJPN21/H7IHA7P4C+/au&#10;wD49GttHd2Xsk3tz9t7RYiRzYD88VGj9cGZ9CM9GjcvY+D6RTegGgDVjviSyRnC4qis9XMk09eFh&#10;eH5/saYMg4vF26rqyc2fLKkrY4EV3EwWApIYUtNnynONQ9MPBXgwXeVVla10TmUXL7qB7koWwS6F&#10;4wpdFZhL9GhZEbrOe3k1xRySxgkMMDHTtwJkZGXFYEs5RgUPhQeiumH1xUlyO8ZR95A8oYyKuNoN&#10;T5yOx3ZTnXAenI3rCEc5KB72XX01x1R6ngcmkKtEUckNF+fCQglkfy3A1nxtif3gFzVt3x2l9sVv&#10;athrd9S0n99fz3rtqWwF6tuGkTOcK8dDdcUcYlSMWCpFIIoVC2rwhGJ3sTLgctPWCuBIKV1zBhCd&#10;r64bSS/NWim1wX1K/jmnKIBKbXBM54ikdsR+ShIpGaO4jXuQE1KY49pAThD2SYtV5UgwwEgSGocg&#10;NaNBFSqCULsGqzDyrQAF4xIolETKER9m1V20j3VKHinO3ErbaGSTc5DcMw4iq4EFYnFlkAG9m/xP&#10;XUJygmu5RxyAG1AgYCu7jCPRVK+KSTNbOYdqzJVphV1c/Kz7ATAZluy+avniDGwzs5LzaEA+yqjS&#10;EmJkHL8GJKgrT+SjrHvRwjIrXl7HijddTKhRH9UBcXCtlZCgkv4ZyKESjkU245SZnjvg1sAJFQcF&#10;syvZeTilx35Tz175Yandd7jU3nukij17f4m9/MNa1mdtmbVYUWqXrys2T/kc7FZ9tU03NLa+azpa&#10;w5WX2xXbrrJqm+pZ1a31LTEpaVWR5MWLq1mnPVVs8P21LbG/vtXl2qse7WCNNlxiH9+KNH6QePfB&#10;wL46lLYPD1Yy+0FkJx8M7fTDvn16PGcnCB16jszZTCT/gok5mzW+kiW8QQABAPuj87LWJY/Gso4L&#10;E5umNaJIck1Zs3LfssRVldHj+SlZMQ6YVNt7GosJIyvuLKaRxR4CTAJZrq6jYr39TWyO5HMZUiWi&#10;JnGMwayTQSoJIoNQn5liCxivAOO7rKLQlh+vY4sO1rCf/riBNVhehpzxLIGRegBA53CliKoRVvpe&#10;0gl57eSnYnLkmeaFVupeLOdGJPG/m4jA9bfipHjAmnFDJZeaGiXL9pro3Ad4A3dVtp/fXcVOPY3E&#10;eTqyfz6Ws1OPBXb6LmKTnxRZt82AXOCnjdxsGmI4wKiYTAatGNwVNqBi0ioRlVwXu3L/6l7zkW2V&#10;CAU05UxdGOCNJ2vaHXdVs2aruE/uL7kEqU5baHG14Ho+ekuE5D/Xp/70lK5fbCtA0maavieDnMuI&#10;wYnlJW3D1bSLwhBVPKkLBoescdiuAkvJuk1c39YMsSlGvh5WBPBFGgiPYUfr2W434ODai9ZpqhzW&#10;yUniRHJiTpRZvJF7UmJGGXsUhabhUYWUW3ReOTU5f5VPOiUgBwk41U21jmtYxj0p3AKMboZJMRvP&#10;wk3lK+bl04VwqgOQPRJvF2GHypGo3WWrrqZZSopz6XvpkjpWeV9HK9zcyPwxnuubL1xchePhdCTD&#10;sUd/BM/d1S9wHAAl5+gvLrNzNtW2tx+pbPZo0klYuzdC4vLMH/HteVjxn09VtolI+oSSrLRpYn7S&#10;Wq5tZAMXd7Sq82DtpdUsU1HNqmy70GrvPN9KUa63PFLHvniixP7xfInNO1rbPnqq1AafaGqJoVda&#10;/1E5++yBIvvLbcW2dkNNm8h1fnd3SLzr2+kHU2YPcx0PZ+wHqyvb13cXmj0Us4AvVxGFN5bndl0s&#10;MKukrotr8YJF04vMh4V8GECMpS4IdR25IYfqC5WMgX3cdx6WAnSxWxapFOF5606qZTVXXGC5lTx4&#10;QKVuF1dPqjgF+ZocU4Bx8WBcw+PJBEzijQRxdHZ8sf30sVpmLxTayZ9WsifvQxZNLbQRB6pYe+Kq&#10;hEAp45uH7NQAeOSR68rAy7tYWf2eSuKodA3A6n/N3FCAp09IziCp9XpQN/2r+gJhaW0XjEYdjM1Y&#10;xbGqZm+Vmv2Ihnw4hSekEe9J2Ok7Ekgez27fhYSeQnvJoCRxMVyXOOLTJexUqomD0JBNxahu0jwl&#10;RGBNV6uN81T3XKUZpebNLbJO62vavx7F8/4wtm9/XtXW31zFipZp6BqGL1aezPNRPMv9uD5qZbk5&#10;d9dDva32ivpusIMArtFlKoZx09lKHtIW/kLfAULHca+WwRkUwpCuS0/dHpLS3LtqlcXK6W2w30ZY&#10;czPrd7MOVtUQvOymsryywFEpKSdnoNlO5IQDzuH6xdX1pr5vpKYbZ6wqJWwi5nhKHMbYmiSnYtfM&#10;/hLL7URSQwZpriej7qvFqD0N1ZMj5Lyu7JHzuTJHHJ+u2bG0gKsuT5yGii8Ur6vUtngucheHKIdT&#10;Zcm5VmlDM2LWNpy70IoWVHHHL8QR6Q2VbnI/zcQJmShH4w/zsW2Ov+Y8G7us1P50S9ZO3RXaVzcV&#10;2ckfBfY9dmA/A8j3p+z5u6tZZdorUYEdqahiPPJ5TgowozwVOvLc68wrtPMJK/Zhxx/8qsjs956d&#10;epz9f4pD+E3KHn0YVl4MSzfJWI8VDax7H1i1QzUc8lX20hFY+V7Od2+Bnb4Xm7tNDgRnIkA/gC0+&#10;xPnc9KdITU2D4yqyRtBQfXn40zDosQBsOCjHqyeQWB4SysPby4uq28CNnFkL0BWbEpuoQF1BvA84&#10;UkjASjT+6rUj7JLNzSw5HhYEKPLcvgNc7KbOuWDh+VZ7T03zl3FcPJkmEUviTWfvqmKvP13Lvn0G&#10;b/NzpMXPfXtwb5lN5AHb62X22i9L7e7HaxJ3cH04FxWDu35Y4mtf2W0la7hGxYViugI+E7BUYlJg&#10;NYm7euG9+24stSSNnEB5pHj4aSReoeIbQN9nSy37270A+IECO3Vf0k7elrRTNwPkO1h3X4m9uK+S&#10;VQPwBZLzSsLBRv6IwJIajK6EipyRgIpByfG5LiTFugpP+nBdQ1jU1z7Us5L5pYC9yM6ZU4gX5v4e&#10;5n4fZflFbL8iXvrBiXq267Za1nBPsSU1nGwcx+B8ClVUgFK3vI6V4ARcf6uktYpv9Dme61DCDFDn&#10;FokpAYSy9cjPjLrFVCwBsDLqz10DYJGxrkpqHQaMbNb45Azs6bL/OD8nm5cCdqkUDFNZak3yJyZX&#10;YksljUp0uaq7zXzfC7sqIcRzUHdKvK4IR44sVwYbZ6+hpNEW2l0ZZV0jzyMDcN2A/GUcR6OnWFzS&#10;Dkct5+h6DXDC+TpjvksFrCx1XUsR7Z0YUWCDdvSx65e2t8TghBsNVm1JTStc1dAKd97oXmpWuFCv&#10;Y6lm8TApIy0oJWzOhY7YezAVp768nl2w/Bx7/rYq9q8HC+2PN/NcfgKQfokt/AQg3erbSzeXWcOK&#10;yihBVBxOrRhH1vNIZRu7Gdl9S2V7/KYSe/zuynbjglL752uldvI53049C4B/yLN9hGP9CBD+3LPP&#10;HyqxZXvOtapDq5vfxLfuw6+3RuNGWYMede2RFWX2t/05M2Jiuw/Q38e5IQ8XMz+E00jIgAd55klC&#10;8mA0eicjKUjMlpjkW9O1lW3zTdWt/fZKVrKMm5tX2eodamIpGE9JInU4J5B0CSRKCjZIsG/J5qrE&#10;vGVWbWZ1O2dxTSvafomTpK4MDKCqPloxUtn8Mpu1b6ZVqahqBQsKrADmDWCPbbfUtlMvE7w/jqf5&#10;McujKTt5H5/EA4oLTv3IN3sjtG/frGSrj1S1obtKrc5ajEsOAMBEqiRT1Q8xkdhCiaEmS4pt6daq&#10;Nm8D4Lu7qp18uMz++eNKNl+d/bBnrfU8RIxboUIGIF8+u9TevLOSfY9M+f4Hof0TGfXX2yrZF5sv&#10;tgdX17RLYbYEjisF03rKsgOmSpOK7drFV+KEaA85i/G0DYafmJUv9HCz/CvkUP867axrTU5MWcls&#10;WGgGimJEbJsxeLufB32vpBvLo0ioe9N2+ufF9tiDyGrAm3CxPvcpuYzcdMMIpYQEWhhO0lZTzLiE&#10;mqQ18XBG3WIAO7sYIAM4N++X5LyT+jDsSp4JgApW4YxWApaNLCraUB/wGowceRxtyrqKIdXIa+qd&#10;zDbWs78rn1Tfrwp3aDtVn7mBJKsBqSQ8ikuZ4+JNVXEIMLaSUurH5pjZLTgv2ifGaSjz6wooFBfj&#10;TDSOOVrPOsKIjIvdOTbKSHGshvCp4EWVYyqyEKiVV0nNDOySjefZRdPOMc8pSZ7LinOsZGZVy25r&#10;YdkDXa1w3jlWvOAy2gfAjPLc0D5JfyVX3bzSqJeC8ZVt0B0NzX6NAnsI+7s/sFNI2tOPxHbqQc9O&#10;/8y3jx4ptLd+VdMef6qGTd9XxZ54qqb9/GZY9gFljrFRJPf3D0T2/iOV7G9PYUcv8SxdtxDP+F62&#10;eQw19xjPmGPZ66V2SS/Y/JoCmzChsa2ZMdeKx9azbr1rWdvGRTayb6HtKS+0X2DnT8Por4HHe5bW&#10;ssQqYpDOiyrBREgHjFBvRPN5CMGMQuu8vLr9EGO3ZzP2t19Vto07a9gtD9aynffXcbGCmK8+3uyq&#10;BZWsz/qqxHCxtVhf2cUW1XfUs7onLrGC2TWsaMWVphc9JecjL5YU2IADXWzSlhusMqAauvZcC8YT&#10;047zrfqMIrvteE3784+QkT/B0wHUrw9l7M2lRfb93QBXIKZhTiMrTv8iZf/6LV7oI0D9SVW7eiPG&#10;LRkz3bcU8V5ibj6+1cDtxLDY5m/Gg/4CNn/4rBeTDEnZNw8X2uN3VrZ9t7N/OU4IRn/4lzXs+Z+U&#10;2R+fyNnpl5FNz3AevOeLeNVXjte1RrBPYkTSCnBcPvFmAoAkuIfq5aW2ZflISyPzu64us3mbkEdI&#10;tUbrACchR6WFpWyXdGGIBn9kRwWWBWCV19S03DSOiZxrtSBnfz+GEdzLNZ5I2ukTXOfdLPcX2J9/&#10;mLF1RyrZhJs5jgZ3wKhiJDGsklhuaiKeoRJfSjQq9lblm+tD15REYjH1g4uFkb/q23eTFABo19et&#10;EGCJhiKWAFq2VVH9YiX2FJOq75SQQP2gWq+uNr677LEkrRyEnIGYcZWyvAAakLkE02xiXYDhpr4h&#10;zixaURnnUEjbpfiU8yD2RMWoV0AOR4MVMluKXazqKu9WcVxljTlvVjXm6upS4QXg1tBHlz9Rl5xU&#10;D9K1bEOpVdpG/D5b/c1VrXBRHe4TdodR00uvs6ItXaywohk2foHrvqu2qHoevBq80Z42aMp1t69k&#10;teZeZ+vm17S/3oLdwHr/2Ju1k5CAnSi2U4/kgff9M2mzdyP7+295Zr8RwbD8EODe7tvJ22Hbm3l2&#10;vwnsX68A4F8F9rdDgH7mJfbS9Dr2j2Mwq5z0D5L2x4ezNrC8uiVaZKzrpNgeu/d8236klr35QE3b&#10;vvQcGzaimk2cVt1qNkxbmz5Z63A9TD0OANtP0/anezCyZUjHYUlkB/Hn5Kwdv6Wu2e/Q4D/FeEX5&#10;P0vZP36E53g+tl/cykPQwx6dsQduq24f3VvZPr+nuj2NYX3+kyrWjljp6pWVzNvVgJjlYqs5/1qr&#10;vvR8KxxRaFcSnJdvq2pfPV7b7jlWx/72WjX70X21bOjyWrZkA43zHI31GxrmFwD1Dc/++kjG3t9X&#10;2U4+ENrJ4xj1IbzVXTQKccEpSZB3fHvqrho2EMa8AiOrxkMvwYhqENMkxuIURmXtnkN17NVbaOC7&#10;2f42xbDsexeSGIDYQxyTRn/6SM6mryqzO+6qan9/Bu/4HPf8LI7iGbwvscrpXxXY94/DhK8U22A8&#10;/jmoiG7Lq9ictdXswKGqVgN2OG9FxlbeUscuXVRiD+/Tw8HxwPQf/wwnubzUSmDo5XvHIJXrA560&#10;lQwL7MLuvjWYVs2NUS4FDIWEMaMnV7KPjxbaqduL7G8HOCdsfBKnc/oR7p32//0vSq0VRhpI7qpQ&#10;AiXgwKLMOfGuG7CvJJ4KIhSDKxmkTLQUlmqoUUluVgokp5thQ11yC/hOm2lKIWWWNbGeSlejDbC3&#10;BgqodBJGzO2r6kDlElKqkNMbAlfyqa4lDYogxHIZZfUzcw51Eanf1RWGAPLCdQBrLcsK4tx5yHg5&#10;GVXiCfwaWKPrV/EFEt6poQ0AeSP3yb1qUoLsxiKncORUMsqYq8iEe3czgQBknSe3l1j3ZvabzvHL&#10;icMX1YfZzyVWv8gqTTufbRrDxl0I+6614hlVrMWqay03Tk4Gp6OXgesFbz2LrcaU66xBz7q2sT/2&#10;8EDa/nY4tneHFdl32MmpmyM7TRx88gee/QvAGkx6Gma2HyONUY3/PIG93gmAb+H7XYD/mdBO/Syw&#10;DxfXtodGNbUj/a6yh4ZUt+8OcWwU5ulf+/a3p6vYsMVVbdzUymZv5uzzx0pQXrHZbzN2+jeV7LNH&#10;q9iqBedYx04Q5shC23znZQD4vowdVg0scbBYohmecv0WJOZPAdIPE3YKz3OKizvpgneWH0d2x/pq&#10;tm9nZXv5JyV26td4oMdghztDe3l9bfviUGV7jYD/vqONrNuOch72NXbuuibWdVM3e/rBeQAdo/45&#10;+zxHUA5I7SmO+WJsnz5S2b55otBO/5bz/cojXgjs9Lv8/1v+J+g/hSP51z2xPY0U/+3MHHEBTMp1&#10;fc/1fHFPJRqt2N7mhl/8dWV74fZCe/uRUrvnnmJ7+DBsfj+NcDfHpDFP3cPCvZy8n98A4vu7WI5L&#10;HgX2z+M4qCfZnms69UPOKweBEjBkz/+npquOi2r7vihM9zB0q9jd3YXdIAaIIooBiIGoYKNYYBeI&#10;KBJid3d3d8cznvV8z6fPWL+1x+/vj/kwzNy5ce5ee611zj7n/pLrZ3t8O6PCpwtmfNpmxJctJgKL&#10;+96lxG1m5ZNk8i9n9Ti0yx1XVjFhiGLYxt/vdcLFLbQek3xQf3gZe7GLdKIJgDqONKFBFxV8Yw2o&#10;0FmNegzyBgzC0RMsWBbmhrerbLx5bP9DPE+C+Cfl3PeDvPbHLug0j0ycyP1ID/wQBjXBr5VhEYLR&#10;XuUm0zaZzXXSyUPPKYUregE9VYYd9OJ1mXikfFN68mWao726iiCXwgsp8rBXO8mkfanhXWKyT9/U&#10;z6W/pQy2r501jwwqJZeTGPRR/N0I7ofJyF6zPJEeXDoGZ5I15xOkTFq/64dpo2SsVmYtyfeyUkUi&#10;fy+1A+K3RSmIFKeMt4/3y4ypNNqvmXwvFWX0+vbnCkkH5mglga+HeSlltNQP8Jj66Tq4ZDDBDeY1&#10;SEdnHP1ufDkoB/jDOq4q9EkloJ/dnNfUlOrEH060Qfa1raSjTKq3wsnkVFWGKRUROKIGKldU4BJ9&#10;Nnaq8XaxGR+YPL5lEsD7SW4beE/yCNI1KvxFtfgtV/O719hufcjCZOAfBO+Ph4yxvVqciHBFfv+a&#10;2BbTFOt6V8eDJOnplkTA3+yihWJbj6A//yZkSSL7IWpTZPY+4kWs42UjcpO9kTS2NDoM9YJDJj2X&#10;N/2SrPHswIvNyuIOj+sJWmYTMdrbyVQHmV0O8cW/AqSnhZ4EHxnmMv9nBrIzW76CmSoQa0dXw6t1&#10;BmyY7ob9C2tjNZl83DRPnCssz32V4snyRHYzMewmw20XI8+TPywg4es0A5WM95Og+cn/fxI4P3fx&#10;fwlaOQ4lyNO1LljT2wXrQ7T4bx0DeR/Pax8v9DAb89z/EoJ4ipv8/7KoB2kEBf6j9P5vDffH/fw6&#10;QAbez4Y5RBm+V2PPrN/XUfYcVeH7WTY25bnI6195CrxO0+HjAgN+5JAJpS34G5Gz2Cw90fKX571D&#10;Gvd3Fv5xtgw+b+6K75u1+LmW5yYg5jbPCgyoS/+pHqWkT1PBe7gZcbM88GK3B2aSxQbH2BAf54I4&#10;+r+h9IsL6M030B9+3sNEep77PcJzl9chnv8GHpfvn2x2Qf2pVjjEOaHIMPGGZA+pgJMqNiYJGYKR&#10;9a7l0Scy5iwlpPYZQmRlexWajMXSv2rmECDS2ztCYe/F1UoZpNQSE3DaBAY0PbYigfJWxnTFywvj&#10;Ua5L55eMz0pvsnah7fckATKrfTSAIBMpL2AzTCdQ7UmCiUUWL6C8t0895HHsZZtSskhQiy+2L2RP&#10;NpcxbekjkHpw/UxaELZb0ZkEFpnWnhzEt0op7SANio5xIqP/vhadjBtPo0LKsFEmU/pLSSttgpoA&#10;VkV5Qx9XCqalBPHcumwvAjiuDBmd55NARpfF5CR5DDfZa/Y1o93hRbmtq65D5Up6nJ1PRbqJjLmO&#10;BESwYp2ZcUPSyae942f/Ebw/aPW+b6TtWq/E5wwjvmUzts4r8PM+44B/z0a5YWHb4sjqVQo5oeVw&#10;OY77JGN/3aXF4zluOLjIHXnpLviYTwxuZfyKX84hGYilIoEIkF9R6Z5cGICMyT5w8BjsiGmLPLE1&#10;yxfLmFH/3Exgkn1+Uh5IR4owzy9hIwJFMsCvHZQC22nmBVw06f8xUJ/MIzNONiO8rwf6JFTGwfmu&#10;+LafzCT6fgOZU0w9E8L3DQRuLvcpY6gb2ACFbAhhxD0MUPqHHwd4oQIu/u77agJbfAQl7neRIrvZ&#10;KFvV+MIGy4n0wfFkV2Y+DRtNYe9g+nWSvz3M4N75u3fvF2WvJALJYD/pIf8TScNGtV8TgfeLSeEX&#10;k8T3HUr8tVyDb3m8rgu8rhO/P/+Ro8CtJF/sjS6PY4Mr49E4ZuCtPB+ey3cC+9cWybDcttABX7Ko&#10;CJbyRkhn12Z//JsTSOlLXzSf+6OH/VnAc+T+vxy0Iol2wKGPDqe2erEd6cu30Ret1uPfjRa8pUR6&#10;zxt3L8MD9zbSwtzSUq3wnPeJAuB5M9l9P8L2pKf6xmvBASeczXdG00lWDM7yJBsroZDiGhl3lmE5&#10;6eQhm4vvtI+7EjA6gkk8r33FFJGdEwioVGE7su0c/k821y8w2idxSMeOTgpMpNhFhsniCSgyu301&#10;SiYXAbJ9gQT5fyaTxCwem2xoX5BNikVkDF4qqMii8mxmSRgyrGdKsdkfmibnJ8vo2idJMFHYyxz5&#10;mdQy6+TceJ5KAlcmxPvMMKLvWm+UZKJQ0g7YK+si1Rg0px+qJpVDkbiiUC8VRqYSSbIgMMMN3lnu&#10;sFIp6tPdec0VqDw8oYmkfM+mlJ5RE+bRTaAkw6qTfOwjKEWGOdmHx+SB5zJpp+hABQIX1IVHV7Zt&#10;8aLwquaMc6s98XOFGZfmmJCSZMLKic54O98TX5d54FcuCYWJ/z/+/XetBl8ps7+tIXFsJDFcYLw8&#10;piWk/dzd2w0bexbH3j4l8YC2Aby/OMRtT5pwMNUL77eYybqM9wId3qV44xlZ+tsyVxKBzq4efwpZ&#10;XaPXpqVzqBthwknpIt9DQMngMNnCDoKtwooE3AYJ+KL4kk32Y6b9Y46rvUPJLg+3a/F0kQUzuuvR&#10;KViLGr2MWLioO0How5MSduJLfOZWB/ygrBBgyv5+ZBnxJtUVT8fZ8PcSHpfglp5lYf2flBPf1qnw&#10;L4P6FxtDeoH/20ZwkUVfL7HiExXCmSk++JDj9ttnbKe03M/G2c3zlEoWJoRfcs58L9fw3xolvbMC&#10;fy5zxjtRFyJD2bA/KHl+cdsfBNgvZrqvwpi72Cj2RFUEr+YakdGyONYEByArxBtPVkqmZMOt435X&#10;OOFbCvexkvtYXwSfGCTvKGv+mVgJX6Z78RgO+Jxpwp9kR6wi+KQNeCzJtKeWmhEUzUS5lTeO1uM7&#10;rwuU8b/snSLcRph8qwaPlnvwpvJ8qEDke4j/Z5v/Ok7pf5YgZjKRRPTfNh1eb3bHu0POKEcZKh1r&#10;9gKIdLKbjMVOIhClvlqGfSj9ZEUHka7SoWRfZYKeUz+D4JMphYu4DeWnfaIAwSwdW/aKrOEGmJKd&#10;CWbpWNJBMYkgSaO3lLpy+mEdvaPUv8t+ZCaTTFCQyQn2wgpKbKmsk15wrQxTRlFi83f22WU8F/tU&#10;wlgeW6q4JjJxjCeAZcUN6cGewXMgi0oZa9xqN/yz2xuh82kbqDikUEfKYANH+aPc1FLwXOgN62oL&#10;bOnOcJ7lDuVs+l+yr1N/HjvWAgUlp2l0eWgH088vDIRzTCC8klszSTUiaEvbO3FLzw+E50Q3KMPI&#10;wD3VKNJfgapLfVA60RtFyjvCoaoR/Slv58W7wa0i2zHGjBarAhAU6oy8ASVIKPSpaQZ8yWVckDF/&#10;ZPPe5zEGmWy/nSRAz/KeCdFsVON5qjP+mEsLKrHNuLuSbsaflzywYaUXVk4gWA/r8AfbdlNnG/J6&#10;++NEdAA+pfmQMBin9Nw/ditoW6lMHmfa8GUjgSu9sqLdpYOI7PS1gMyURYa0S0BHfFymxU3ewM9Z&#10;pHT58WoDVkYaMJP+IiamNorXtMDSxQnLJ9cgWOkjxTPmMugLvLlf+gUpgiCg/t2hx0H+bk03LfKD&#10;jbg+1Rn/5OvwdT3Zhr70u0hXbiflYz+FvQoF2Axgeg0cMWDdGE/EVmPApjmToQlObv9D1IB0FKzU&#10;481MC1mSxyOIRL7+ZOMJY75bYML9Ge74maXBvwvJmJTFP7n9L0p/URzfNhjx7xod7s/W4SUtwOv1&#10;NrxY4kl14YpnWTb8PKljkuANWcfzme+Iz6M0eEup+3MN5VMhE06WGp+SXPF5Nq+Z5/xirStyIzzx&#10;I4UgJPjkXH6RvX/kUzXsoSSXvgUmNPn8OxXETzLtL+nMkHvA9n+Xa8DD5TZ8z9Xi7BAXnB/Efc//&#10;nzqiRfixjcGwju+ZxH5uYELlDe82ncEdTwDL2C1Z0V78EE0Ay7LB4hllLekp4m/JyFJIkfQ/CUvA&#10;qPgyzKUUTiaIZUhtDrclmGUxeONcV+jnWOxrl8m60bKCpb00U/ymzAwS1qfcliEqw2jpaJKOLT0M&#10;VCVSYqiZRfBKvbTIdzKwTEiwS2pKbelss8+OoofWy5Mfkrlv6U2nD7cvRE8l4UC1kL6SyfCIGqlS&#10;Q0xb4DRUY5+z7ShDPvFO0MXo4THfDdaVBOh4NSry3hThcSqSxfds84LvMG84hBaHw8CyBHcF+Cwu&#10;DfcJDWCa1oOfB6JEfEnk3O2LtkvLwCHSCIceCjgEK1BliQXlZ3vCsT7ZrokR1aNdMLSnN6bGeWP0&#10;8kAY47ntIAPmDCnBe2PFiZFueJPO+KddQxYJiypNeqP/YyL/j2rr5y3eu2MkAsppnOJf3kcc0WI9&#10;QZvQy4LRw0yYHuOOz9s98ZRKdlV7X2yMKIPtg6rg3FBv/FhlppIkTqhI/z5DANuLBrYw2AmenwTR&#10;u2VG/JNFQK3V42O2CZ9WGfD3WgavDCLvkc4gDR7OMmJ6Tz3C2ykwLb0cJqxpjYa8qEpBBhTy5tuZ&#10;ZLMGnwnOd2PIlCt8yXYMYgbm+zyCll7jRLIVK0Pc8Gm9K25O1+LIeMqGA9IBQKALcxOAkI4mXryU&#10;r33IM6EwxhcLe3jgJJkbqwhegkl6AlHAbakS3i00Y18fDwKDoBF2XU0/QgkjieCvNSaqBw+8TKHU&#10;Ydb7SjA8HkCAEHhfyXhHkqxYE2PFaCqJsX20GNdLi1mDdZgdpsWf0iG1jcphrQF3p1nwNLUYj1kM&#10;XzLUlN9sn+X0KzJGuInnLb480w0pcVb0H+iH6xH+wDjeqGXMwIt1+Ee+Fy/DbX9JsiT4vq4x4OsG&#10;Zlbp1eRnv2gz3lKCnaHUfDLHGcs6l8CKnqWwt78LvtOL/6Ti+H6UMo2+6xuBhRyy+X4Vzh70gDyx&#10;wUmWX7FPJCF4pJc3nCCRiiwBtBRk0O/a1yfme1UyAT+RbEZvaiTwDPNFcloh62ZpZnM7SnBZ1sW+&#10;SDwBKwvYydRKe9mkrNUkCzokkpHJvvbvya4yD9dezTXF8pttZY6vTNpg0pPOIntnGRlZFjWQpVil&#10;R1vmkNtXyEzk8eIlWYjP1aIIPbAPZfyL3SSOA444T+/pP9wFvnGucKZ/tNgXH6DUlkKZXkUJZn4/&#10;yYynx7ywbLE79m+g6jqoxaV8d0xPdcO02d7wiPGDQ2oZeM2pC6/ZvaFPCkLDhV1x5FkkxuYGoFGC&#10;J/pGBaD6cBuaLrWiNNvFoYUWHXjMnWlubGsmk9M8Bve9INUHjn2M8K+hx9OlFnwhwPb1s+DcAHri&#10;NMahKD4hkjzGstjIE5TUjGucZazfUuL1RiPebzAjNc4NQ7uaMHSIEuH9dBga7IIXqzzxbJUX1vVm&#10;culeGgWtnPFlAduBas3eL3W9CBx+FjKrr6dHzdBh1zAXhIX4YMecYvi8gZ/v1GNTtDv+2OuO95RC&#10;m4cZMY3+LbKzDn17qDG1rxrz+tpQNlCDeTTUvw6QqTYzQHeqcHW0M3JbumJlfSOOd7QSTEbqd0rG&#10;U0wC9NEgE72h9Py8zIYf1Pb3VpjwTbz1egZ3PmXHci0+ztHheyb3t1uPwmG+2DHWl4FOL0rv91+O&#10;Cp8oe7/t4b6kZlSkcIEGfy51J9g88I6B+HS8K/6R2Rxkzr2jDMgJ98ZfM+gtczSU8QrcGe2KFzNd&#10;cH22Oyb3YGbtZsbg3kpEhTohtL0S/YI1mNCPjJmtxz8rdMgbasaKsa6YNq06b2RVfFygx6eFfC1h&#10;++XSCvD4zyjdFvZywdyl5TB8VDV0a2Mj+IxYwjbbzsTz6yC3FT9bIEnKCY/meOGq9HDKEIR0kEl2&#10;3qChDNPh0zorXqRZMbudOzLD/LE21BOvqRAgHYrnlbgwzYb1nS34Sk8mHXe7ss30nvSHArIY8ZFG&#10;6GS8mSwh4872SSgytERPa1+4jvLZPrwkVVIEpX0yijAjwSDyWNae0k2hLF5MZl1AMAo7Eyz2Zwbz&#10;t/a1wGTcN56JgMlCOrFkaMj+WBRKYJHeMklAiiPs0yNFGUiNttROM5kYpjnDNMeHSUbmGNsooemL&#10;BzHBSGmv9I4P19ur5BpOYOLax0RFhfJprRYDh3mg3lgPuMQ7o/hC+lx6ZJkmKquJOgw0ofQEG/45&#10;LRaFcXGQCkXsyU4qnA1s+51GpExyQ+tJPvCdXRrTJjdGj7ld0XBzMNL2NUVODi3azPL4c3IXhHd1&#10;RbskG4pPt6BERyNeFpA4yKK/xGZKv9AJJzzOcMHkSQHQNdMhI86CD0wa0zt5Y1QjI3aEmkl+Bvza&#10;TwDvIIEdYOKlH/5jvgU7h3vgv/02LKbqmTzbgqW0eFvJwu2DzOjQ3YSWHYixTjbsmOGJm/MDcJjM&#10;fjPFGd+ICwEwDhMDR5Vk4NyK+LakOB7TQ/Tv54foMc6Yk6zH9CgVJjETLGFmOLneE3kDDejbTo/O&#10;kZ6IiPXEhP46vF1sxP2pFnSo6YLRUQw2YQLq88+L9FjW0BWLWnsit2cZZDaw4vUsHvgAzTzN+eeF&#10;wlIafMzxREIzN1xazIx2io29g0FdWAT/0Bcf7uOL3CAvnB/MBJJlxempxekPBczchqb/j1U6XJ1h&#10;w0166TQG8fXJNvyVTWm8xopHs4rhejzVQyYbbzMBkW/AqKZWBJWwYEUPK17lUYasM+IL9/vfOrLr&#10;HhMlkBndgxSYGq7DxkQTFg01YEQnFVbFUxbxJs4caEQMQTA2pz6G5XdGzMRSyO7PBLAmEHvmBSO5&#10;sQ4z21uwaaEv+ncwYMvahpg8MwilohSoF2ZArdYqZI3zojUgAEX1bBAWViOtmwlnp5vJ4BrcX2Jm&#10;8LhhywB3PF/qincyQ6WAyiPKDVNaWbCorTPezuPvz5K9z6pwiAlobnsrnlA6S6HB3/v0WLreB8pB&#10;ejhGEIyRZGKRqMM0MCWQ1Qgm+yIEgwkiGTMWdhawkRntSwfZ67TJyPF6yOqZxiQXu0eWji+ZjC+r&#10;Mkr1lH1Ml+CVqYBSpKGV8lsZg5UClViCVnqQpQNNerjHEtjS6/y/DjVZT9k+jZDyXdbN0g4xEfwE&#10;rFSL0VppB/C3YWR0/kYe9yrLJFWI5T1dzSRFqyQTCw4z4fpH03eTUFpt90ObbRbUzDLCe54GLqP0&#10;aMTt39pryslUtDPYwbjcwvhjG33fzng4SVm9whWqvm7Izm+ElIUt0XJ+fQLYG8vWkbRiPbAyzgcd&#10;CaS2Y31g5HUNJOtjt3QiETzSLyG1yEwoUhf94bQrmpB1K1Qn+8a64d8cfxwe5UEV5YIv0lHL8/gl&#10;Iyu71XiTYcFjWqPtiTakDNFj/CwDBi5QIH0Nt9tqxt4kD8wd4o02QXq076hB9/ZGHF3sjYszvXFX&#10;cEI7+WsrEwFJ8t/jlO+XJptwaLkv4hcEwlRZgwH9bRjS34SkUGZ33rRBZNnuoVq066xGK2aHwbMa&#10;o39UWVyh5LEzKRkxvLUFxYppkJ/gYQfiM0rsZS08sbqrP7ZGVEd2M0+8Wsbtj+rwOtMV37a54DCl&#10;7KiuHmhb1oZLKzzxi/5G6n/F9F+I98K2wbVxcEwN5IQUw9mkALzJlJvwP3nNBvw7X4svBTr6Xytm&#10;DXDBgFYmpIyxYctMdyQHBeDeMh8CRTqrrJje3RPlaupRuqqG8suExis9EVzejHWjPZAzlBI+3QNL&#10;Y00Y3cWE/YMJBt5EFGjx1yItzk1yxYiOrogfS3k9xwXxcyti0HB3dG+kxoR23kiPKYbRIyohnL5l&#10;YFMX/DjliiNzeE2r3LBgvCdq9TYgIt4N7SiPNo5zxU/KdYi62WTC3hFGzA+14vtWPV6m05Y0M2Bh&#10;FwPG1zOQma24udCGq2muuMJEtaqnFWd50yWD/zrKwDmuxa6RLpjDpHEmnkCnBP+6Q2rPPaDk/VJQ&#10;Oci6z8ZhZNG+WpgGOZMRCWBZ7IDglpVPZKVHVSQBTQ+qH8vtZJkgAsgQ5wx5YqD9Qefh/J6/l6cn&#10;2hdIiNbByGRnEFYlUGX5GC2TncwVl4e6yQIDOnpIeVqjrPQoLzmGdFjJ4vz6WMp0Kg5hcAP9njnO&#10;Hc6Tve0A1g8zwBRt5f4t9oUPnKiCikpCLWTi20nJSYvx12o9vqxxx+6ViWg7tCZK0eu23+KMECbh&#10;uFwt0qgWzmzxwr8Ctv1K/JduwPMEF/wx0x+/crx/J4GDSqQkWOlzS0M1oTrcUuvzfEti4SRnZCyh&#10;wsr3JPNa4N5aAReyoHWECwYOdKH1opUkk/6Vocd/8xkjW6n6COIvh0kAWaUQMq0YEnju12ZY8ZEK&#10;8Bzl/WcqBmxjzBL43+ld/93N/08YsGO0DTHhRkQO0yFssgbhKRqcpsXCLlqjPCpSKtPZgyzo1VWL&#10;wxke+LTHBWsiPPCVCu47VcWX9bSGp1VwWJBdE7MLyqIOd+bbwIBmrT0Q2cEN1xk42EdWWGTA8IE6&#10;dOipRlAHF/SOrYAeFSx4nmLFGUqg2GYWTOvli7hObniS54fvW5T4tJKmvDtB0ckPWZ2Ko7AL5cIm&#10;M25PdMGzeV7YEFMcrUobUdVNTdBVweksL/twidSGfstU4lB0KWayplgeWhw5EYH0vwxQSqCf0uGU&#10;J73K3JZMLWPHf20wYk2sKzImeaJPGwNuZRXH0pFl0W+kDxYxEU0MDUTIkFKoPcCC4qMo1zLKwBBp&#10;Q3rX0ljWg/4yxIj1kc5Yy1c0gRNeTkfvz2Sxlgklw5EyX4u1g204lmbDxOmuiCGrbZlgwQ2R6Cuc&#10;8arQhqWjnDFiij+ypzOB7dXgp/To75ThLQ0uLfdG/oQKmD+0OPZOYhZnAPzItuH9Ak9MbOqMY9Lj&#10;uFeJu2SkeUE6zG2jRXYvN3opF8xigtsQT0twWI+vG5l99zNopJCe7Pt6hQ+yenpgXEMNTjERQDoi&#10;j7JN7lnRZpwzivQnuAgCTQ/61B70qV3IyMGUu6EEU2/178X25bk/UnlE1tTLc3QHErQEuWG4FaYY&#10;G/QjKIcJRt1QYW8zjBPlyfhW+5P+jJEEfBjZN4S/IUgtVEDGGDP0/fg51ZqJgSzbyGojkgTsqz1K&#10;TzTVjX4c9xdjgnOyF6xp/rBM92YyIEMPIuuSheVRo7qh3D6M3ryTFsunsN1or7CB95tM+0+WC27P&#10;rIj+yYGoucCGBlRYIUf0GJWjw8S5vF+TLLRXvAe0hxf7m7G4HRNgiB/2RLjTehFAm1RUR8VQfFIN&#10;VBpXhkmmGtRjW8J9VH3MjfVC2BBK9LQAePdiImlkRqXJfiicyRjk735u0WEb1eGmziQinsu/tE0r&#10;kp0Qn1MNY3Y2QnKGEQljVNg9kypshBeTjYU2kMfMJjHkMX4PFMHfmwjgOG/8uc4Z56i6CkkgWek2&#10;7JGkQGsHGeen3M6INiF1hBVPt3rjJ7H4dz7BK0O5x/jarSB50QOn5VdGg77OKNbSERW6eaJ2V2/M&#10;HOCK94VW/JKC7FwFDjHwQvta0LCRC9q29UN+FL3cWmfEtzKjVkUroqn3J3VwxeB6FvyZQ+myqyhu&#10;JZixnvuTbnDR/DijxZHBNOUpbHxKgeUDnDGlpwkRfV2xaWkp/DzEk99dlH5SjfVdvZDRoThWBJMd&#10;qfuf5xtxgub9GyXxqXAT3mZb8Te9wA82yL8yHrrbiqyR3oiMKI+Yge7oObQYnLr6wtLGivptvNBq&#10;QEmoSheFqrs3HMdWg6WRDfNjyrFRy9P/G3AgRoeBNdToGKjESrYF1jtjZQ8Lnk0z4usiI3IG0sNv&#10;NeIGffyrHDM+ZdF35pFFpbOO0ggHDSgY5Yk7K634KZ11UsO8jp/LODgB+zlfsrE/PS2lsvRiZ1Pu&#10;LlTh8mRf/CWfHdTgAbP2yu5WbBzswqxNpt1ixEfK5y/reQ7rdTif5oa9Y13wJt+Gw0vccTbdHU8W&#10;eGNbuAXvFjFYdyjwzy4NLpCdgpKc4diRAJUnX3QjA3ZWQk0gGwcTkPTi6s6UyT0J3mgtWZmMO4iM&#10;OsQKTR8y6AAZ9yWA+hOEU9yglacRDibAR7jxc9ffCwVKMQfbTEfG1ZHhzRM9yGCa35/F0gePNMNC&#10;+W0I4377E+QjZcjJal+OSTrTjGRg0xR3GORJfoMI8KFMKPTsil6UziQSQxTZvZ0Giq5q+MS54Dyv&#10;SXpr/875rYw+pavxX6YO/YP18OlkQMWJfE1RIbRAj9i1bohmvD6hfJW+hMezXTCjvQtWhvljRmsq&#10;I9oA0Fa932dF1Bw/NFlVDS1Xl4cf48ahU0n0nuqFbsk8vx56WHtbEcCYaTuzDOYnu+Cj1C5vocSO&#10;cENqkCeOxrjSV2twcrkayUt90HuxJ+IXGjBmFtVqsAaLIt3wcxXjm2r2yCA3/Cdlk1SR3w8RVxdJ&#10;EFKowURvt4YE6FvahNfjeS+XM67IsNemEicEMS7SClI22ydISK+19JdspQXbVhQOKQvLIaA+2am5&#10;Fh5NnFG6sw9KWtWY1tkdP7fxgOuL4n2aGSO6Ue629sXmZH/8s9AVf6/RYWWqH2JHNMSQbp3RuowN&#10;p+Z5Asco8aSqaosCn5fp8G0jL/qyCtfnu2JoSSMOyAlRwuCEBpcX+6FMMS1mjPbB2y3McEfITnkq&#10;XKGsP0/f+W0lgb+K7LJXh4J8M57mGnB9ojP+3kHDzwb/KvLkgBr7ZrmjN4Hp2YA3n566xPAm8Bre&#10;mP6qKkr1NqP2EB841qKEjKmAYrOqo9ug+qhT0w9rBlFmU3bujzeiXYABuQMJ3s282czaCosSlSrp&#10;0KqGFunhDAbKJ/uQWj4bbzu9lHSKSJXYbsooNuTP3bxOmSm1W4PP8zX4vpDfFxDMG/kb3qTPIss3&#10;8v91zK45zMJLVVgRZsW1ZR54tMSAzxul59+MzwtM9l70L6tFajvwPduK4Lyx1IzpVDm75pVC9Toa&#10;BDXR4h4/wyEtHs1zxzsC+80WD3Qb4Yoi7QiUDgRGCD0wWUzdhbKZgJB1u/VDCaZ+fI12gWa8+TdT&#10;km0FiPooMo487DyOQKbsdYpWUF7LM52sZGtK6OHCjmRkelMdlYtMx9MyKagJUk2kvBfpK6yug2GM&#10;MyzDXSmH+dso3hf6UnncpyzBJLOitNyHupsaelnpZSIBK3Ol+1D2x/B8uK0xzISivVWoPNYZW5b6&#10;4iWT5/tcHS6kUP1x+y8rzbQ/TBS1rPBnog8cFoCqM7wRQOYuMdyCZVQ4h8WyrDfj2hQbxjayYE4b&#10;C9uKcSadW1Q9K5b6QxlbDZWXu6HfEXcEL3dHzEgPZCY4I3i6EY68Rs+WFjRi+1WuoMEcemaZSrqX&#10;iWd5sA2bB7iRcBiDB0kkh7XI5f2LmmtAh0gVarXS4eRqd9xJdceUlh5IbkmrSr9vn4xzxgn/3dLg&#10;aw7vLW2BdIqJLXy1wozEMibcGM59rlTiAz39hJ5aHBcCJGb+mqfGbdqM+2NMeDWblolK1KFMXReU&#10;buaOsi1KoD+ZalqSF45R6n6Rzh37zAoG4hoFHqWacWiCG97MN+EkM2632hYE9S6GhStDkZbcBVOj&#10;rHiZ5Y5naXr8KCCIpfB+P4OXJ/iOQJwd5IyRtTU4H8OT26zBkTEWRNcKwKDgADSgbJw7xgv3VktH&#10;gXgUHlc6n5htDs9wwSmyz+GdXpi3gjLyuAJvVhhwJtEXn/NMyCUIGg8NhC99YGALX9QY3By+/erA&#10;uVd5ODXxg1cfA3wiZfJ2cfivrgXPvv5ICimPsLqUb1YNMod74u91VrxezoSR7Yp5DEbP8gxeDwUM&#10;FdSo1s0F9+lB7FmPrPrvXA3+mMXERJvwcyPbxl7Z9Ruk0tP4Y68Kf2Y442u2Hj9z+LmMa8uYr52Z&#10;2SYrVPhrugaflupxYyoTmvQkU1q+oiz8RFaXajEBPvJ4U9dxf6uV+LZGg/f01IfnFUfX9ja06apB&#10;q04qrKH8flfoijMLXHGY2T93iT/KUPY5tSJo2+mgDCLTCpDbEhxtyLx8r+lFCU021oQQRFI7TR+s&#10;H0PGjZG/lM9UTrKEkqyUou1NkIWqYYp1gTmaDCzgpWfTBHM/ZHBNb+6jJ4FL6SsPXNdT7hl7kWl7&#10;kdnJuiYC0dCHyYKJUcf40IUZoCbL64dSosvTFmSiAYNa5gbrEynladW0/F7b83eyUQ3VwY+eOXyk&#10;G94zgcuqGCsTDNhMhsdaHY5MMMC/iyuazCuHEpF+COjvBWU9LVxDLfDuroeN8TaK7YGtHpjf1gNb&#10;oz1xO90ZG8YasSdFjxRaDbfefpTqnnAmMGosdsHI3d5IoULsMkqDWtNdYGzNJN7DjPzZNrylz8Z2&#10;A3ZGutjV4Q62yRvpnJWOrRMO+IP3YkSSFb1G6RHWzwNpVG4HaBPGNTFhQXcT5rU34u8ltFiMle/E&#10;x69taryfTYLKklgvgn9pgy6lcr/9PfAxlcorx4iJUbSwfZncdznjItsrr00x7BlQE9nBpbBjoD8c&#10;Srb3ga60DpGJAbi9yQ9faP6/5+pxfIIR+3mBj5c64798niQp/N5sXsAWE+YPd0b7hjYcXV0NCTT+&#10;c5JNuL/Og41jxbp+4lep11cRhFKAv0GHBQTvqLr0Cu21+CtVLliJG7MI4K6uiIi2oH6nIqhS14AH&#10;G6X6SI1fOWSfPJEVFmSMsGFIlAuGj3VF2+F+2FHojTeTzHg80RUvF1KaznRFh3k+0Hf3hF+T4rA2&#10;84dr53Iw1nSDqiIDj8HjNtkVxTMqwDigOBzciqB4Rfr9YnzV1GF0P288WeaNm2tsiOxhhUcjFdxq&#10;KmGinC7WUosyrSzYIgXnvJa/Kd0yWvBmRgbiWwGDiJnzp7CqMLFkUqk0E/VxUoVbtArvFpJ17T3O&#10;jvg7k+9zqCDi9Zjb3ISvG6QtlcgdacHikTbk9/HEX5Tzv8joPzIVlO5a3CXjvZ9hwPc1WrxO90Sv&#10;rnpUaq9Es84KtCdIOtCCxHQ34mquF6r1t6DsYFc4tCGrdaVsJYDVQWTgzvw/3AANvaS6DcErgOZn&#10;Gu7LGE0Q0d+qOhGsIp2pjmRRB10s2Vj8bxeCtBeBRSCpyaw6WZS+Mz11WyW0fSmrxf8OJKgpe+XJ&#10;kkYysKkfmbY3Zbl0nnF/qo4qu2TX9qJ0JqDNsZ52uW6QDrVogp+JwEzbYopyJvB5HpT4mr48b0py&#10;Q0cjHFqq0XqoG17n+OG/LANSxujQIVyJw9MtOJroDJ+mBpSN9oOpJc+X2/ozofv1tcGlmxXWJir4&#10;NFRi1khP/LnaF9+YBD6usCC2rwnt6NvdB/iwTZyhbKGFW5gzNJ3ZNtxHyVA9ahD4HRJ9UJN2csBE&#10;K+5kueJ5jis+5DvjyVwrVnH/xwYTGzLMyXv/bQdj9qQZhzf7oP9oHWo0UGBlFCV2vhtmtvPA3HYG&#10;zAvS47WMIkjJ8GbaqFUGLG3ugctUI9hAEIucPq/BfiasEwNNVG0GpI81o1WoErMT3PCYlmlOE3es&#10;Ca2M9QPrMImUg4OuvAElW7phw0x3PNxiwDVK2HvLjdjMGzisjx79u5qxh1kF+wxYyRu+dZw3knt7&#10;YONEZrb9DNTlJnzbwmDeQW+ST3bKteDnWTX+oQSQ2RiPZ1swr5kBmQyqJ0k80TUEtlQfbTRi7gRP&#10;xKYXQ785pTEgKRC3TnsgfZUfdm9xw9oMG8IGuSJqkDvi6Evqzi8H/9oucA+rjdCBFfAh2xsHx1lx&#10;KssNLaf6wxBaHsbaelgGV4S5LT1vIGVb62LwXOiHwF3Foe0XAEUzX6iqmFA6wh8NR/rDu6EJ9To7&#10;o1QdAxqGW1EvVo/KZChDSSd4VFeiVAcDgjp74r8d9GDMmMcZkJmDS2BxaAn+zxshnQ0y0ZsNb5fK&#10;lNe/CovYJ1/8tc6I/9bzpm5xwL9MSA9T6ZuXGTGrpQYj6/JG8r3csJ30g73aWrBnDJME1Y7M/vq2&#10;TIHrZLrzsc74IeP0OTqkRZVAqVAClZKqfntnlKzniIrtTGhN8Eyd4wVDNy0cmivJuASceF8CVtWK&#10;DEwQ6zqS+ZpqCTwNpTQ/J3trycA68agDbWRoMm0Hsh59r6YvfxtNEMmT7Qk+mTIq623rIghAWgv7&#10;MjTdyJgEl6kfbQmBK+yrJRvrh5N9KcH1/QhoMqtIb/HBOkptHRlRJ5/zmqyTfewMbGCMaXqoYOhl&#10;hPNAyu2BlOlM8pruPGYPHi/YBHV3A8wkgIzxvlRnemyf5YzO/fXo0VONqFArFAFOcPAtiiIlFdA3&#10;06DsABuaTPSGqQUTTD0lAlpoULycFqelAOOAGbvm2BA3zoQOaY3g1b8k9EymZoLfr68FJSOd4VDb&#10;EUnJnni03hNzBlmxh207lF62cTUTttHz/kufjeMavFxmxV9LeX9lkgHjWdayWh7vixnT3DEs2YhG&#10;HdVYMMqLxOeO00wEc9q44XgiyY02yz5JaIMCD1KsSKEaSUk0YdMCLbZSvW6mwru4zBPHosj48428&#10;TgWa91OgIds8e7QFfyz2wvJuAVjSrRwWdPaDg4NWi7xFJfB0gzMy55lwNMeEA4vEfxlwZ4kZ0fRC&#10;E8cbMD/aisBiKozs7YnnBe74XCDlkQxgqd0VCSFVSJSTMi72XSpPMij9FtL7LdDgyzLur4DMS98o&#10;ZYKyxtT2OAMig/wxYgQBGVUB4aOqYOl4H2yY44kFi/0RvdkPRcf7ofTUSuicUgm+KVWhJXC0AS7Q&#10;x3dExzZeqNnaBg9mUUu/ivCJKgPvUQyK2RW5XWmoa5vgGVEWgYUlmd294ditNBT9SsEcVwnGHn6o&#10;O8wFtSNtKFKKgV1DjWIEa7VZNlSN06JmFyvBoUOxZgpYSyopq234staC2ynMwBsteEw/9vca3kgm&#10;u8eLLHixzBlfsjT4MJVgW8d2kbpnGRKT9thM4JNFL1F2P5miRXwdNVJbkwkymRR58w+lmDE03APb&#10;Jnjja6HenvT+XkmJnUGAF7Ld6JPuLzYhOKEimiVWQOrChli9Phi+wWYylwklRrvDJ44sQgDKZHR1&#10;MzUUTZRQt1JDWV8FZXO+GjrBqQ79bEu+70BGbMdXk9/bKXiNqm6q3wvlR9Ej06/KY2mMBJeaQagk&#10;4wuQteFkb/5O2YH77qOFNdIdekpVTUcCM0xvXyZIH0kvTBmsIzurmFBMiZTNZH9DXyYIynZDD27f&#10;XwsD/bduCLcN4W8o0zX06sK8ukiTfRhLwGsaQHBT9st7h6ZKJioTbYQzk5wOdwrdkRTjjOrCmOWU&#10;cKqmQtFSStQeUhKdphdHz5SS0FVXw4GfjRnggYRgd0wP9cYEMrMszdoz1QONFnWDT3RZOJVXoFxw&#10;SVQbXRwtR3liWIIPYsMI9p28v7vY/jtNeLjIhsOTPeyjK79O0dYwxv9lAv9KCfzrsBPeU5Xigh5H&#10;F7ijQUML2nQ2oCYVZyl/LVYN4b6OueDvPFe8n0+btkWN/zbRYlLVnp3ggnHDVRg70wkxsxWIp+ra&#10;ybj6d5sz3jAuflB55SSaERSqRflOOrRnQnuUaaH8dkVGeAmMqWWDQ4U2ZrRtZcaqOCuWzjVi5VLq&#10;7KVkC8o96eU6M9WMch21KMasWDfSC5PHlScARVJT6tkHs2nIM/T4uoDZZT0viFpe6p6/b1PiK/0b&#10;pFifF/p4gQF3l5rxbZMZ9+hl5/ZwQXIvf3SpZsDccHecnFcM59IaUIZq8YCebseKEjhy2AtdR/vB&#10;lZnSFB4IzbAq8CCLegyqB6d+ZVExoRS8owNhHlQXmjoWKIoXYfCUgb5/OVja+sF3Ej3vlCoo2tqf&#10;zMLPB5aFbUh5KCozMCsq0XmeGypGu0JdWQf3ekb4xLuhSooBfacZ0Z1SLYjA9a+qxpRwTzzM8MFB&#10;npdU8vy504pLiy34ctqI7bQZr1eb8DHLjGy25b+Lyda5KvyQjgkmss9rdJTIBjzJNeMtwd43UIuV&#10;vdhW+yR7F8HNNBMa1tCjfhkjHi/3tP9G2F4KYr5xP8hW4+hCBt7E4kjJaIJVmU2ROK8C6s0NYLKi&#10;7JxrgkuCF9QteE1tVFBQuimbCWhVcKqvIOgI7BYEbBd+31QBp4YKgoWA4j1Vd1FC2ZkADabnJWil&#10;IENHEOt6GewsK0NQIn3VZEVVENldOscooVUdlTB2d4aKyUjZWgUjmVUbTF8twz5kVGFxlaz5LWt1&#10;y3hwJ75vTeBzP7poMmMEtyfAtR25L0p+O7h7EvRtVbx/ZOlu/+vgkhVRmYgc2qtQuZWMPshEEbbP&#10;CUccTrGgBn/vRfnrUMERfu090XxkLbQa7Y+SPfSo2NyMvGRfXEm14XuBM67P9cLILi6UolZ0TPRA&#10;4+XBKJFQA8bGFpQPK4by0e6oQiXwfLsP3q234Ns2Ff5cqMW8Ria8ltjeQeCtVuPbaa19qdfvJKGn&#10;S13w66wBZ/LcMDfOG9szAtGgsR6lS6hQii9/2rBJvd1wcLwX7qS74c80F/y7XqQxk/MO3t9CqtBx&#10;Ogwd64TExSqMIIDPrGYMSbVVlihVkuMOI+bz/vq3NhJ/LqhMlXGN8fBhlw2XFljhUDmuBGpXseLC&#10;FDfcWm3FyHku6JfigezFRvzI0mJqmAWevXzQM7MmQiaXRb0qGlyYbSVQGWS7lXgwQYdCypVtQS64&#10;TB/zi8z8U7zhrqL4j1749hJnrBrqgZ7NLehEPzm0sxu6N/PEukmBeLDaCyOauKJgpDeZW4tXqyxk&#10;LzbUIjU+yrIyTzUYS9/t1pA3sgUDhiD2HlsLtvBSUM8LYjCUJat4k4lqwqksvZlLEZi7loUuqBgM&#10;nUvDeXJTBk9xBmtx6DpTRnf0gCWiGHTNbdzeCV7BerQpdIYXvZ6pqgG+QR6oTNneLVWPPpPpgUK8&#10;6TdNqFPPREb2RO3uNhyY7IZd262YzaBYNMGEZwvd8SXPiu2DLJjVSod7Mu1wHZn0AAG8T4Vd9H0H&#10;qQzOTHDDDWb+vUwYf7Kd/98bn55M5q+sQd0yFjzKYLaWWmiZuCGTGjYxIWap8Tpbj4QxAZg6vw4G&#10;xZTElKn10XIalcZ4VxhW2qBfSWkbpIOiHsFLGa1qTUDyRgtwNc0phRsK6H53XinJulrKbEUrAopS&#10;W0lW1klnVBiZkCDUMvi1ZFVhZvGDOnpldVuCW6RzqA7KxmRrJgtVB/HXBCqPpetEwFPqiszW9OB3&#10;ZHSZtCDjv9p+lMFkV1ULnhf3o+zEBDKUvjmCDE87YVcIPI6ikZNdPuvacx/B3K/4dEp+RRct/Hpb&#10;sYuqDPvoHQulbYri3Soz6gbxu068jtoalAvzRel2vmg22he+3Uyw0Cpdmc9kKpJ1E39HG/MtV2yK&#10;AQeXWFE3qQx0wV4wMSZle7emjmgxtgyixgXg6iJawv1MnEMMGFZDg0W9XHGcFvPFQiM+rTfjBQkO&#10;l01YS1V6gqD8eMYNZcubUKk1k8MwParWVaNEaSXciykR1MaEmb3ccW2FO+7O8sDnTOKKqhRS0EMm&#10;XjXGgvmzjUhPs2DrEiOurDDh62bGx1YS6HZibJ8JMX2d4dZEh5JdjKjWXo0dE13wUlaYOW+ghJ7d&#10;A8MX10RKhB6hlI6lRlWE/9jS8EysiHpNLDA1NMA52Bk+Ye5YMXUYdo6vjDdrKQG2KvBqjhbZBMPq&#10;Tu7Y1LcE8lq74PNcj9+su7soHhGQw9pZ0bKVBk2aa9G2jQuWjXDHzRwPegwGOj30NwLh7w1GJgSy&#10;tfT0SunbehVe5Rlxf50znh5yw4TTFrhSUjkE8XyGBsB5WjnoE2pB2ac0DMEV6K1qQ1lKBfc+HjAO&#10;q0jfV4J+rToM/apD1dQbquo2aEsyAGtrycxW2BhwFRiwFQaZUHcave9cyjyykrWdM5wqaOAZ7ILU&#10;tJqYTa/tU06BBgN9UGGEHzxbGTH9sBmzjrpjwjwbalZSYnZfM56l+WJRBxdk9zbg6kiZ+KHCf7s1&#10;uDLTBa199VjRjbYj3RVv2R6v5lECFYgyIcCzFVgd44KWzUzYNcOL3vn3ogEoUOBtIhXLKLbRbnrp&#10;zWqcWuqM6eOKYeuKbnh/eiaiRjVHETKgmbLQmu0MWVtZJezb2IkMTGatRTauRxbmOQpTqggUVZAG&#10;TnX5fWNK58YEaCcBIYHGRCadVQoytp5MKD3USjKgdOpouvB7vpQErFLGaUP1diAq2lF6y8qa/L2s&#10;dy2srenK94OZCOTxnL0pw0dSQoeY6IMp8cm0Ku5TWFbdnfuO1Nl7vPUhlOz05IqGBGJr/p6AVTfm&#10;dnyvbk4AM1moW+ixaSbVD2NOktu3ZWQnAmlpPG0SgVeymwUlurgisIsvAnl+vp2MmBbjZX+qgYwA&#10;/Mp1tM8+e5HijL+WK/mZCT37meFKqevZzoZoWrSa3ahyktzQrocJG5N4LPrtPeFaTGxtQDItz8DK&#10;BuwdyP0V6sjqLlgY644UHn/FDAt2Z3qhfbgfWkeb0WGkAm1jNajYVUvW1KNsUw1Oz2biIGs/T6N6&#10;oxw/2NaCDW1N+LaZVqyAQD1qwGsC9s1iA37mW5Ad5Ymk7m64OI/eeYAb6pEYvGmN3OoVRb/BFiSP&#10;0CKOyTRzjAscNP1qwDGlGxwGNYJDHTc4BpWEY2wzFJnQBg4t/aGqR8/SxAAL5UfQ4LK4m+9HCU2Q&#10;bVbiTBRlYycGFSXr5ojyKOhqw5/TKDcEwDTqn7bYMJLgb0cvVZeeS6qRfu1m9jrBID1MptmloBeU&#10;bn4JaEf8OZWBGq3C1VhKFbLYy7XO2Jzqg/DDNnTc4wZrnBuDwAZjYiAZwA3G4fVh6FWFQUWwtnSD&#10;2/La0I2vStkokrs6mSMQ2iY+BC/lH4FoZmb0YRBX7a9H3SE6VKS/L8ZgK51E8DLwDF1NDGBXBo03&#10;POu7oPtwP9SMckXZXl6oExOAmF1umH1Rh6S5rliVXAxDe7pgUbwFN5I9sbCtC5YyAd5NNuHnWg3e&#10;LLdhXBMXNPXT4QAVxt95ZuwZ5Y13K03M5Cp8XelIaWZEr442hISYsXu6+C4GJqXz8xRmZEqxiZT1&#10;WyPk5muYlVU4u7wh7m4ehg/Xl2Lg2NZwKO0Ax2pOVBiUoEutBB5BSCZT1iWQ6X8VtZygqEHZXI1g&#10;5f+6dgRfU2FQLQHD7zo7QdWVYCeQhaFV0slFVpSeZh1lrqEHwUVvrWzC/RG04pN1BJ4MT6nIBFrp&#10;KON7e8fVAMpeymbjABPBTBnehUlhkA7GSCvchwRQthug7CodVmRksrYMYanogXXtDZTJBC6PL+yu&#10;pM+WDjZ1E55HUyYK2ZZtcbaQDCxDjGsd7R18h2Js+LmB/pCs3b9PDbToUgwtJ5VFqb56uLfWoWAC&#10;2fegDNUw1vIUuM9kMqmuDUm1DHgw2xXXlrqjYZgNnt1dEZ9aFkMmu6NzrBPSJvJ3FxnD+xW4PFKP&#10;6UHOmEOGHsdkcmoYpa/MJKJaTGaSb91Ch+SZ3lSJxTEj2x9jM1zRJkaDxpFOqBOpQkleX01u84cw&#10;9jZHfFiow+MUb6QF2TCxuidOjuaxZA78FhLiEQ3P1cCXMw5Op/Jr5IwI+ucWZO9avfwQ0MaI5pHe&#10;GJrogyHRWgyTEsxeCjgoO5WGU9dysE4LgWtKKHQV3KEeXB9OCa2gDC5Lv8gMXksL51B3FKU3GcIs&#10;9TlPZwfx8aFuWN7GG5nMfKu6FsOOUH98oTyRTi1ZRUIWzCuY7orq1bWoVcuKTRPJzvt/z+G1exk2&#10;xpcc6c1V4I9pahwP98fOwRWR2NQNu4exEfeqkb9Ch8pTfVB3tx9qnzNBNYM+LbIcPVJJGLuUhTmU&#10;AO5ZiYxipRcuD+vo+vRhFWAKqQxVqwCoKzKwyhaFsb4e+rIGVOlpRZOhJpTp5ISGcUbUGOYOS3sj&#10;jFQgjmQJRXUCgp7YgbaiOG96q1XMcpUdUXOKKyZecsGqfTZMpWweH+eFuUO8cH4xz/O4AVeYtdcH&#10;G+2ra9gXymPwnE1zRSNPA6/FAyv6eGKt1FlLp98GPdvJiJVRHmjTNQDJ8b9XYZCiGRTosGeABZNa&#10;azGHbDSmkg4fFpjxZI0NZxc0wr3CaDw6koSBCS14Xg52T6tqQLaiLDbzfojPFb/qRPCqGtOXipwm&#10;+wrz2lmuDdmSDKVuRvncRkHQk2X5ksfrSIeSsgHBSV8rScHOtI2Y/Pgb8bF6qarqQbXSxQyDbEtf&#10;KxJYFaqCXoaSBvEl9dVkWPuYs/Q8U6FoKMvVHSmNZYhIesEJTpHa+mCyNhOEmkGuIuvKdwqevzaU&#10;x2pPW9COnxPcDky83TpY8VchgUDbcT1ei4Sa9KlrrNgyUY+2TNSt25RCdbZb7aFWOFXRImMy/bKs&#10;XCELO2RosK6rC6a0KYH4ep7I6ilz1GkVg13hGmRAS8refhPUCB2rRJ8hKsweYcZ9etFv27VYH+aK&#10;9I5WrOlmwPvZv/uFRF1+2eyO9q1sqNXCgrpUde2irBizzAPzqRhbkhzqhitQOUKNTrx++5rSBOrD&#10;cQak1na3zy5Lp63bFe35u7+EVukJ7eTsCB+EtDIjIsqALv306JtoxYg13mgzrgR8aTUrBOnRc5AB&#10;EWTghBQbZi/xh4MqtBJvQBUGuSs8wprAY3QHqCJrQZHQHIqB1eFE5tI3tfLGW2Cl2Y+bWwL/bSHo&#10;aMKfJBqxuqULVrb3xOyGNlyfSOlB+SgXiNNKvKLRnjzCFX15wldWeOOfvXr8PEDg0ud9mqnDy5kM&#10;2u28AF7Em0UWbInwRE6/Ylg0ujq2ZJbE4x1qvDisRdicEnCIbQHH9IpQ5xSDMaEmNMPqwxhWDW7B&#10;VWFqU5bqwZWSyxvGgXWh6lKSPtiXQUHGprR2Jjv7dfaBrbYO1SmdajBAGoYY0KyPEY172FC8tQV+&#10;wz3hMcQTevpFYwUnGJmpK8x3Q/ONNqgH6uAxxYo6DNr9C70xaYwJLcK0aNfPiIQRBqxJog/Kpn+X&#10;mSf26iwnfN2qxof1rpjUxg0nYijdsl3wdJEXPjAbT+tgRpvyBrQgSNv0MSOkqwceMxjtvjjHiBMM&#10;wtkEwCJ6wZmUYG9mMXBPaXAi3YTUxGq4lDsIA0Y1hkM1B6gaEUBkVcfaZEnpgRb5LJ1WbQhAsoaA&#10;UUOwqsQbC9i4jTCnoZPZ7l+1lHr6cMpcBr++j+X3Nh3J3s0c7R5UTY8sHU5KelhNNzJqCGUxE4Bd&#10;6nYlULuTOdsoYQy1wEBFpo01wsTkawgns3YlYKVHmsdTUgrrehLctFJqXpOqGY/TUmkv7hCQ2oe9&#10;mCSUMsRFIMvIgPR6K7pwu/oaZJHpvkvcbXbErWQtZjQx4XuWM87O9YJ/rwqUzgGoRiVQsa+JctiM&#10;S4wn2VYA93OpBkvauiGJIJ/aJhBjyltwa4wVb3No6ZK9ULeDPG/IGWPjzSiY44pYqoibArrzSt43&#10;He6Mo/edxWPnUTXKogsHFDhD7xtK5VSnlQpVqByqMwmWZ3LrNEGPsbIIf4gCTWJ1GDLNBTvGUnqT&#10;tT/O02FOXS3md/MhgH2Q2d0F/yxk3JCB99Fj16cFLdlGhSaDlGgRqUDdMB26zLeg+1ZnlI3whguJ&#10;sE4zHVaku2D8JA1imbwc3KuR0dr4UV6Vgb62J1z614aW4FDGN4ZiUE041TbA1JbesoEFZQeVQ68p&#10;ZfFchkAIwp/r1LgZY8DRAc64ywaGTOHaR7+xUYdN0z3RvTXlYWcTZkR7kJGlW57ZcJMCn9M1ONDf&#10;C/m9SuBcvA1fZOXI4xpsHWbF6CZmzAv1xdIQyk76jXdHVJiUFwDzjCAUndUbTuOCoBpcE8ro2lCN&#10;aU7P2xC+C2ujxEzK/SBPKKgoVCGlYOANtfUtC2MzymH+9ezmhYCORtQmi1TvoULIMC/EjauNiLFV&#10;0Ge+ByLXMoNPLIliY4rDGO4LtxBPdNxpQMhuK3wHGuwlfSXrKbF8FANhqB/8KN1aT3RDVYK7ZVve&#10;YKmN3l2ECYqei68Pq/R4lKzD18WUXVla+mErErt7YFhrHzSupUdwpB6hw00ICndFUHdP3F37PwAX&#10;GHF1hA0z2hgwndZjHqXTP5km/LVdj1kTNOhCWXXz0gYMSO5sB7Cs5K/gealEfjagtyUAHcm+SspP&#10;6cjStqXkFQnclAxMZrZ3JAXxu/YEJxOImiBV8jiqPmTL7gQYvackAccmjr99KEFuoOUw9CW4RX63&#10;IrAIXkWQEwFO8EfT88rTDcQvt9dBP1BqoC0En3RY8XiU5zIGLOenlo6wniZogqmkpNa5ORUAz09H&#10;r6hqT+D2IZil8yqI50XL5VibaohMpGHCWJbkiZ+yqIRYMzLqwcG0Futc8WJRACLji6NEmD9q8LMy&#10;XR0RzAT4OIuWZAcBLG2ar8b2PpTC3athalAghvibCEqpXVDjZLI3js92Z8xa8M96xuEJMxYPdcby&#10;GCsTBmP2EBWTrBhJ1fhzC5PBUdrDa0ocXepKAFsRPJAyua0z6tFqNaD3LdPOCQO4v17TPFBniB4J&#10;qX64udQZv+SRKEv12N7ZBRMbk9haGDGxhgkPE238To2dVKfVmptRqauC4HdErX5KVO3jRIWoQsvV&#10;FjTJs6HOBAsiGX/YbsKbXB0WzlDRRtVUw7WpCZaIynAPq4TAPlVgoVdQ96tGkNTkzaTnrG9Eqeoa&#10;VIqtgNnzfShNfjONvXHkEQ87Ndg/3oRFZJNfB3T4d4MJEa2N6N1Hi8jeDERe3Ot1bLBCB/tSI5dH&#10;uSA3vCy2DyqJlU09cGOqK75usWLrIFcMr2tAEr3f+TGU20c1eJ5FGRFpRBWaet2YZnBK7QGn0c2g&#10;DKsKZUglaAhic0otVMul1MjwhCnYG0UHVoGpf2kYuxWDuVsJlIqtjYYxdVCWoOw21hsDpgcgbkYV&#10;DE2qhNFbyqJ/tjuGrLehbZ4Xiu33QtHlDeAxoTpiTjD7rbOh/VQ/dKE3qk4p2aS9Ho3pw90Z2MbW&#10;jqgfa0K7YDPeZvP6jsvQGgF8UIX/ZAX/TLbN/55nk9zTGRWq2dAh1Bn9EzSImmBC2+7eaNnTgpgo&#10;Z25PAO9le25V4PVMEzb29sbKThYmOAYV5fi5lWa0GOSEPmPdcfXMMkRN7AGH6gQwJaeATDypfQiJ&#10;ktqpHuUzlYQAWlmPQGpMIBF82h4EJFnNDkQCTJhWPKyyHaU12U8XqrN3bgkjKgWoBLmiPr+jZzb2&#10;t8BImajpQFbtTmnL/Rj6kbUHWex1zTIRwj5RQiq9yPr2iq3u3Dd9rxSIyHCWFJIoWvxvaKvD7+Mr&#10;eR6iFkQ16MnQarK9ZbAV2pY8F7k2KVBpokLPni74IZ2dsmLLJid8XmbF2Wh3fFpiwsc8K5r38EDd&#10;AVRM0Xp0TTKg1ygtDlLtfJdZTATyuzlmZLT3RkwFN2R3dSeRGLg/Ff7exAS7xYKr4yz4I43vd6px&#10;bYkz5keQWLYa8JcsJCdz1U8VxQ9Z4P+GI74e0+BShhviGL/DpxdD0EgjGo1yRduJJjSh963bywkD&#10;5wWifowZwYPV+HiSLCtLw+aoaJ18sD3UipUtDLgQR0u1ld6XMfOV59Avwh0VyNx1IpWo1l+JSlQU&#10;JWlPKnH/jTc5o8FUNwzi/X+QY8P9VC0+5FvgUKysI/xrEcThVWEJrwW/yNoIbEnGq03gkuXMfaui&#10;8pgglIosi5pxZXFqjSc+H7Tg4yZKiiMMTikd3KVHUqgBkW1o2Jfb8CbTE3E9dejYUYG+3Sx4tZ/s&#10;LJlLij3WKnCaDb85siLW9fTBii4ueLOZUmKVFUeG2pAdYsH5ZAYtJej7XBOG9fZAa7JDE0oLvxoq&#10;WIZSHaR0gWJEEyh6VYI6ohYDqjIc25VFwGBXtFxWAoYx5aENKwd9Wx849/BDrZgaCEloieBRFRE5&#10;NQAj59fBqEXNcPyIC3adVmHiUVdErS2G6lnu0Bc6wyGsAkqP9sPALS5YvM0HwxO84MmkUo4BFR5b&#10;Dr1HV0F7JrPqvVyZEGxoHKbByblkhLNsk/16fMw04u9MNf7OUOPTSj39jS9ShvujQ/eSaM6gjhhb&#10;FAtT62P6mFZoTFUwI7Eyvmxyhyy1Yx9HL1TgQ5oVb6ROVsbW9ynxepcrkuc0QObavvh0OwNDx3eE&#10;Q20HAk0kM0FGReBUh8xLAAuQVfS7CmHkWvxfGJheVtmIoCG4lJSuMqyjoAeWYSQBmQBZG6yHTA+U&#10;fUnBhornahhogqItf0uZrKPt0NCHCdik4kvdVsZ0CWoZKw4hqKUXWf625fGZFOxsL16aQSgFIQYp&#10;/OjCbcnWCjnnlvye5yQsLKB3qslzoiXQSvkmFYSyHo9PBSf16zMn0i/KSEUhmTCXsbROg9e0Fm9m&#10;0JtmOmMYGbZpmBo9ktTona5At0VaDBvNe7KT98Q+uUaJD7NtuEiV9zGDyXa3Ej83K/AtX4NlXTww&#10;q3VVrOhQFdfGMPaOqbFjgjuyxnkgb4oZn5jIPzLGf9zV4RkT7dtjZkyJsiB5WhnkbO2CAXNdEZxu&#10;Q5uxbqjRQ4cyLYqgIZNb11m+6BOjwz3aI1Ge9lVYpBOsQANkUrHJSjKbHGhJrZjYuzjqs63aJ5nR&#10;ME6JKpTRlQbrUZoKxKebE8qmaNFqjytaxHugf2dPjGhjxYNMArhUJSVKVykKn/oGuPSsAL9+NVG+&#10;b3WUaOABd5p+dZdycJvQGZ4reqLN1Oro2dyIkf1ccXurB65nks4PGXErz0y21aEPb/yhacUQFeSM&#10;PqFahISqEd5N6qTZkLKIu6wame2EcwTaKkrahZS8dzJ98H0HL2YDv98tlS9kd1n9URr4kAtmpxYn&#10;UxZH7RZO6B/uhXot6cf7VIc6vhkUfcjC/apDE9ME+gE14BRRFaVSaqDBggpki0rw7VmW11IObeMa&#10;YujkYOSntkD6tDqYsyoOqWdqIPeGAls3NUfLIZXRKd8FnZiYKqf4ExSURPOcUSXVjJnHPNCRDOJY&#10;wQGdIgKpQNqi98CKmDY3CDNmtcKiZY0RlxKA+FFGbJjjgpVT3JHc24YD0zxxZF4lHJxaEolRzTGA&#10;CTJqeGV0GK7H4CRX7FvVH4Wzu2FqUgtMiKuMf3aSgXcTwLKgn33hAiocWfH/gCOeZdGGjLTg+MYY&#10;nFgfj5t7kjB83G8AK0QaE6DaTgYo6YOl80rbhuCSMVZKYfGa9oor8cDiiwXElNnKZgQvQeQkfwku&#10;KQJx4n7sHVkEtR3cBK22k97eEyyg11KByBixRopAKHMVDbmdsLxUaFECS3GIRh7cRhks9dLye5HJ&#10;evpS6djS0w6Yept/F2kwGUjPtjXUxc7aUiUm4NWI9JbqLykcaaFhYtahBNXLiw2MNYJXFnz4RUty&#10;iMng+jR3/FxLll0m001pTejHe07RYBAtXshCP4RSMdzPkofUMa7k6SKyGMRGFf5dorIvDCe92k+m&#10;6zGxkS9mdqqIxaH1sJaq7UsWk+8+ZyyK8cNc+t/92RYUzrDh3Tk3zI93w56FFXHmQG8U7mqHy1cn&#10;In1DVQxYaEC/aVRYQ4xo0FuPpkO16LVYj0oDVJg1xkScMJFIjzPvqdTOi92S2nnkUpVut+JQ4QDU&#10;DTKhJUHbeqwGDeOV9L1qBA4woniYChWitWhcYELH/S6IXlYNkUN8kTs3kBKawC1TW4nKvNllu3qh&#10;OCV09UENUbqpN3zquMN5Ymfo0kLgOrcTmiaWQP0IHYJ4kJHzy2B0rA2XNtgQnahB1/HO6M1XdEQJ&#10;NG6nRYe+SrSiHwglAz/d4I3vMoa3nY3GDPRyph5beptwiv75z9UeOExZ8H23Bc+WScULs9J+Hban&#10;kH0Hm9A53IDQEV5o19OKIZGeqFNfDVupIjC29Id2YF2ycBXoRrWCOrgCnCe0gqJHSQxMroXUmfXh&#10;28ILzcKrIziuMfoMq4ldiWWxdXQg0nIaY9oRK4ZPKY3hEzqha2ExtKOn6Rrhitqjjai22oB2e8xo&#10;tE2L3tt8UYGyvEmvQIRGlsCgmIroH10GoxKqod8AX/ovT4SPMyB8hhIRkzToFWVAhSp6TIipggUT&#10;62FBUj0MDCuBcZT901Lao3VfI2bNrI2sKa2wcERVJEaXxqCIYjg215s3ltd+QEkW5g2WJX2lx/qQ&#10;PHlCh5SJLshb3AYFs9ri0pYRBHAbONRygGMDJ3pFR6hbkTXrk0kJKgGw1CqLlFbIi9vYZbMwXi2C&#10;jYAWwClb8TMZqiGgFWRgRSNJBASngIgAUnbkS4aJmhP0BJNS9iGVU5TbjuK9CWoBtvxVdxGfK8Cl&#10;7CWQRCqrOvMY3IdKFhGIEJ8snlo62H6PG8usJfHokiTsCqIWfbeUbUrnl0hx7q8oWd2lGUliBRUK&#10;20VqzWVSyLxWRoSW1WPdAHrIdW5Y1N8ZjYN1GJymRO+ZZtSKNqNcsIoxxMRIxpS+GVmyWCaLyAqm&#10;9vH2g0VxewItXsvimNudDNy3NpZ1KofnM0gi+9VY2d8dY2iRJmVoMWKRHrNSvJA+qwY2rovB3euZ&#10;OHggETv3xGH7iSiMp0UcNkOBUbPUiF+sxaAVSvRKV6F2tAYTx7jg6jJ3XFtEKX2ARCXDW4fkWmS6&#10;qBWfTo/ChcOp6BHmho4Dleg8WoOOEzWoTVKoNEaP2lNcUI4ArrfAgE67aU13uCIiyx+L1lWBQ4mu&#10;ngisq0b5hkVRraMBJboGoELvqqgaXBVlx3dG5fm9UXFQVdhGVobX4ACY+jqj7vjKGJgbjE7TSqLL&#10;rDJoksAAnleS2cMNFemfGgYr0LK3Fl0iLRjc34RneWz8o2TUrU74LovP0R/+orf4ttmKtOGuWBjv&#10;jf1LfHEw1QPXaPgPznfDrAQL6jL7DiMI2kfR35LVQkNtqN3AAJ/KKpiKE8SNZGZLQ2b4mpRyteiF&#10;O8LWyQ8dw0vi8oYyaB3mhaY9qyN3awoGk/1WxQTiYHYVTNroiTEp5RExrA4iKe+bzHLjPl3Qi6zZ&#10;ZpsGQy8b0HavHn2v6NB1pRsmLWqEk8dGIWF8PXTsEYDY0TUwLqk2+gynOpgTQL/DG5ZuxvglNgxN&#10;NKNiVVqK+AqYNa48FkypiWkJ5XH66Ars3jwT8cOrYllyPcyPq4gVTAIxfX3QqrUZi0dWwpXl3ri8&#10;yIRfR3iTtyvxebsBp+a74+AKHS5sH4cXp5Zgx9JOuLQpDmMmd4JDDTIwPat4XCXZy7GGdF4RUPV/&#10;d2wJQ8rnMnwkrCoAVkh9dF0CTsZdycCyvb0MU3qum2vstc0CZLvUpgzWEEzye+lJlgkPGpkUIcdg&#10;0rdLaama6sDjUaLLeK70JJt4r7QitTtRHofJX5HUfG/vudbZZy/ZWbarBk5SUMLf2Rm9xm9/LABW&#10;N+ZnTXRw5Lk4VdRgZ6orA5+xI0/EoHxe3sWABCaW0JIanI11x4cCZyydYUWvJD0GznVGxQgFGsa6&#10;IGSUDwrS3PFjk6wcqsG3LVp6399MKKtjvF+i5r6KYXK7cljcpw42hFWhr5almlS4utoFk1c5Y3A+&#10;wZnjjdip5ZCcVB9bNsfhxpVMXDi7BFeurUBhYX8MnaBB4kwV4icpMWKaEwbMLIq+S53QMdEZpcuY&#10;0KWhEQUJTCZnNJS+Vvx3WG1fDurLviA8upqH88ezEB3lib7Di6J7rAIthhVFvWQrKo6jr1/qjtqT&#10;zKgvkzAWWhG2Q4mu67WYtLksHALG14VvsB8qN3ZAzU5OKEkaT1k3AR2zx6I6wVu9Tyl0HVodJeOr&#10;QzmkAhRjm8JvWmu0SmuBRjNqod3iFui5vCJ6LXRD5+FkSEqoKm2LYFlaO+xf3wvTRgdgBZlaOgtk&#10;eVcZI5W5kCADZiR4oEoVJ4RTcvTprsOcsRZMiSfoh5TAkMG+WDy/D+7c3ohR6T3RoDtlebgHGbA8&#10;ynf2ZVb2RkCXErCE0gdHNYFyVGsYJneArW0A6g2pheYDy6B6V39s37cUT54dxY4Nibi7PBg5aTUx&#10;JLUChk1uj0GbyyNsSWU07FEbNWKd0Z0yOuqYFmNOUGFcMWBAphlJ2Z64n9MJ/zxZjhN7J2BYXB0M&#10;GFYDg4ZXRNyUxkjIrIVhhWZELXdB7DhPTErxIMDdEE0/P3ZsOcTwOjbkDcetB+ex//BanDyaisUT&#10;amNpYi1kTW+O9Omt0SesEtYt6Y/shHrYkBiIL7tt2D/JBTdzAzGffjt9RgVcOTQP3x8fxK0D03Au&#10;fzAB3P43gOl77b6UIHOqRyARnIo6BK1UW9Xl/63E95I1BSQtpJOJ7NZa97saS2QrJbbdixIMyiAC&#10;TcbCZSiK7Cf7U3XgNgSyyF3pcBLQ2ss1ycbS0y2TJ+zjwa0JPmFOGcsV6c3kq2yvIMD5mRRmhDBh&#10;yEQI6SyLMkJLZSWdXio5J8p9O7hleEmGsaRMU3rHWypQlLJe0YDBv1QeFsC42SkyWIHtkVYMrqXB&#10;6MYGPJ3nji8b9Di+zA21eKyALmqUCyOLJTBRLyyO8AQNzq+y4dB0G26nkY0LilIRMhaP8EVZe2+y&#10;FetDixO8FXA+3g+/cvW/fTO98Ox1BvTJdMXAJcUwgkk/MtIdeQXRuH63EHdOTsWH25n4fHoA8mJk&#10;dhRjZpga/Yc5YWCiCmGznRBCNk0eGYj0MZ7YPk6DizPUmNrDjL92FcF/R+riyZ0duHk1HxdPZWNi&#10;nA8S4hwRl0CbNdGIxmO0qDnVjCaLLWiX4YKuU13Rf7IrpmT4IH6FD1JyK8BB06M0rBOaodyAkqhI&#10;KTR9fiQS1k3GjD2pWFY4EEERxRE8uhZqjKuBYiOrw3tYbbikdkCx+MponFIf3TM6oPvSihi+0Qex&#10;y7zRsJcTkpkU/jk7E5/Pz8GJzcOxeVIJNjp97V5H/FlgxnfK0/ThLhjQxx2TxnsjZXJZTE6iVxzr&#10;jZHjimPUpGpYMqsHXlzLx6tHB3D8ch6Cp7RD/dga6DqjJSoMpkcPLYMgBnyl/lUYJFXhOqolAhOa&#10;IbBnDZSLqAPTgKqYV5iCvz7cwY2bu3Hn6la8WDECK9KbYuyiUIzJj8GQJb0QOboPuiRSYq9xRa8s&#10;M6bf0SKT4B252ANhsa44drE5/loTh/d3s/HuwVrkUj6Nn9ETifTUybPDkZjXGH23mtAnxwXxC8tj&#10;ZGpZjB/jjakjPTB0XFmkzuuEW4/O4NytMzh5/Qju3t+LwtUhWMbzyM7shaw1g7A8ayBy88Ygd04n&#10;bJ5cD+sn10HcwLLIn9cN+el98PRGJh5dWIkP93fgw60tuFIwAqOSWsGhYRHKYQKuyW+WlWEXJxkP&#10;FsblS7yxopkTdJSomo5kUgEZE6yqG1mwh7N9OEnYWt30N4jke7sslg4mMqKmHX8nc4KFhVuRCQlw&#10;GQtWE5RKfi81zDKurKJ/Fv8r5ZLSqSalkVKmqenJV7hsT3AG87u2ogJ4XtLrLXOTW3E/9kRA6S4L&#10;BMgQljA/ga9oQdnfhfuS3v4ufpg4PcDuI2VxfVno4f0CI2a2pLStpcMjStvhzU0ICbGh6XAzXGgP&#10;vHm89vH+mLSkJOPZiJGzVRjZT4WtM9zxbasLcKoIPh/W4t+d9Mf0pF9XqPB1KdXPOpkGS38qvd3b&#10;FdhbaEXflZ7oP8cXC7PrYuniOlif3w+XeB/unUrDx2x//CgMwLcVTCTLrbi60gVZZMqk4TpEjzXh&#10;2IHOeHKkG+7s6Iwb6zviSk4Idqc1w8Md7fHu8jjcuHcI165uwtXzObi4fSDu7OmLu/sG4f6haJw7&#10;FoU2KVo0W6JFc0r4yQW1cGDvELy7noH7B0fh6OaWcAgMrgdL2+KoElUbCdPCMXntFCzYnIQ/7izF&#10;g/NTMHVaIzSJLIkq4d6oEOqJKl1cUTqxDgKnN0bNpJoIntsIXWJ8EDzZH6O3mhEzNRDvTszF38fm&#10;4uPRdLy7lIUruW1wdZEB93PdsJoe9MBif7SlXIsd6ok5EwOQMrYs0qZUwqTEUkigzx4QXRW3zuTi&#10;j9s78PD6VpzYtwwLCiag3oDKiEhugdg5oegUUx/th9dAU3rb4pHVkTAxCKtndEW1XjWga1ASluQg&#10;7LuxHq+eXsLdu8fx+ulF3GJSWjCjJjbnNkb/ST0QNrovIidHIHJNfdSNtWDGGfrTXUaC2xUN2gRg&#10;eFIpXL/UB3/dXIHX9zLx8WE2Lp1Ix2j65tgxnTFqZihGFTZA93W+6Jnrih6zfdFsmCcmDKuEa2md&#10;EBzFLEkA3nhyHZceXMLlBxfx7PE5FOT0wNS0UpizqgEWre2Cpav7Y8XKSKybGYT8KY1486ugd09v&#10;ZE/vjv05Cfjn+W68uZGPd/e24/Ot7bhTOAoTJvDm1S9K78qgJ4icRGo2JpApb2XKoJ096VtlKEjV&#10;kkCRXmjxtbI+VjeCM8T8vzJJgo2yWLywVGvZ65IJHqfmjtD0oE+VjikZohJwE8DSGaaWDqs23Kd0&#10;lEn5JVlX25UqgOBTyKyj7mRhSRYyVBTCzyixdQPokeV7enAnSn2n+lQM0gFmZ3snMi5BLkrhf8eS&#10;MWR7z3V7CwLCS6DqDC9MW+SOzzLNT1i40BHv0nU4To/6dY0Ng0KMKB5igG+oDmbaABOvs/4Ab4wg&#10;GfRZ4or4QjfED9Zi7azyeLd/GL4ej8WbzV3wdQ+JRdbjlo4lWdZYXtsJ4D1F8XaPGuu3GDBkjRmz&#10;N1TBozuL8PjqHFw8PB77tqVhR2ojfFitxQMC9sE0b7xebMO2vq74yjj/uoPeebQR2Rmd8e3mYrw9&#10;mYy3p5Px19UZuJYXgqsHZuDB42O4f4+q6sYO3Li4Dk9Oz8Xz05PxhsT36vxMfLw+Hbv2h6BXhgH9&#10;8jRYuyeIKmwfXj/YgdtH5+BwVk849FydgDoj2qJ+1/IYtywRaVtT8fDeWlw5NROvby/HmmWh8G/m&#10;iOrdzKjT3RVtw0qgfUQ51MhohoYZbdFtZBVMmFoXLfv5oUuSM1ZtbIhPJ+bh8/EV+HQ+A/9eW4uL&#10;+fEYFemP9CQGbFJLzIqtju6dLYgKd8HMhBIYMcAPE4aXwNhhJTBueCnMmtwdrx8fxQOy5l421MNr&#10;m3DqdAbq9PVlsqiCxIVh6D66MWqEBqJZbB00im+IqCHVMXV4A4TENIVPUEVYpnRCwakVuHF5Bx4/&#10;uoA3L2/h6LFMbJhbChspXaPGRmLMrCSMzxyEkAV+aD7RiszN7li22o3MHIi40W2QOr8pHl1JxNvr&#10;y/H2fjY+Pl6DcwenI55yPW5sZyQt6IXBq2qh88riZGF3BM20odv0Yhg/uwHSJzfBsBGVkDKnJ67c&#10;PY2L987j4p2zeP7oIvLXhWD8fG9MySyPmatrYf6aNliwsCNWJjdGwawgzE6sj7FMThsWhGP/ujH4&#10;8vIQwbsT7x7uwV8PduPR5jGYMrEJAVwETuJrBbTS4yyTFQhkZRC9sMz7pSxV9uD3LYTRCJjWTlB0&#10;5/8Eh1NTbtPud8+zWiqfBIxSuCEdS6HCvAR1Z37fm6wZwc9l7edesk+yKn2qdFRpKINVodyuB3/f&#10;UcZ7TVB24W86cN8C+PqSEESGM8nwODK/V7y4UwOqgg4maNqaqRy4TWcCt6/eviKHkudnn7Ioy/qQ&#10;gZ2pgvyW+8NxvjMaJNkINjO+FmjsjyyxTwiRVSx2KrE41R36XlJTrYPzIDNs/YxoE+uGjuFmtCVh&#10;DNtcCulLKiEnvS5enFyMd1cO4d+zIwlmDT5u1dEP0xcTyPaXjNkedsCtQ1rE5mmRuNkFBfva4fWd&#10;TXh+bglu75+Fw/Mb0ksT7PuL4mGqATMbmnA0qRhSm3pgbgN63FwTdk4zIzbaCRuXdsOHSyvwx5l5&#10;eH1uJq7m9sXNg6m4//gs7t47jFs391IhbsHdMytx/1I27t/aiAc3C/D4ygqSRh7GZ5TD1B2euHQ7&#10;hvd/B/58fIhxmYuTBcPh0LK1B9qMaIZ6Y7ogfcc83L9dgLvXcnDv+hqecCYyF/SEXz0HNO1lQete&#10;3ujdvwwSomuhx/TKaL2mGpqE+qNPdBm06u+HGh2MmD6jET6dnY8v59bin+v5+Hw5C5e2JiJmYElM&#10;HdsAqQkNMG1INUR2dbUvYTNzZDlEdHVBdE9myP6BGE+WXTQhnAA+Q+bNxJPbu/H20U4cPZGB5sMC&#10;USvSBbWi/FE/qiTqDyqPeoMq06dXQOPw8ug/qjmSZvRDzV714TKtG/Ze34arF7bhxo2DePXqNs6e&#10;2Y74qHqIGdcb49PHYdKCyZiV1xXJecUwYb8HZi4OwOz8AIxLaYFJMzpiblob/HE9FR9ursX7+xvw&#10;7n4mzh4dj5FJdZGQ0hhhU/wQPNuMnqtc0WczA2W+Hp3TAhC9tD4WZ/ZE1twgrFscgfv3z+D6wwu4&#10;cOsEnpGFdxXEYsnc+siluMbjIAAAEZVJREFUnNq4ORLb9sZg246RyF0Rjl2F8Ti8fRyObkrA9ozB&#10;2L4qFn8/P4L3AuC72/GRN/DRllGYNrkFHGo62FnXzrz0sk4Eqb2Yo6MaWoLKqSWBJPN9exIQXQk+&#10;KdyQIR7pXSbTiieVMV6RyEqypGaoxf6QMt2A34UassKGdrgRKn6mHWODuj+BLaWPPcnKvQn4KDX0&#10;g01Q9eb28jxd+8qT3CaKzM3t1N25Xx7f/kAzWeY20gRjNPfTg+8HW2EYaLXXSWtlQXdZcK+/BXpZ&#10;IaQvzzdEbV+10jc3AM7zXFF0sB71+ZudlKiX5VE38mzebUXxS6qtCOJ1S93gwKRi5Ln7TbWhWIwN&#10;Y+aVxaBEPzSZ54vwFaWwrqALducMwOPTq0hO2/H340IcWxeNq6s1+CFPzJCljY84AHz/38lA3Drh&#10;gpFMFvOOeOLC5dF4f2c3Pl3fi0VTGuL0HBn+4bHFl6/VYU8fE6LLaTC5mRlpdc14PcVAy6hFwXg1&#10;tuUMAZ6dxpfbe/D1XgFe7R2P2wdn4f7TM7hDCX3z5j7cuc77SuC+fnoQTx4dwYsnB/HoRg4eXStE&#10;9sYhWHu4HQ5f7I2nt9bi4ZmNuHpsBS7uTITDyIS2iEpoibZTeiJ3Rzoe38jFvWu5eHiDB6J03Lik&#10;G/pGlMWYyS2RktIFC+hNM+f1xezUjkja7IlYSt+kCa0wPrkpYhNqI3/FEPx9jmx1Ph9/39yKb3cJ&#10;on0zkTqxLRbN7IqVs7th2aSOyOC+lkzpiBUpnbB4cnssm9YBWWm9sXxKN6yaGolrZ7cQvAfw5NY2&#10;vHt6ApfOrkW/hCboPjsQ7eZpMGBRFUSnkQkXBCNpZQzm5CZSko5CZv4cJK1KQrFZwTh47QAe3jpF&#10;j7Eff/xxC+fP78DiZUOQtT4OazbGYe2WRBzYUpn+pAjWHKqAZTtrICuvKbZuGoqCtX1RuKotXl1L&#10;xad7W/Hx0T58eLQO5w+PRMayVpicWQqhcxUYm+eLSdvLILzAD73Wm9F9uTfG57THxq0jcOvobJzY&#10;NgmPb+/Dg7snKZnO4OXTC7i6Mx23di9kFi3Eg1sbKM024+HVfMqzXDy7uQHPrubhjxvM9lfX4/6p&#10;Zfj0aD/eP9hjB/CHB7vweGM8ppCtHZoTqKHOZESCSuYDU6Kagp0JEBX9J2WsSF7pSBpIH0rASeeQ&#10;TAuUSQVStigyVR1B8IUKwMmC0XoYk91/P6G+FwE13kJgUvoSPBr+ta/bHGchSAngvnw/gCwqs48G&#10;UI6HEfij+VkCQT/eA7qxLtDI1MIQgmoCt4klw4ZrYYh2hm6wBcoh9LyUv5pwE8+Bx2dCMQz3hWmM&#10;JxRdi8LCvz6rynF7sjSTiaKpBrpgPapOteLkDgsZU00AyZCjI35t0KFvlAkOTE5ucSZUTvdB4FAP&#10;JuE6mDe/BvozTpuOYHIe3wUnt8bj8fnVeHNnJ14/2YeXd/bicG4wNi6nF75uxrMDHvj3kifunA7D&#10;piO1MHoTAXzYB4cOJeLKnlzcOrges6Y2xKyRrvgrx4p3S9T4kUVvnmnA9bE2bGxvxuVg/r9Sg28b&#10;lFiYVBIjkzthweKRSJ/fH4tSe2LV2Ja4foz3/9kF3L1/FHdu7cc9gjgyNQytx7dBl3Ft0Jd4az+8&#10;LObnjcbkFZHoPbss+uWbMXppeUyNb47ofqWQvaAVHAr3jUL+lnisXj0Qh/fOxdPbG+zgvX8tD6+J&#10;9lPZfbAjMwInDkzH6T3TcHpbMk5tmYgLu2Zg674Q5O1ojuObxuPYpjE4vGUkzu+aiM/nC/Dhwhb8&#10;fe8Yvj08wmxDvb5hDM7tTsGlfbOp/xfg+pHFuHowDVf2zsHNQ3MpV2bh+oGZuHFwHo7njMKjq2Te&#10;p+fw4u5hvKePvX4hH8vy+mLKxtoYtdkVi480ws4TqTh5MpPAXIfLFwtw+ngW7pzbgnu3DqARZfa+&#10;a7vw9MEFPHt6hV7jHC6Tjc+y4e7fWof7V1cSWLl4eqENnh0vjzs3YnHrUhQzXAae3c3izV2H13tH&#10;4dX6eIJ3E94/3IGPTwpw79Q03Ngbi/TCMpi3uxTyTzbD6gM9EL6qIvpt9kfEqhJYuTsC+47NwMdX&#10;tAHX8pmI9jERHcZjXsvzx6cJyhy8ZeZ98+Qk3jw7xWMdx9u7e5jht/O1DX/e3kym3Y8P9/fg+aVM&#10;gncX/npyiHJqHz4/PoBHG0YieVxVONAzKuzek8BsScblX0NvK5yEdSmhZRjIvkIGgaeWifZdyZqU&#10;wCoptuhHVgw1EuBK+yJ0ugEE2xA9zDGe0EUQZEmu0A4xQhtBhu1DuRxphmGUG9SDjASjDfowG70x&#10;2ZkeWSVzgfua7UvTqocR4ALsCAOMZFNZfcMQLQmB59qXPldWm6TUVYXwvEMJ3u4EsywaICuBxPP3&#10;lO/KDjqYRrvaO9EcxSdT3rtONKD6aiva53hhwhYPpMxzxrKxPji5zAXXsl3g0c4IfVsjSie4o2q6&#10;J4oNdMW4xHrIpkocs8sHjUJdENq+LI5ujMH9c5l4+/Ao3rw4jq+vTuH0sTQ0HuGEIWk21Ii1ohGv&#10;uxqvMTTDhOHrtbRG7mgxgkkgOAD1OxqRkzkYL+7sw4wkP5xf4IxfaxX4KauIyhLKq9yBxRrYH+y+&#10;1xE3t/mh0vQ6UCWWh2akL9SD/VE62hdHzy7Bi2eXcf/BCdxlXNy9ewhlaJ8cUmuj+NJWGLI1CmUW&#10;NsX8k8ux/WwhWq3rhJq7K6PGjrKokVMdJeZ6ImJNDTjsWZGIl/R4r+4uxo0LSxm82/nahtuXs/GK&#10;svFy3ig8PzybAZeNPxn4b+hpX17OwIsrGXhzPx+3L4zD+1uZNOfr8PfVQhr1Nfh8dRc+XNmGj3f3&#10;4697+3Fj6wQ8P7WYMnA73tzYiHeUL+9ub8Ob6+vx+tp6/HE5B+9v5uGvm+vx/d4uPD+4FK/JWC/v&#10;McAfn8fbJ5dwjSDdfTASa/Z3wOztZbH1YjCuXF+FZ9e2kK124Pl1njcZ/9W1HXjDjBZCBt1/fQv9&#10;73m8eH4DDx6ex7mT63Dj+Er6yQN4TYb78JhsdmkUbp+Iw5ucBLy/sRQv7+bg6b01eP5sC14fTsfr&#10;DQn4eH8dPjzcQCDl4+HZObiycxjOngtD/uG62H6mC1bvCUH46soYsKUERq2vieVMbHvOTsQTXsud&#10;y/l4ce8I93sST24exMuHp3Dr1Bqe6y4mp3148fAw3jw8zuvdjVe3NvO1CX+IlLq1A29vbcfTixl4&#10;S0D/eXcnk8ge/E1p9WDzSKRMqkn/40jQSs+unt6X/jeIIAinjJXpewSlqgclLJlWI2zbhd8HE9QE&#10;tLonJauslNGFjBnsAn2IM1Qy3EMQK/rxd0Ot0A13sYNJloTVxLgSlDY4hVmh6mejJzbDieBXhhBw&#10;kRYohH37uMA0wA+aUG7bm8zdzwxlbzIzj+XQzglFg9RwIuMrOvBcOwpo3VCknStB7AOnVi5waGOG&#10;Az93aGbl9lYUpR1zlAXnuI/Kc9xRYb4rysbbUC8xAC0XlkLD+MpoFlsC/VK8MGi8J4o3d4etiTP8&#10;h7mi+GQXGOsYMH18B+ze0wEpklhjy6F+Sx3WLA7Fkwtr8eblBbz+4wI+PTyIu7SLroml4TDaDw7J&#10;ZVA0rQrUi/zgvUaDamu1sMzxgmZZFehWEjBzSmJAXk98fH4Npy5sxF9nh+BbnjzKVkpg+TdHFIEj&#10;fmyltKZHv75bD+/cJnBaG4Qi65qgyHoqp4wqWHk8Ba+enMMtAvfBg+O4QaIrvr4LimxuAe2aFmi9&#10;azg88zuhzcEx6HNwGsruGwTHgnpwWBsIh21l4JBbEaUKm8Hh8vr1lBGFuHEpHXevrMWrRwfxmEF0&#10;79o6/PFoAy7mjcW93TMZVKvx8ioBcyWTEo/sdXEZXlLu3Tm/gJo8Be/OUZacWI3Xx9ZQOh/EBzLK&#10;uzu78OXFKdw7QG99YBFBS8lyaSP+uLKJ4N1mf//62na8pJR8zATwlsnj0epkPN2bRd97Hn/Q5L9+&#10;cp7nRBl8LosyZgwW7QxC9tEWuHhrMS4S+PevbcPTm3vw7Pou/MH9vycYXj3Yh4hNHXHsFmX4o4t4&#10;+eIWHj+5iHPHc3B3/0p8ukJ2u8NzfLwDf85pgL/zJ+DDrlV494g+5DatA9n207Oj+HyzgNuusHfb&#10;v39UiE/Pt+DhuXl4dCAVr24swoZD9XD73lj+jUZ4VlnE766EyVsaIftgD5y4NAt/vbyMNzynNw9O&#10;4g++nt05TDCfwpPz6/GZ5/nt9XV8f3MbX3huX59dwr8vLuKf53z/x038eHED3x+fxCeew593ttKD&#10;72IC2Ulm3ov7VEypk+vDoZUeRWUctbMNipYEUhOCsa0PDJ2KQdvSG45NvaBo5Q9d2wBK7ACyYWkY&#10;Q/xgG1KKrOwHRTdvFA0NgEMnLwKH4Onoyt/7Qd3WGw59fPi/CUUIbqUsotA3ALZexWAI9YIlwg/W&#10;gX4whblDOcwZjvKEhb6+8A4pj8Co2vCMqQb/yLKwRQYyoXjBt18A3Hv5Qd+dv2nBV5MAmJsGwtSs&#10;BMxdysPcsgz8W1dAha7VUbJjBZTsUhZuPG/fnq5oRc9bfawbfNp5o0a/MuiSVh6dF1VEhwnVEDzT&#10;E72nGdE7wQ09yGwdIj3RjhK7c5o76rXypkULxenzQ1FI4Eyd0pgM6oIBQ8vhFRPiiz+uEMCXaU+k&#10;E6kQrjmNodhSDy7b2kO5tS6cNpRC0XUqFMllUiusBKdNteB4sC4ctlZEu11heP3sOp48uMdEexx/&#10;H2lnX33U/qykjUXsT9H/sVs8ugIzCpmQVpZHUbKm09rqUKznPhaWxqLj0/Dy0VlcJ9ncZVycu7Mf&#10;xfM7wCGrEoqurgWHReWgLmgKhQwVZZSGU14NOBXWQ9HsSnDMZbJZWQrFafccXlGWPX+0C/fJgI9u&#10;bMDbZwy0+/vx8j6D+9E23Nw6lUE/jwG4iayRi+dkyZd3N+P5bTIf/cOjG3m4eXoh/ry+G++ubMeL&#10;c3kExz7KzuOUfLy4l2TAs6vw+OBqfLpzigy8D2/vHKKXO40/758g89Owc/s/mDj+pHl/c3ID/rh6&#10;AK8en8ObV9fx+sUVvGFQX7yQhf3HkrDoaBesPNYe1x9vx0Nu84BBfuv+Ydy5fxAPeTwZpnnw5Agi&#10;dgXhPKXniyfXCOCbePz4AvexHmeOr8GVqztx9Tml7O00PMqsjOs3tuD0k204/WArjj0oxLGnO3Dm&#10;yV5cvkGpdZnK4RbVx/1CJgcmmkuLcPpIOnZdTUfKkfoouDUEY7a1RZ2VruhAaRe6vxyGn26MxbfG&#10;YcWdpVh8cj4T0Tm8opp4dvcok8YF5B2Zh+jdoxF9ZCIimWEHHIrD8JOJCN8/EN32BSPkYC+EHQxD&#10;t+2dMWJ9d7YjJTQl9fsHuxlwe3B7czxmTmkOQ5OSMNT1h6V1IGwdysDSuCRcm5SHc51AGBnArgSc&#10;rXNxuHYoBWvDQPi1rYKS7arDP7QG3IMrwadtZZTqXAXV+1RH60H10XlkK/Qa2wndx7RDG3qx7pPa&#10;IDKlPYbO7oGhM7thxIwQxMzojuF8H5nSFgNSW6NPSnMEpzRF/+ntMCa9NybR502Z3w/LsmMwj95t&#10;6rxgLFgWgfQVUUhOC8OkJf0xbXEkpqUNQOqyoZixLBoLMmKQkzMGG/LHY+fmydixJRm5efFYujEY&#10;i7a3Reryrpi2tBuS1zXDsO0+CMvyQFSmG4YusWDQNAMmpvlj/tLKSF9SBkkZRsxbWQYZsxsie04L&#10;HDk4COfzB2B9emeERZdAE3mS5alMvHx5BX+8vEh7dho3qG5c8pgQ91aFand9OG2sCuWGqnBazcS0&#10;1ouMWBmK/Cpw2kFgFZZF6+2h+PTncyqsa3hw7zb+vFGIV3tL4+uuovhrowr/FahwZ6cWM/ZaMXSX&#10;H4oIKHOqQrGuOpNCNTgsKIl5x6fiBePitjDwveO4RhyULugMh5wqcMwjyDOqQkvw6ve0Q5FsJoD8&#10;aiiaWx2OWTyv7MpwWFUOxQrq4/8A7y/A0c3oaqoAAAAASUVORK5CYII="/>
  <p:tag name="ISPRING_PRESENTER_PHOTO_1" val="jpg|/9j/4AAQSkZJRgABAQAASABIAAD/4QBMRXhpZgAATU0AKgAAAAgAAgESAAMAAAABAAEAAIdpAAQA&#10;AAABAAAAJgAAAAAAAqACAAQAAAABAAAAzqADAAQAAAABAAAAzQAAAAD/7QA4UGhvdG9zaG9wIDMu&#10;MAA4QklNBAQAAAAAAAA4QklNBCUAAAAAABDUHYzZjwCyBOmACZjs+EJ+/+ICNElDQ19QUk9GSUxF&#10;AAEBAAACJGFwcGwEAAAAbW50clJHQiBYWVogB+EABwAHAA0AFgAgYWNzcEFQUEwAAAAAQVBQTAAA&#10;AAAAAAAAAAAAAAAAAAAAAPbWAAEAAAAA0y1hcHBsyhqVgiV/EE04mRPV0eoVggAAAAAAAAAAAAAA&#10;AAAAAAAAAAAAAAAAAAAAAAAAAAAKZGVzYwAAAPwAAABlY3BydAAAAWQAAAAjd3RwdAAAAYgAAAAU&#10;clhZWgAAAZwAAAAUZ1hZWgAAAbAAAAAUYlhZWgAAAcQAAAAUclRSQwAAAdgAAAAgY2hhZAAAAfgA&#10;AAAsYlRSQwAAAdgAAAAgZ1RSQwAAAdgAAAAgZGVzYwAAAAAAAAALRGlzcGxheSBQMwAAAAAAAAAA&#10;AAAAAAAAAAAAAAAAAAAAAAAAAAAAAAAAAAAAAAAAAAAAAAAAAAAAAAAAAAAAAAAAAAAAAAAAAAAA&#10;AAAAAAAAAAAAAAAAAAAAAAB0ZXh0AAAAAENvcHlyaWdodCBBcHBsZSBJbmMuLCAyMDE3AABYWVog&#10;AAAAAAAA81EAAQAAAAEWzFhZWiAAAAAAAACD3wAAPb////+7WFlaIAAAAAAAAEq/AACxNwAACrlY&#10;WVogAAAAAAAAKDgAABELAADIuXBhcmEAAAAAAAMAAAACZmYAAPKnAAANWQAAE9AAAApbc2YzMgAA&#10;AAAAAQxCAAAF3v//8yYAAAeTAAD9kP//+6L///2jAAAD3AAAwG7/wAARCADNAM4DASIAAhEBAxEB&#10;/8QAHwAAAQUBAQEBAQEAAAAAAAAAAAECAwQFBgcICQoL/8QAtRAAAgEDAwIEAwUFBAQAAAF9AQID&#10;AAQRBRIhMUEGE1FhByJxFDKBkaEII0KxwRVS0fAkM2JyggkKFhcYGRolJicoKSo0NTY3ODk6Q0RF&#10;RkdISUpTVFVWV1hZWmNkZWZnaGlqc3R1dnd4eXqDhIWGh4iJipKTlJWWl5iZmqKjpKWmp6ipqrKz&#10;tLW2t7i5usLDxMXGx8jJytLT1NXW19jZ2uHi4+Tl5ufo6erx8vP09fb3+Pn6/8QAHwEAAwEBAQEB&#10;AQEBAQAAAAAAAAECAwQFBgcICQoL/8QAtREAAgECBAQDBAcFBAQAAQJ3AAECAxEEBSExBhJBUQdh&#10;cRMiMoEIFEKRobHBCSMzUvAVYnLRChYkNOEl8RcYGRomJygpKjU2Nzg5OkNERUZHSElKU1RVVldY&#10;WVpjZGVmZ2hpanN0dXZ3eHl6goOEhYaHiImKkpOUlZaXmJmaoqOkpaanqKmqsrO0tba3uLm6wsPE&#10;xcbHyMnK0tPU1dbX2Nna4uPk5ebn6Onq8vP09fb3+Pn6/9sAQwACAgICAgIEAgIEBgQEBAYIBgYG&#10;BggKCAgICAgKDAoKCgoKCgwMDAwMDAwMDg4ODg4OEBAQEBASEhISEhISEhIS/9sAQwEDAwMFBAUI&#10;BAQIEw0LDRMTExMTExMTExMTExMTExMTExMTExMTExMTExMTExMTExMTExMTExMTExMTExMTExMT&#10;/90ABAAN/9oADAMBAAIRAxEAPwD9SPjT4f0jxj8TPBuga9CJreZdQ3J6lRD/ACrqF/Zg+Dn/AECk&#10;/wC+m/xqh8QDn4z+CPYaj/6DBX0qqjrWHsoynK66nj4bD061SpKtG7v28j57/wCGYPg5/wBAwf8A&#10;fTf40f8ADMHwc/6Bg/76b/Gvofaf8/8A66Np/wA//rqvYU+y+46/7Ow/8iPnj/hmD4Of9Awf99N/&#10;jR/wzB8HP+gYP++m/wAa+h9p/wA//ro2n/P/AOuj2FPsvuD+zsP/ACI+eR+zD8GuraWP++jQf2YP&#10;g23K6WP++jX0CPmNfP8A8Vf2jPh58LM2mrXAuL1eltCcyfl0H41FWNGlG80kvQ6sHkccVUVDDUU2&#10;+iQwfsw/BwjI0tR/wI1xvib4Qfs1eEYjNr8dvaqvPzyH+VfFvjX9rH4t/EZ5NO8Hw/2ba9B5QDPj&#10;3fGB+FeOw/D3xZ4nufO8S3kk8j/wg+a3+Ar5TH8UYLD6U43fp/wL/kfpeA8IIqPtc1caa7WTf4aI&#10;+n/Evj/9kLQiYtO0iTUWXtCWUfm2K8f1L40/BwyMNC8DBx286dv/AGUGul8Nfs16heDK6ex9532/&#10;pXtOl/sz3cCZnNvB7Iua+IxnH1NO0bL+vme1Dhfg7A6VIc7/AK6Kx8oSfFnQJT/ongm0Qf78jf0p&#10;kfxW0iM5m8FWZx23SD+lfbUPwB0aEYudSC4/2VFSt8BNBkGItTyfoteX/r9L5EW4NXu/VI/ifHVj&#10;8ZPhcHxrXgWJB38qeT+oxXqHh/4ofsnao4i1jw9NpzHu7Fl/8dr1m+/ZqN0uba4il/66IOa8k8R/&#10;sx6jDucWEbj1gbafyrvwfiDG9pa/Ib4f4Oxvuxpcj/rufSPhHwR+yj41A/sD7PM5/g3kN+XFeop+&#10;zH8F2XeNLRh/vH/Gvyl1f4P6rodz5lhNLaTL90SZX8nGM11/hf44/HD4UMsVzK19ZL1Sb94Me0nJ&#10;H49K+1wHFmEr2jUjb5Hm43whw1SPtMpqRn5NJP79mfpX/wAMv/B/Py6WuPqac37L/wAHeo0tc/7x&#10;rzv4V/tieAfHckemeIf+JTfPgBZT8jN6KwH86+v0njmiE0JDK3OQe1fXYd0K0VKnZ/cfmmY8NPLq&#10;joYyhyvzX9fgeCf8MwfBz/oGD/vpv8aP+GYPg5/0DB/303+NfQ+0/wCf/wBdG0/5/wD11v7Cn2X3&#10;Hn/2dh/5EfPX/DL3wd/6BY/M/wCNH/DL3wd/6BY/M/419CUUexh/KvuK/s7D/wDPtfcfPH/DMPwc&#10;I40tfzNfN3xx+G3g34dX9kPC9oLb7Qjb8E84NfouMdDzXxN+1T82paX3/dyfzFTKjBdDhxmBoRgr&#10;QX3H/9D9YfHpP/C5vBPH/QR/lDX0oOgr5s+IH/JZ/BH/AHEf/QYa+kx0FJfHL1POwHxVPX9Ceiii&#10;meiQH5RwMAVia54i0fw1pz6prsy28EYyzucAAe9Yvjbxp4e+H/hufxL4kmWK2gGcnuewHqSegr8d&#10;vif8XfG/7QPiJ7W13W2kRH5Is4+X+85Hc4ryc0zalgKfPU3PrOFuE6+dVNHy01vJ7Ly9T2X40ftg&#10;a/4unfwn8K0MEB+Rrgcu/wDucZA9+teCeE/hPqWv34udbEl5cyncUBJ/F3/pmvbvhD8DX1HbLbp5&#10;UA/1lyR87f7vt9OK+qhd+F/h/ZGw8PRIZUHzyt7epP8ASvxDPeLa2MqOlTPv834tynhDDSw+AVu7&#10;e79Xv8jzTwr8CrbTrVLnxPILSBRkQx4H4GvS4tZ8F+EYDD4etY12jmTp09Sa/Pz43ftv+D/B8smm&#10;6A/9tahHx8p/co3ueh/Cvzu8Z/Hz43fFSVzdXrWVmx4ji+RcenrX6jwP9G7iTiunHG4teypPrL9D&#10;8HzLjbOM9qOOFVl5/oj9rvG37UngvwqjLrWt21vj+CMhn/rXyd4n/wCCgPwxspWisPteoMvQj5R+&#10;fSvyyg8GfbJvP1CSS5kbk5J/ma6m28G2sQx5Kr/vc1/TeQ/RO4ZwC/4Ua8qr8rJHJT4Ix+OXNjaz&#10;f9dlofZ9z/wUR08OfsegSP6FnA/xqtH/AMFEUz++8OlR6iSvk6Pw3bAYHl/TAp58NW3Q7Me9fbw+&#10;j7wLGPK8L/5Mzsj4Xwt/X+Z906B/wUM8CyygavY3Vn7r84r6b8DftlfDfxHsi03XFikb/lncAA/r&#10;X403Hg+1lGPKR/51zF54EtQ25FeJvUHivls4+ixwlmCtgpSpS+//AIP4nNU4CxWDXNg6jXoz+lSz&#10;8e+G/FVkBqsEN5C4+/GQw/Tn9a5nWvg94Y8QxPdeEJ1jc8+U33Ppz0r+fDwt44+LHw2nF34V1SUo&#10;n/LPcdvB7g190/Bz9vSwuruLR/ibCdOuMhRdR/czn+Mc8V/N/Gv0W8+4fi8Zk0lXpr+Xf7h4PiXO&#10;8inav7y8tGezfEH4H3GnTuZ7f7FN2ZeY2P8AT8Kf8L/2gfiN8E75NF8Rb77Suhjf7yj1jc5/Kvtj&#10;w98QfD3jPSE/tF4dRsZx+7mjIZcfUV5X8TfghbzWL6loiC8snBPl/wAS+6+1fhmV8SYrLa3s8Ro1&#10;/T0/Q/cuHfELLuJcP9SzJJr8v1R9q/DX4qeE/ijoyaz4YmEgx80efnQ+jA45r03B2kkYr8GtNvPG&#10;XwW8RJ4p8JznyQf3gPIxnkSdfpnFfrV8DvjpoHxj0FZ7E+VfQgCeAn5lPr0+6exr9vybPaePh2Z8&#10;5xXwXUyq2Kwz5qL2fbyf+Z9B0UUV758INWvij9qb/kL6b/uP/MV9rrXxL+1Ocatpuf7j/wAxUT2P&#10;Nzb+B80f/9H9YvH/APyWfwT/ANxL+UNfSi9q+a/H/wDyWfwT/wBxL+UNfSi9qH8cjzsBvU9QCAVh&#10;eItf0nwvpM2t61KIbeBSzsewFbuQD9K/J79rj4zX/jTxGvwt8MyH7PbNiZk/jfj5PoO9cOPxscHS&#10;deofYcNZBUznFxwlPbq+y6s8h+LXxP8AEf7QfjX7Lakw6RaH91H7dDIfXNfQ/wAIfg1azWaX1+v2&#10;fT4cE5+9Kw7n2rlvgd8Jo7+ZLZ/+PaHDTy/33/u/T29K9w+LHxN8PeCPDk91dyra6bYA57biP4R0&#10;78Yr+f8AN8zxWb4r6rh1eT/rRfofcce8a4bh3CRy3LdEtFbdv/N9WS/Er4r+HPBfh97m7mj0/TbV&#10;cFuBn2UYH6V+K3xy/aq8Y/Fu6l8N+Bmew0jOCRw8vuxHb2rzf4wfGLxX8f8AxW8srtb6NbtiKHJ2&#10;7exP+0cVW8N+F1VUt7ZDj+ED7zf45r++/Bv6PWB4UowzfiGCqYjpHdR/4J+GZNw7ic5rfXcwf+X3&#10;HMaF4PhhbzNvmSHqT0B9vWvoDwB8GPGfj+7Wz8K6bLfHpuxhPxJ44r78/Z8/Ybn1K1i8X/F3NnZg&#10;CSOz/ixj/lp6fT+VfolpV54U8P8Aw+u7r4MwW8y6epCxxjaCU5K8gZPX1r63i/xlpYeboZYueS6v&#10;4f8Ag/Kx+j06mHwUfY4SN3ffp95+a+gfsD61pGgP4i+I1/8AZkiXcba1UO59s5xmvqnwl+zD+zP4&#10;V0pL3XbT7RcJALh1unYvsx1KqdtZvh346zfEnxJrPh6V3jtb+x/cq/HlTIPnQHHPPevGHOq/EXRN&#10;M0vSL4xajEktpMzcb0XOAfw/OvwDNvEXNMxu5V3by0+Wh7kcpxdZuGNk4Wtf0sfbM3hH9nnwpptj&#10;qY0OxEF8QIm8hWzu6dc9awdcvP2arXSotR1PQrLyppDGP9FUEYOMnC9M968j8Wtf698ANGtLQn7b&#10;aTrACP78RI/pXnGm6hcW+miz8TQnfqFs8EQZD/rs444696+aqZtX5leT/E5sFkUatN1Z1HdNqy30&#10;PorxL+zp+y34jdreawgs5jEJvMhZoyFc4Ddcc/Svnvxv/wAE7NJmia6+H+sMjMNyxXADI34g9/Wr&#10;Uc2q6l8UrDw0wLWtwsNlJ/27fO/88GvbPiRfyRfEJ9Vt9Sms7Tw/aCW4RGwjt/ChHv3r6HK+Oc1w&#10;V54atKy87r7ndGdTA18LUjSp1t1fU/I34nfszfEn4au8niLTH8lelxB86f8AjvFfLmu+FYrlSJ0y&#10;f749a/pA+GPxXk8cWN3b+Mltp9PtYBJc3PHlKz8+WRznaOprwj40/sYeDfiVo7+Nfg68dvczAyJG&#10;OIZvxPTNftvCHjVzuFPNo2v9pbfNa/gc2IqwcpYXMIWf3n4lfDH4wfEf4Daqs2jzNc6UxHmW0hzG&#10;R7A9DX7Tfs//ALSXhn4k6QmoaFKN+B59q5+dDjtntX5DeNPAWseGtWuNA16zNrdwnEkUnf3HYg9Q&#10;RXkukav4n+FXiKLxf4OmaF4XBZM8H1DD0ru8UvBbKfEDDPH4G0MRbSS2l/XSx+fZ/wAKVMFP69l7&#10;s1/Wp/Q78RfhjpXinTX8S+FkD7x+/h/hb1696+DEm8TfBjxfD4t8MOUSN/mU+n8SP/8AXr6U/Zm/&#10;aO0j4neH49YsmCXUPy3lr3Bx98ex7H8K9H+M3w60/UtPfxRpKCSznH+kRjtn+Ie9f5xVKGP4WzGW&#10;W4+PLKJ+peG/H0MdTeW5kt9Gv66dj6r+Dnxa0H4t+FIdc0o4lwBNET8yP3B6V7AAnK+lfh18LPHe&#10;q/AL4lRzFy+m3RAlGfvxk/f+q/yr9rdE1a017TIdWsGDQ3Ch0I5yO1fueTZpHG0VU6nm8Y8MvJsT&#10;+6d6UtYv9PkbdfFP7VAzqumf7j/zFfa1fFX7U3/IX03/AHH/AJivVnsfnmb/AMD5o//S/WL4gf8A&#10;JZ/BH/cR/wDQYa+lO4r5r+IH/JZ/BH/cR/8AQYa+lB1FJP3pep52A+Kp6/ofOn7SHxTh+Ffw7uL+&#10;EgXt2PJtl7lz+HYHJr8tfhH4Sv8AX9S/te4BkubxyqMeT1yXP+Nd5+1D45uvij8YV8L2TlrPTSIV&#10;A6b8ZkP9K+lPgT4Ws9G06TxPcIBDbL5cQPoOuPxr8d49zu0vZRei/Pr/AJfI/oLKacOGsieKqaVK&#10;qu/Tov1Z6RqDaf8ADzwknh6zYK+0tLJ6Y5LmvwW/ae+Nd/8AGLxqfCOgSFdGsJCOOjuDguf6V9yf&#10;twfG+bwf4PPh/Tpduqa38gxwyQjhunqOPrX5Z+DtBMMK+b9+Xlz/AJ9a/pj6KvhdChRfGWZx1v8A&#10;u/Xufzdl0KnEuYvGVvhW36/M6rwz4cBWKztos5OAB1Zv/wBdfsb+zZ+z/wCEfhNY2/xI+LoVdQdR&#10;JbxSj5IV7H08zv7Vwv7Dv7OUWsSf8Lc8YQbrO2/48YmH32GcyY/lXvnxJ+IieN9QutPvUj+wW06i&#10;18z5VWVeDHMOoB7E8V9t4s+Isqk55VgpWS0k77vt6Lr56H65RoqvL6jh9IpatdDpfif8cb2y1lNO&#10;uM2luM4Tho7u3cD5kcdGGc4rD8C/GC+8LrpXhq0gE1rJL5fyJnzoX+44IBHHQ1xGl6Jo3jfX4fA9&#10;jBPbmUPILa5jJ+xyDujngxt6DjpX3J8OfhPoHgbTUt4oVaYHeSeQrHrsznANfz/S9pVlzpm2YTwO&#10;X4dYedO7fTbukzyKD9nyWa71WzZltraa5S6s7iLHmJnl1x6Zr1Lw78EPA/h+4t9SWDzbuAYEr9ck&#10;9eOM817TgetRgp944GK9CNCmtkfH1c3xVVcjm7GVbaDo1rbm1htolTdu2BRjd6/Wlk0XSJWR5raM&#10;mE7lyo+VvUelch8TPiHpXw18Kz+JtSO5IhwAeWJ6KK+Bbb9uHxYNXE1zpsX2DPKj/WhfXPT9K7ae&#10;GlUV4o7cq4ex+ZwlVwsbpH6Gr4B8IjVYdZiso0nhZ3RlGMM/Dn6nvXhfj/4I399Fd3GkTC5+2Tm4&#10;nilx+8Kj5Iwem3PY17x4H8YaX468NWvibSH3w3Cbh/s+x+lda65GBXJUoRl7sjgoY7EYOpvqtPu/&#10;4J+T+o6bruiaXZ/D2S1NhphmaW/IODI6ne2Mf8s+w9a+g9L8UeMtF0G08bXF4ml6Ja4S2sAgZ5o+&#10;gGeu5uwr6d8QfDfwz4j0y5067j/4+t2+Tq43dcGvjzxr8EfHOsa7ZeD2nlls4Spt7ocJbRp1J7GQ&#10;jgV5zoSpXcdf60+R9dSzXDZjaFe0bau63728+nodH8Ufhf4J/ap8HSX9sgtNds1wjfxxP/zzc9Me&#10;3vX4e/Ej4d654J1658O+Ibcw3duSGB6OvqPUEV+7nh/xxZ+DzN4N+DukPrJ08/6ZdM2xGkH3gXP3&#10;5PUCvOf2r/g9Y/F7wHD4zs7dbDxBbQGZYXIDuqjLx+5Azj1r9k8NOPamU144PFyvSf4Py8u559Co&#10;6MvYTX7t7XtdfLc/A/wF42134IePLbxXobt9m3ATR9mTupHev6EPg18SNE8a+G7e9tXE9hqUfQ87&#10;WI5U/nX4DeJ9DWZJIJU27uCCMYYda+kP2HPi3ceHfE83wl1yUrFcnfaFu0g5KfjXtfSU8M6XEWVf&#10;6xYGP72lv3aPzbifLamT4pZlhFtv+p9t/Hj4Xtp081jCny/622P6lK9p/Yj+LDX+nzfDTW3P2iy+&#10;a3z1Mfcevyn+lej+LdOXx14DafAN3Zcg/wCfUfzr86F1a9+FnxPsfGOm5SPzPMkHqp4kH5frX8Oc&#10;D546FVQqs/onKMRDi3IpYdO80rx9f+CfvIMKMCviv9qYAarpY/6Zv/MV9d6DrFtr+j22r2LBormN&#10;ZFI/usMivkL9qkbtS0seiSfzFfvEtVdH4HmkeWm1Luf/0/1i8f8APxk8ED21D+VvXpvxU8Vp4I8A&#10;6n4jY7TawsVPueBXmPj7/ks/gkf9hH+UFeZftzeJ30v4aw6JC2DfzBD7gYNcuKrexp1Kj6f5GvCO&#10;X/XswhhLbyS+Wl/wPz7+FWnXOt61da7cjfNNJ5aH/bc5P6V+kXiL7P4U8J2egg7BHHvlPt1JNfJ3&#10;7N/hkXOoaXbvjo1y/wBR0/Suy/a68eHwr8Pdd1eNtsnk+REfdxj+Wa/nhYOrneb0cuo6uTPtfHTO&#10;pcn1Kj1sl/X9bn4v/GnxtN8W/jXf6wz7rS1fyoR28tOBj617D8D/AIb3fxF8b6d4Ttl/4+5P3h/u&#10;Rjl/0r5j8C2bSQfa5PvzyHn8ea/bL/gnR8OEluNR+IF4n+rxbw59wckV/q5xXiKPCOQLB4LRU4qM&#10;fXa/6nznDWEjluX+3iv66H018Utas9BsbD4GeAr/APsq+jgQo4+VQifwZ7Fu1fOobxHqmq/8In4m&#10;sZI9Xz5cd0ACJkP/AD0HRwOxHIr9GvEnwz8G+Kp5bnWLKOSaZQhl/jwOmD2xXHeDfg+nhXXTeSXh&#10;vbSMf6PHMoLxN/sv1x7V/E2IoTq1Odv+v66nt5bnmHwtBwjHVK/z9e3qbnwl+H7/AA+8JW+iXdw1&#10;3cIMtI3UZ/hU9Qo7DNeq4rI1nWtP0DTJtX1RxHBbqWZj2UV8C67+3LDFqrQaDphntFOA7Ngtjgkc&#10;dPrXp0MNKStTWiPIwWVY3OKk6mHhzPrsfoeg+XaRXzx+0Z4f8a694Dlt/BkzrN/HGn3nU9georpv&#10;hB8YvDvxd0RtS0jMU0R2yxN95D/hXF/F39pXwd8LNT/sG9jkur3aGMcY6AjPJIxV04TjO1tRZfgs&#10;VSxkaNKleontbsfKHiD4e/GXXvhBb6TqscUdtZrv2O375yD0Oa+MYNK1K4vhpsULG4zt2D+Rr6G+&#10;JfxQ+K/xSgm8RwQzWOi23OBlVx6k8bvwr51i1C9hm+2xTMsnUuDzXsUVK2p+88NUMTSoz9typt7L&#10;o+z8z6/0fxP8Tv2fdAtvC9jELl9RYToVXf5XPzoevr+Ffoz4F8Yad4i0q18yVPtzxK8sQPzKT6jt&#10;X5Cab41+KngjTRBOkkkWoR77eSZd5Gf7h7HB5r0b4H/Evw98PrDV/HfiO5ludYf93HCc/N9M5/Gu&#10;fEYfnV7HxOf8MzxNJ4iKTnfeOvNrbVdLdT9dRgD0rL1jTzqmlXGn7ynnRmPK9RuGOK/Jm5/bA+LE&#10;2o/aoWhSHPEWwHj6+tfUfwO/apj8f60vhXxPbpa3kgzEwPyvjtj1riqYOpFXaPkcfwXmOApfWakb&#10;pb2ex57qmufEv4N2EHwy8NxwqnmOI7pgN7oSSZHHTIzyc1t+A9b8I2utWth4wuJNdvp5ctdSn91F&#10;J2SPn1x0FfQ/xu+FV78SdHhh0adbW9hkB8wjIKd1Psaq+B/gF4X8NNHf6sTqF6mCDJ9xD/sKOBXi&#10;Ro1FU02Nf7Vwk8JzVVab3stW+7Z+R/7b3wYj+H/xEfWdMj2afrQMq4GFSb+Pj9fxr80tXuL/AML+&#10;IbLxdpRKXFnKsmRx86nI/PvX9LH7a3w8j8bfBy7u4Fzc6Z/pMeP9nqPxFfzp+LNO8+2mj9V3j6j/&#10;APVX9keE+drNsq+p4rXl91+nT8NDzMXSWY5e4yV2j98P2f8A4hWPjbw1pviKPBi1O3XzB6SYww+u&#10;a+dP2hfBv2K5vYEUZhfzk4/hbqBXh/8AwT08ey3XhS+8K3LfPps3nRj/AGH6j86++vj3pMWowWer&#10;sPkuomic/UcfrX+a/iDw7LhbievlqWif/DHN4NZvLB4uWCk9np6M7j9inxs3iX4Wro10++bSHMHv&#10;s6p+lRftS4Gq6X/1zf8AmK+Zv2Iddl0H4m6l4Slc7LmM8f7cRx/KvpX9qggappn+4/8AMV+sZTiP&#10;rGEhORt4mZcsDmFanBaSaa+ev53P/9T9YvHo/wCL0eCR7aj/AOgW9fJH7emrG58UaN4eQ8KGkI/3&#10;sKK+uPH2P+Fz+CP+4h/KGvhb9smWS6+OFlbPyqQx4H1bmvB4gqcmGqW7/ofW+EdFTzvmfS7+6J7R&#10;+zhpixXF1eYwILdI/wBK+H/+ChniR4PBlpo6P/x+XJZh7LX6EfAiIQeGdVuwMfPgH8K/KL/goTev&#10;JrWg6f8Aw7WbH418v9HrARx/HOEU1om39yZ8p4qVnWzelSv1f4JHyv4RtRFDDGRnamfxNf0l/sd+&#10;F08M/ArSVA2vdR+c31Ymv5zvC8ILqo/2APzFf1F/ByzWw+GOiWq8BbWP9Rmv7W8c8XL2VChfRtv7&#10;l/wT6TMo+xwkKS2uepUUUV/N58yeJfHbw1qfin4Y6po+j83EkRCD156V+JFzZXenztZ38bQyocFW&#10;HpX7e/F74p6D8LvC76xqrgyNlYov4nfsAP51+QvjjXvF/wAQXk8b6vbhLXzCoZVAT2HQZ+pr18A2&#10;o6rQ/YfDStXpQnGatTfXbXsj1P8AZt+KPhr4UXt/rHiGR/8ASQsaRoMnryx9K+gPir8dfgXqX2XW&#10;5NLj1u/cDaMfOv8AvZ/lX526e1pHfRNfrvhEg3jvtzyPriv1Z+E/wF+Ct7ZW/i7Q7YXW4B13uXCH&#10;6Z6itK8YQaqSOvi/B4HA4lZjiOZuX8rstNPVHyp8bfj7e+INEg8FaHYLptpLCrTRFRkZ5AGAABXy&#10;IQCNvQV9r/tafCHUNG8QP4+sTvtrnZGYkXJTaOvHavjCKNTOsVwfLUkBmI+5k9T61rh5RcNEfUcJ&#10;SwjwCng1ZPfrr1v+R+rPwE8SWXxM+EP2OS0ja606NrZMgHkA4IyOM18GaTD4T8Na5qfhr4rWUyGW&#10;XKPH95OT09j1r9Hv2Yfhv/wr3wJve5W5fUGE+9fulW6fpXy7+2nqfhqbV7LT7JIm1BcmWQfeCdlN&#10;ctGX7xxifnuQ4ynLNa+BwyfJN7rdW1v6XPjDxBa6XZavNDos3n2gOYmx/Cf6+tdL4I0PxNF4p0a/&#10;sLaXEl0nlSbTjrzz6Y61xen2Nzqd7Fp1mpeWY7EA/lX0p4L8d/EH4H+KrLQvGMX/ABL3ZVMcmCAr&#10;HG9Hx2zk12zlZaH6dnGIqUcO6FBpyaej0btufr9aeZ9nTzeCV5+tWuCMVVs7qK+tkuYTlXUMD7Gr&#10;fTmvnX5n8wS3dzlvGGlxa14avdLkGVnheMj/AHgRX8unxE0Y6Nr97pTjBtriSLGOwJ/pX9VlwN0D&#10;KfSv5o/2m9Pj034seIbWPp9qY/1r9s8EsU4Y6rQ7xv8Acz6PIpc0akHscr+xDrTaH8b7rQi21L2J&#10;15/2eR+tftd8RYBqPwvhu2HzW7qf1r8FP2d7t9P/AGjdMaP/AJaSbD9GGK/frVU+1fCrUYm/gUn8&#10;ua/Avpa4COH4mpYqK+OK/wAj43heX1XiFxj1/Rnwp8Jb4+HP2jrKVPlWeYofcSD/ABr7k/akzJqe&#10;lFf+eT/zFfANq5tPjfosy8EzW5/HOD+lfe/7U3N3pLY/5Zv/AErwOEanNg/mfqHjNRvUoVVvKK/B&#10;n//V/WHx6MfGjwT/ANxD/wBBgr4U/bBYf8L5tf8ArlFX3X4/Df8AC5/BOPTUf/QYa8M/a0+HNr/w&#10;kdh8QngaVcLE5B4Vh93P1rx87wssTRnShvf9D2OAc/oZJj6mOxnwq/6G78FMHwTqgH/PT+lfkj/w&#10;UEBPjHQWP/PM/TrX6V/Cb4p+HtDhudB1aMwLeHIk6qD6H0r87/8AgoTYr5+hazEQyHcoI6dfWuX6&#10;PeWV8s45w31qNlK/z0Z8fxrmlDH5pRxmGejufN3hLi4U+6fzFf1K/DNlk8AaQ472sX/oIr+V3wrK&#10;PlYHsp/Wv6g/gXfpqfwp0G8Q5Elmhz+Ff1P45wd8NP8Axfoff5xrQpyR6/SE4GaWiv56PmD8kvEn&#10;gb4m/HH4vXFvqsMsVhBcGNXYYjRF7jsSR3r7Q8f/AAq0LR/gleeENLtvMjggYoFHzFx3+tfR0VvC&#10;p3xAD3AqSVEdCjjIPauqWJcmrdD6TG8S1q7oxiuWNO1kvI/ngZHjJjkGxlOCD6jqDX6IfsR+LYPK&#10;vfCLja6HzVY85Hevnr9pzwFpXgT4jS/2RMCt+POMP9w9/wACa7H9lL4c+NrvxrbeMbVPJ0xA4aQn&#10;749h9a9Oq41KbkfrvEWLw+Z5I8TKVk0mr9+34H6s32n2up2zW93GJUbqrAEV8M+Nv2c9Y1740Wmt&#10;2lrBHo0YUuAFGdvt7197AcYNJtXO6vJpVnDWJ+IZbmtbAScsO7X0PlD9oPX/AIieFNDi0b4Z6bvj&#10;MZDSoN3ljsFX1r8m9Xl1afUppNbZ3uy2ZDJ97OelfvX4ra6h8P3c2mx+bOsZMa/3mxwK/CLxXLq1&#10;x4kvJ9eQw3Lyt5isuMc16GBd1Y/UfDPExlGpS5Fp16s1fhx4ig8KeN9O124QPHDMuc+hOM/h1r9D&#10;P2ifhZq/xl0TSvEPgwLK6Y4/2Hwc/hXwr8OLHwVrsqeGvEdndSXN3Ltinh/gBwPy9a/Xj4SeDdU8&#10;C+EYvD1/d/bFhP7p2GG2dg3uKeKnyPmW4uOcf9UxVLF0NKkdFfZr/gHReANDvPDnhKw0XUJfOnt4&#10;UjdvVlHNdqOppw6YpK8iTvdn4/OblJyfUil+4R7V/Nv+1m6v8ZfEbx/8/OK/pEuXCQM/oDX8yX7R&#10;GqLrHxO16+Q7hJduv5HFfsPgtTbzSpNbKNvvf/APoMgWtRs8d+BZJ/aL0b2lGfyFf0Gz/L8L9ULd&#10;DG1fgT+zPZNq37Rtgq8+SWc+wUV+23iv4keHdE8GzeFwTcXVzwQv8HPUmvyr6V+Dq5hxDhsPhldq&#10;KPgcDi6dHPfb1ZWS/wAz4vf/AJLPomP+e1v/AOhV9+ftP4+16OvXET/zFfOnwn8CWnxD+KVhex2u&#10;z7EVlkfJ6IeM++a+jf2qFH9o6YoHSNv518Zw3gKuCw/JW39T77xE4ow2fU6U8JtFWd+9z//W/WPx&#10;8c/GjwR/3Ef5Q17J448K2fjPw1c6BerlZl4Poe1eN+Pzj40eCR7aj/6DBX0kO1RvKS8zzcElJ1I+&#10;f6H4qa5o9zoOsXWiXy7ZrWRkOfY/4V5H8bvBl38UvAH/AAj8b5u7Ema2J/i/2PxHSvvP9qnwZ/Y3&#10;iu28WWifudQXy5SO0iDr+Ir5YDMrB16/5/zinlWY1MqxlPH4f4qbufM16HsarjLofmP4Xea3CW90&#10;pR48xOD2Knv+Nf0SfsN+M4/FPwWtNNd8y6cTAR7ZyK/Ff46eCk0HXYvGWlpsttSP70Doky9f++hz&#10;X2R/wT7+I7eH/GVz4avWK2WoR7xIfuK6Duxr+nfEGtS4m4dhnGF6Wdvwf5n6xh6qxeWKV9UftnuP&#10;+f8A9VOOBWHa+INFuzttLuGU+iup/rWyrKRla/mQ+eTvsSUUmRRkUDPnn4xfArwv8T7SW9uIQmpC&#10;IpFMOqnt+FYn7M/gDxl8PfC1xoPisoVSZvJC8/Jk19FLqVg7FEnj3+m4Z/KtAABcjvWqrNx5D0lm&#10;9Z4Z4KUrx0evT07FHU7+DStPl1C5OEhUsSfQVwPw5+JejfEWymutLOGicqynr9a4X9pTxU3h74eT&#10;W8LFZLw+UMeh618Zfs9eLrvwz8QbazV8wX37ph2ye9ePXx3sq0aXQ+PxubewxUKHQ/VYYI2joa+V&#10;fjN+zL4e+KFyNXs3+w33GZEA+ce49a+qMjGQaGZUG6Q8DvXr06jg7xPqcFj62DqKth5Wkjy3wJ8L&#10;PDXgnSrSxt7aJpraNUEuwbiV756816oo700Nnp09adwRxSlJyd2YVa86snKo7slximZ7UDJ61nXG&#10;p6bZD/S544v99wP5moM3ZbnFfFHxBB4W8Caprs3yi2t3cH8K/l78Z6u1/qE+p3B5lkeY5/Ov28/b&#10;v+JkVj8MF8OeH5BcNqT7JTCQwWNeTnHTNfir4S8Jt8QPGMOhH/j2B8y5b/pkvUe2TxX9EeEGGp5f&#10;ga+b4nRfpHX8z6PAzjhsHOu+p6j+yt4F1Hw3JP8AFbUAY57wNHaIw5CHq5Hv2r6nmkdmaWX53c8n&#10;ucmmKlvAiWtmghhhASJB/CvQCvSPhJ4Qbxt8QLDRyuYUfzpv9xOSPxr8J4t4iqZ/mU8wkt/y2PyW&#10;X7+q2lqz7y/Z4+HaeDPBseoXSYvdQAllJ6hT91fy5+teYftUHGp6X/uSfzFfZ8MaRRrFGPlUYA+l&#10;fFv7VXOpaX/uP/MV5Mo8qsj6PG01Tw6hHyP/1/1i8fD/AIvV4HP+zqH8oK+lq+avHuP+F0+CM/3d&#10;Q/8AQYa+lahfHL1/Q87AfFU9f0PF/jt4PXxl8PLy0jXdNbjz4v8AeTnH41+U65xhxyOCPpX7czRJ&#10;PEYXGVYEHPpX5H/FrwjL4L8eX2lbcQyP5sR/2GrmxMepwZ1Q1jUSPDvGvh1fFnhO70A4LuPMhPpI&#10;vTH1rE+E91axeE08PW6/Z7+zJFzF9x89MjvivROeo6+veuU8ReFE1q4TVtIm+xarDzHMPut/svjr&#10;mvrMkzqFbAyyHGz5YN3T7MxwGKjKk8HUla52Vve31o3m2k0kT9chiP616v4V+OfxE8KEJDefaYQc&#10;7Jvn/WvnjQ/FB1G7/sHxHF9g1ePAZDxHMB3Q9Oa6llKttfr6GvnszyrEZbU9liDmxNCvgZ8smfof&#10;4C/ah8N64UsvE0ZsZm43dUJ+tfUFhqNjqtqt1p8qzRuOGU5Br8T8DjNeh+CPif4w8A3az6Pcl4f4&#10;opDlMelclPE/zHbhs3lG0aqPZf2j/B+s+DPE6+LdDuJobW/OJNjnCS+vsDXOfDT9onxT4Vuks/EU&#10;rX1iTg5++n0PfFfSOifEXwN8ffDMvhPVMWl9KuDFJgHd/ejJ6/zr4h8ffDbxJ8PdVfT9WhZoM/u5&#10;15Rl7c44PrXj46NShP29B6M8jMY1MLU+t4R+6z6s/aX1Ky8WfDvT/EmiyCW183eT7MO/v7V8sfCK&#10;ye/+JOk26DpMD9B613/wbuD4u0LVfhdfP8lzGZbbcfuOo6D/AOtW/wDCjw8fh5o2rfErXUG+yDQW&#10;w9X6d/esZR+sVI4ixzVLYutDEtadf1PrX4nfGnw58NYRazfv7xx8kK9fx9K+K9Y+N3j/AOIuu2uj&#10;W0htYJ5kXy4uCRkdSOteI65rWo+I9Wm1nVJGluLiQnn+QHtXv3wp0DRPAMP/AAsv4iHydn/Hnbf8&#10;tHJH3tn8ia0WLrYupyw0X6G08zr46ryU37p+kVrts7BBcMF8tFBPYYFeDfEL9orwf4PZrPTn+33a&#10;8bYz8oPuelfHvxG+PXizx1M9rau1jp/QRIfmb/eIrw0ksS7dT1J5z6817VTEW0ie5iM2suWij3vx&#10;T+0b8Q/EBeO0mFjAe0fB/PrXjGoa5rmqSebqV5LMzckyOe9ZWcc1ja/4h0vwtbCfU8zTSf6m2j5e&#10;Q9vwzWmBwVfMKqoUFdnn0Y18XU5Iu5a1nU7LSdFuLzV3xblHBDfxkj7oFeXfBvwlL4f0u61q9hMN&#10;xqEmUU8Hyh0Hrz1ro9N8N6rrmop4o8eY81cPa2Cn5IR23joW713zEkkuf8B+HpX2ONzOGUYCeT4a&#10;fM5/HbY78VXWGpfU6crtgOBntX3X+yP4R8jTrzxhcp89yfKj/wB1ev618O2dlcajew6fbD95Oyxg&#10;Dr6V+v3w88NQ+EvCVjocY5hjXd/vEc18PhoXlzGGUUOeo6j6HbfxV8L/ALXt+unXWlXB7hl/Pn+l&#10;fdI6mvzp/buujaw6M/8Atn9Q3+FdtQ9nMv4X3H//0P1i8f8A/JZ/BP8A3Ev5Q19KL2r5r8f/APJZ&#10;/BP/AHEv5Q19KL2pfbkedgN6nqKelfJn7Ufw+fXvD8fivT03T2P+swOsff8AKvrQgA1UurSC9tnt&#10;blQ6ONpB6EUSipRsddakq0HTZ+JKnNLXvXxv+D2ofD3W31bTo9+kXLFkIz+5bOdpx29K8EBzXlyi&#10;4uzPjKtF0pck0Z+saPpviGzWy1Vfucxyr9+MjoQfT1yaNHt9Zgt3stYkE4h/1U4PLp6Eeo9a0c96&#10;AW7fz/pXr086rfVZYGsrx/I64ZjU9i8PU1QUUUV4p5pLb3FxZ3CXdo5jlQ5DJkH+lfc/wb+MOl+O&#10;LNPA/j1Eludu1XkwVlHYfWvhOnxSzQSpPbuY5EOQyk5H0rSnUt0OvD4l0XotD9MfEHwe8LeGLWbx&#10;d4VtxbXtqpkQoTgjuMe9eB+CtG8RfGbwvL4aiP2OwjuWlll6l2z90fSu/wDhV8YW8aeBb/wzrzj+&#10;0rS3cAnA81AOCPf1ri/hd8RrL4b/AAovtRcq9zJcOsMeerHOCe+KmpTpuoraLqdlaNCdWFtIvck8&#10;R+F/hl8BbRJpU/tXWZB+6SXB2n+8R0H49a+VPEXiPV/FepPqetTeY/YZ+VR6Adqh1zXNU8SarNrW&#10;symaeY5Yt79h6Vk0e7H3aasjhqSj8NONkFFFFSc25FdDUUsGm0lUe5+6vmHhff3xWDovhm30q6fW&#10;NRk+2alJ1lkGQnfCA5x9a6MHb3or3MNnlbD4Z4WgrXPSpZlOjRdGlpfsKWJJZjz+f60mcH6UV2fg&#10;LwJrnxD1tNG0VDsz++mP3UTjJPbOOg9a8VRvscMIuclGJ7V+zF8PX8R+J28VX0f+iaf/AKskcNJ2&#10;+uOtfpDjH4VyXgnwhpPgjw9B4f0ddsUK4z3Y92Pua6+vTpQ5FY+xwWG9hTUOoo6GvhL9sDStP1i6&#10;0q11FdyAOw+o4/qa+7R0NfFH7VQzqemf7j/0onsY5p/B+aP/0f1k8f8A/JZvBH/cR/lDX0iOgr5s&#10;+IH/ACWnwR9NR/8AQYK+kx0FJfHL1POy/efqTHpTKkqLPOKZ6JmappWn61YyadqcSzQSjDI3IIr4&#10;u8ffspl5X1DwPPsB5+zyf0NfcgAHSlqZU4y3OfEYWnXVpo/HTXPh1458NyY1fTZkUcZClh9eK4px&#10;JF8siOns6/41+28sEE6bZlDj0IrAuvBvha+Obywgf6oK55YVP4WeVLJf5Jn4yCSMcnH48UodM8OK&#10;/YGX4W/D+4H7zSbZv+ACuS1f9n34WawrCTTUhJ7xEof0qPqku5g8mqfZkflbRX1P8UP2ab3wjZS6&#10;94SuTc2kY3yQy43qo64buPrXywORmsJwcXaSPLr0J0JctQ0tJ1K60m+S7tHMbfdJBx1659eKta3c&#10;wyTJa2Mm+BRkfU9eKw6Kz5U9WY+bCikJxXtfwm+C+sfE+U3rTfZNOjOGkH339gOn41UYuTtEujSd&#10;WXJE8TJVfvEU0yxjvX6eaH+zR8L9IiVZbY3cgHLysTn8Old3B8HvhpbDEWj23H+x6V0/VZdWetHJ&#10;qj+Jn5FI3mfKgLn0A/8ArV0Ok+FPFGuSiDSbCeZm6YQiv1wtPAPg2wObTTLdCOmIxXSwWNtbri3j&#10;VP8AdGKtYTzNoZK/tTPzy8Dfst+KNXlS58XP9jh7xg5c/wCFfcvg3wT4f8C6WNM0G3ESjqcfMx9S&#10;eprs+PWjIreFNQ2PUw+Dp0PhQtOWm04EAVZ1jQa+Kv2p8f2rpv8AuP8AzFfa2TX56/tw6/L4dTSL&#10;6IDLO0f6E/0qJ7Hm5r/Bfqj/0v1k8ff8ln8EfTUf/QYa+kh2r5s8f/8AJZ/BP/cQ/wDQYa+kx2qY&#10;/HL1/Q83L96nqIpUp8tNK45HOa8++JHj/TPhv4Qu/Fepqzx2yg7U6kk8Y+ua+edI/auiuBcw6zpE&#10;tpNHZ/bol3Bg8fbkdDUTrwg+WTPosJlOIxMPaUIXR9j5G7JpQcjCdK+TtO/adsL698L2Q06RT4jj&#10;kcEkfuth71zfhn9oXUdW+M1z4Tkciw3PFESmFZ0HTf6/hWf1unprudMeH8X714W5Vf8AT8z7TKKo&#10;3GjPY18Y2v7YWgyf29HLp0iTaLkrGWH75VO07Pf2r2TVfjDa6b8Jh8VDaMyeQswhB5+Y4xn/AOtV&#10;08TTl8LM6+SYuhKMatNptpL16HtSoBxSqApxXgPiH47aR4e+Ftp8S7q1kIvFTy4FI37nOAueleZ2&#10;37V0dtp2ptrWkTW15p8SzeSWB3o3TB9aU8TTjpJjoZJi665qUG9bfM9W/aE1TV9P+HdzbaJBJcTX&#10;REREY3EKetfl1Jb3Fn+7uo3jYf8APQEV982H7Vvh7VYNCkisGcaw7o6lhmArz84xWNZ/Hvw/4r1l&#10;LSbwqZ9Nnna2FzhPvA4yy4yBkdc1hOtSm7qR5+O4Nx1aXM4NWPhtZYz1ammRBzn3r9A/jbdfC74W&#10;WNleXPhmG+e+kESgALtOO5NeYwfEv4RReEbvxO3g+NJrOdIHj4PLnqG6ECspcsZOMnqeXh+CsbiK&#10;arUo3Tdvnc+T4VkuDtgQyf7gNff37KD6xBoF5peoW0kEaSBkeRSuc+ledXPxWePx/D4a8A6JBDHB&#10;HFLMhCDekgHQt6V6J/w1Hoem+K7/AMH3lg0MlnA0qnICuyjO0YqqVanF35up6uF4Ix2HcZ8uttlb&#10;8j6+wDxRtAzXlfwj+JcHxQ8Gw+K4oDaLKWGyQ5xtJHt6V6WLyCSFpIWDhRk4Oa9CMlJJomrQlTm4&#10;TWq0LA2gkdzShh91q+Lpf2v9Gh0+/v309xJZXwsxCXG98nG8D0pfiH+0oPCfj7TNOgieS0dE+1Af&#10;dTzsKpJ7YrB4ukle560eHcc5cns3ff7j7QGAc96Q4IxXnHxB+Idp4H8DXXjXyTcx28Qk2L1YGvB9&#10;H/au0LW5dBjtrN86yzhgWH7kxjJ3/wBKqeIpwdpOxy4XKcViYOrQg2l1Pr4AADHyigEgnHTvXwNZ&#10;/tTatP4z/tbyXHh17v7AnyjPmDjce/Wvon4ZfGi1+I/iLV9Bgs3tv7Kl8su5BD+4qaeKhN8qZtis&#10;ixWGh7SrDTv6/qe7V8D/ALZ2lW+rzaRbXK5Ub3H4cf1r72yOtfC/7X5H2vSvo1a1dFc+ZzH+F9x/&#10;/9P9XfiHPFbfGPwTLMwRB/aOSTgdIeK9/XXNF6/aoun98f41wninwN4X8a3Fs/iO2882xbyjvdCv&#10;mY3fcZeu0Vyj/BD4b7sfYn/7/wA3/wAXUuPLJ2PFjKthpTSS3NX4veG9H+JvgS88IxahFA84Gx8g&#10;gMpBHevlTw38C/Ed/wCILlfGd9axQRad9gglhcHdkY3kZzkV9Or8DvhuD/x5P/3/AJv/AIuopfgf&#10;8Oc/8ecn/gRP/wDF1jUwvtJc0j3MDxRjsFRnToxXK/wPnHw5+z74js9W0a41XV7LydAiljtdjje5&#10;kHBfPYcVy2jfAPWrXXbUR6sn2+zumupZGI8h0c8gHOSe1fXZ+B/w324+wt/3/m/+LqKX4J/DnaB9&#10;if8A7/zf/F1n/ZieyO9cc5muZtLX+v1Z8u6n+yzcaj4c1O2Or2iahc3v2qGUMOEbOUbnv1r6I1v4&#10;fpqXwQHwxi1KAXn2ZIfMLjblT1+lba/BH4cY/wCPFun/AD3m/wDi6e/wQ+G5J/0F+P8ApvP/APHK&#10;1hgFT+GPkcOK4yx9dxdaz5Xdep4jd/CHxf4i+Gq/D3xBq9ggsvKNrJG3Voj/AB89K50/s869qtlr&#10;F1rWsWi3+oW8cEYjYbAE75zX0gPgh8Nif+PFv+/83/xdRTfBH4cLj/Qn/wC/83/xdQ8vU7XR0U+M&#10;sxo3UIpXd9P66nzl/wAMyrbeKtH17TtWto4LSJRdR7x87qMbl5xyKq6f+zn4m0/V7WSDW7VLW0vT&#10;cDEmGZWbJUjOM9q+mF+CHw43H/Qn/wC/83/xdWG+Bfw4/wCfJv8Av/P/APHKiOXxeqia/wCu+bW5&#10;Z2/r/hzi/j78OH+K2nabbaNqNrG9jKJGErjDAAcV46n7OOqHwff6G2sWiTXlykwjVh5SBTkgc19G&#10;N8FPhuBkWL/+BE3/AMXVgfAz4cZH+hP/AN/pv/i61qYFTk5SX4nPg+K8yw1KOFpJJJ3Pnx/gVrVt&#10;46bxdaXmm3KNFFGEuX+6YxgsMetQ+If2cpfEl/rep3mqWizagENsysP3bquDk+hr6O/4UV8OT/y5&#10;t/3/AJ//AI5VGT4JfDgN/wAeT/8Af+b/AOLrNZfF3i4mseM80T542vsQ/BvwRZeAPhpH4I1/UIZ3&#10;+cM8bjGGJ6c+hrtfCnh3wX4OsZ7PRLsYm5PmTb+fxJrkl+CPw4J5sX/7/wA//wAcpzfBD4cLnFk/&#10;H/Teb/4uumnS5VyroeLXzjFVpSqyitdT5dk/ZallsNQeTVLL7Zc6h9qilLDKpnJTPrVnX/2atY8R&#10;Nq11ea9bpPeBFhVGXbiPH38+lfLf7f8Ar1x8INU0Pw18OzJpv2tHlmmSV2ZtvAXDlgBXqvwH8KW+&#10;tfCrR9d8SXVzf3t/C08krzOv8W3bhWAxivms7xdHK4c1aF7n1mF4qzes7Jo+z/Eng2+8R/BUfDy8&#10;1O2/tA2yxGXeNu4d/wARXhll+zR/ZnjHQ/EdnqtqkNjFtuo9w+d9hXcvPfNO/wCEA8OZPyS/9/pf&#10;/i6d/wAIB4b/ALkv/f8Al/8Aiq+Wnx7g6mrpvQ6MHXzXDqUKDiuZ6/M5Gw+BGs2/iZPBT6hD/ZMN&#10;7/aYucjJP/PPrjNfR3wd+HQ+HPinXdcv9Sgli1OUSRKrjIX37ZrxX/hDPDWz/VS/9/5P/iqmXwL4&#10;a/55y/8Af+X/AOKpUePMHF3UGXjcXmuLh7CfLZr8up94jX9E7XcX/fY/xr4j/a2vbW8m0o2sqNgN&#10;nDA1nDwD4cByEl/7/wAv/wAXT2+HXhfOGhL/AO/JI/5Zaux8fUJ+77NnzlbI8ZVilof/2Q=="/>
  <p:tag name="ISPRING_PRESENTERDATA_0" val="VHLhuqduIFRo4buLIELDrWNoIE5n4buNYw==|R2nDoW8gdmnDqm4=|dHJhbm5nb2MwNThAZ21haWwuY29t|aHR0cDovL21udGhhY2hjYXUuZWR1LnZu|ezhBRkZEM0U0LTEwMTgtNDAzMS1BOUZFLTJDRDExREJBMEZEOX0=||SVNQUklOR19QUkVTRU5URVJfUEhPVE9fMA==|MQ==|aHR0cDovL2h0dHA6Ly9tbnRoYWNoY2F1LmVkdS52bg==|SVNQUklOR19QUkVTRU5URVJfUEhPVE9fMQ==|MDk4NDIyMTUwOQ=="/>
  <p:tag name="ISPRING_PRESENTER_PHOTO_2" val="png|iVBORw0KGgoAAAANSUhEUgAAAW4AAAFqCAYAAAFNNIAPAAAAAXNSR0IArs4c6QAAAARnQU1BAACx&#10;jwv8YQUAAAAJcEhZcwAADsMAAA7DAcdvqGQAAP+lSURBVHhe7L0HYJRV1j4+fSaVLqCiIkVs9K5i&#10;r2tXmoAoINhX17VQEnrvoqvu2hEVey+7trXQe0IPJaSXSaa39515/s+5k0ACEwiKfn7f73/0Mpl3&#10;3nLfc899znNuNRQWFuJ/Y1IZPxESjQGBPTnYfGYbuE0m6EYDdIMBYaMJ6xs0ROFLTx8877eK4Z07&#10;flvGNaY8hw1hswUaM1jYLgmRyQ2gZdqhTbJCn2xBNNME7xQr3Lc2h99kRMRsQIgvFin49c81Lh/6&#10;6zIeCFYixMxGDcnMZCPok0yITTTDuaIhIrF06DH+BhOTA1rUjgD/Dnsao3SGEeCL+KYYsK9JEmIG&#10;C1Z26VJ11/rLcWs8GIkhaLGi0mpAlJnVM6ltpAPMaDhix6WVNlijDpiiRlg0G4xRE/82waYn4ySX&#10;CTuijRCDmS9jhmcGXzbDDtetLVkKRvhWrql6yrHluDR+4F9PU0Nm6BnJwNgk+GMOQDcjLWiBVTMg&#10;NXQyks74FsmmMIwm6pvKlWQ06TAYY7DanDj78zEwUPsGJGFvtAViMRucS6xKCV6bAxGrjXXg2JWg&#10;nhqPYXtqCtxWaniyEbq7JWuYmZm1MwtGGJN3wWbUkWKrxEhrECOZyZEmDfcagHsMUYzm52iDjhGW&#10;MHqne2G28CX4e0tXDyRrRlTEmkLn/bSJFoTuPZl1xQ5d16uenViOrXHWvvIkGypaWIAMZpom8Fbk&#10;FGrMClvyOhgsEdzliDKDwL1mF2bbAphrAhbw+wJDDAtMIcw1RzCfx+aZgUnJIfVCD/G3NEsx7Hyx&#10;lFAakkPMLJVQMcsIbQLriNGCSq1uzR9T4zmpychtY6Et2xHVjWjsM6OJ9zQYzDoGNYxgFE1hQbIH&#10;C6nl6clZCGs+KSCWSFRdf/DRMV1pcf2r+/kSOl+IL2r0YgxLwmLRkdTjNdYFg6rEpW+lITTJoTJf&#10;lxxV43tnZMJjYs0fTyzWzDCwOFv/50FmWsPdfPjEhgFqMYzCVR7aaowVLoadz72AH+++C9GQD7ld&#10;eyJcVoqNd92HLRdcjOxJkxFxeYFIlCUXwCJqfjZNZiQ/T0+qhMkRovmxDvlNyHslFaHxzRGgeSYC&#10;/jo1HtaCrOnU8kRmmkVoixhw3o93w0QbvotankctzTC5eKYgObCvey9s7dEX2zJnYnv3bthy+wB+&#10;9oS2fx9KvvsPdt13D7UJ7O/cHYVdusJfKNcCxWvcNCXWBWMAlzUMI9nihyFGuIzR5idYkHdmCr4/&#10;53x1bk2pU+MROojYpGTEPKfijXBzNPS3hsEaw93mKLUUwku3r1NaDlAbsTDBhYid/8NK5HW6BL9M&#10;yEQ0HIibCf9RVsOTQhENER7InzIF/q2bea2OIH+KxqLMvM56EkLXJB/sDdYQRumoWI+ik+h9jYTO&#10;WETudlASajxalI8yB4tsko3FT+Bi8ZktAdpkEAvNQfxz0FpoehD7Zk3F+ltvws6eFyD/u1XwVF1/&#10;NBGkW/vUBGT1ugzr77gbPr5wRSioXnwOzUZQyGaPoP3mMbi52IpI4HRo9MQhMdmqe4gcqXGqRzM6&#10;qG3aQ9QCMyuk0VqEIalRZKSEMc9aqTS96YLLseWii7G9Vw/se3WpOpZIdBpaRIqkhsR0sfEYvpua&#10;iax7H0OQyBdkxmPBIOYy4/cQcYwWr3JeQT4fE8TDmnnOIYg8QuNePshltSLAWh3SHHBEkpFk9eMu&#10;FqXclEaEfFa6/K5dkdexl0KLRKJpEWx98l2UtV8ET9sFtbRVLRGE4OL1hd16Qyv38hoNU1LW4SlC&#10;5m0NaDLtl6NFhRmhaDNExqeinJyoWo7QeKnVjqCYiJ4OE72iwVZCnA5hpiOIcIGGiq3bsabfNSj9&#10;5guECouqrqot2576FNn9FqOi7WJmfKFK2y5cgPX9X6w6o4bwjX565p/YeMW10EKsF6zrs6xRwmSM&#10;GB+DhaWuke/EJlHjpBnVcoTGw2bCzwQry5icQ6dfpN3dzbSYJUYVobhLN76UhvX9+sUvSCBRmluE&#10;54j1lJ39NCpX7EdopxO/3P8y1t4Qp7Y1Jcb6svu1dxB1u6Gxok48dSX+luRFhzQ/zvnPQ/hJOxm5&#10;zzhQ3tCsgECktsZZc70WB8KTLCiJNUabfVfiDHslxqWEMOu8dfFzKOJIDrpkZm7XpK+wbezHtNLq&#10;QzFsvHIBKtrFta3SWQvVdx/tO++sOep7ToepVVcAmy69ikAQv6euhzCf2h5tjCDZqCFNIz2OMk1o&#10;iH1JSeqcWhp3fvAevNfTnnafgbPKSZyStmMEbXshb0D3os45XDbd8g9lx5LWP/a2gvWcDnOoRR1l&#10;P+Ue/C1ITfrWlmLrkKX8LiYUP17Qfk7VnWqL0AappAabT9gQS4J0YzJ5PKm0SC2N70uxI5KRzkxa&#10;YOSJBtbse+iSF4iZ1CHlX25nBuJa9W4sQzgEbBz2En6+cubB45LE+ZV+swsF1LZeGTt43N1mUdWd&#10;akumcTe5D5GFPsPA/6KkwjFmXKN/kVKupfEoIxNMtPK4IZ5xe4XC1YUmnlmHyC97Xv2JmYhrUDKz&#10;qet89duhY0SW73LVsbzFKw4eK2y/RDmwRLL6HyV4wh7EqWScJ/nP4hEGJsJMGWXFWNlq27iBqqWL&#10;Z0HAFGPmyUPuIV2da6iNwzVl67kzUXLWfGYkrsHCf/xc9Quh9cz4sdIOc6uOsDS6zlLHis6ejy19&#10;5qCUtp5Q3OQxDg39UgJov24IMbwB2SmdIjNOtncYqkjG6WLBimDSkmFmxRglGSeqJJJNVy9B8dkL&#10;VKUsayuZpBb5nQYZP4Gw4l2Zh90ZH6uvu5nZgyXQVl4mhvL28xEiAiUS4TBXp/tw1k8PkbOnIyq0&#10;WmU8mkjj8oOVHjOF0YuGMUbhEYlvnNVphoI+kZ+GPK80KSmwplgdqynBSBjbbn3l4DmSvHQ+gYNY&#10;dJiQxMyya7gsNYSz1ozhV9Y9xqpRCysnn1lL42PenoonvmItjzSEhc5HTEU0Pq+OjNcSKjnucBYR&#10;9uI2fri4P96hfpfkp4fe3e4QHB4ue74px5T0CM5IKsMZJfQdtPHirPdxxytP8VlEmpoaF5c7+M0M&#10;lV5xvU82SBsnqsxn/FgXF6kpntaExrpsliLYL5p2tZ2PTd0P2X0iyUzfiAfMflhJowVVqvM18o3J&#10;6vcjPOfA18fjjmWZGLY0E917/MJYMYanafb1ybiUeikzJtSqWoRQ1ZRYlB41nJjf1BSxbyltk6Uc&#10;/d/KVHmSVG2atW2cIlFM9dtJurChB9PTNKxcnF91Rv0lGo2g7ceDCF71MLXDRGLUkaxjd7w+4WBe&#10;7ll6yLSO0LjIoDcnHnzDx5ctVh5sIUM1ZcjHIR3eHYw2nwzAPq206kj95PvFeZiV4sfNjQoP5kMS&#10;+XHVGQk0LrK7Iu/gWw5ZNp4ZD2Hwa+MOHaM5RYTG1RB5rfbMZIePBhER4sV56pe34cxP++PJn15Q&#10;36WYt/r3H6l/nn7/K5kY+kZ1SY/HcEsId7z42MFnDn5zQtXJcUmocXlAzTf9bMNmrPp8f61jkga9&#10;NQEfb/yl6ipgWd53SsNtPhkEtx7G6R/1xxmfDUButJS8W+PxeAkIyxSJ0N4HLp105H1pHiOtFfz7&#10;0G+bnTnxi6okocZFBlDTh942Awu+fAlPnPJzrWM1kysm0SNw2uf9lZbbfNIfJVEP2n16M8J6TB1T&#10;6bPbWJF0VWqJ7rPwq9cxxLb5iOOHS0KNi2iR2lqXNOSliZhvieCO12ofr05DFVTpOO9tavbTgdgT&#10;LsbENS+h9We38vsAfg7EfmcpBr55pJYHL5uI9+7NwbOjN+GOpbNr/7a0tpmI1KlxkUFvjT3izYe+&#10;8Tjm0ZsOW1r7eHWSOiF1WAKCtb5deOy7BRj6n6nk4RGM4IsnukbSLOt+TPhwYcLfCP9HSJ0aF5EW&#10;gZpvXp0GvZmJgcv+nvA3SfLC1XL+W6yslIGvPZnw3Oo0dNm4hMfvfPkJdf3hclSNi7z6348SauFY&#10;qf/bcc2ftfx2jH5xasJzjpX6s/LXJUfVeLX8uG9jQm0cK931Ygau+PRhmlfi34+WBjIdTY6p8WoJ&#10;kwM/9d6ShJo5WhpI/E10vK4kFT9UFXseTeql8ZoS95/8V/6nKbAOwk8ec+drfOgySYk1WJ2GvEGv&#10;zIq97sBOdb0u9sR7qHvW0UaTSOqt8fpKIi3WTFoVSfqtctwaP5Yk0nLNdKLkhGpc+HzmJ88qrzvg&#10;rYmEzQyVxLnc+vaTGPPqZHjp5k+EJNS4zspR+ukXqjUqJPyZx1zbNyESDiIciSBcyUiWRa5aq8Ih&#10;aBVlCOzOgX/bHv4eRuX6VYrvhLbvRcTjQShrNwq/+BqVm7cisHUnvDt2xR9EUU3VO/aqc108T6/i&#10;72U5e+DfvhUFP34PPaQhuG23Ol4tCTUuOqlujZbbyPfg/nzo/krkduuC0i++UL8E+EtFlz7wnt8L&#10;nk7dkHvlNdjZvQ92d+0ll8LHYwcuuhrlXbuhtFtvbH5qPLZfexOcXXuyYsaQNfQeROnlirr3grdT&#10;dxR364b1t92srt37VAbKunVHZWdJPdU9akqdNh5YvUIhh2//LoS9YURKS0iadIRCQQTDfgQIJ2G/&#10;l66ckbzGV6j0IOwrh5ff3YH4a0f5eyASRNRdCd1XirCrArq3EhFvifq9WmJeJwPWEuieIDR/vKci&#10;6vdDc3t5bgChiI6Ir0wdrxbj8iHxjJveHvK/KhnfrtL4/8ZkaPnKqKoC+A1S5e22PvAg9tqN8Fkt&#10;auRExGRAucWCzRdciKjPxbojVf03CuNilfGTX7u76sjxS8GHn0IzWhA1GuGxMMN3noFQpgOhSSZE&#10;ZOTERIsanBAd2xSFJ1lVo2XIbEZO05OlCvE1fsWL/NqMS7ffloaNEDOYsK9DMvQMI5BhgnOuCVHX&#10;SfSOFiZmVnrN4CC8JtGbp8H7ZTNggvQu8KUeb4KY0cyXsMKNUPzG9ZVfk/GVDz6AkMkB7amTqUkT&#10;fO83JV4amUELftJOQXIoCTbNAhMzrkZQ6EaYY0bYdDsGOe2IaTZiNzUfbMyXtSE43gi/xQaX3aRK&#10;oF5yPBmPajFEzSbkNxbtGlH6c3MeNOPfegsYYIYhZkHbT++Fw+yCyazBaIrBYJbREzH+HYWNx8zt&#10;P0B6pJFqmWpXYWKpGBANOYDxLJWxzVUJaq54c/RRpb4Zdwd8cNuSEZzUHP6pFmmdxjfhhsysDW03&#10;D4LVWgazOYSrG3jwgDmqmqZHMo0yxCCDEyTJaIqhSUGkSTegWYf15P/CGjXhpMo0lpgBoXUtWB+s&#10;0M1J+KXfhUe3/Ppk3KX7obPiBaeaUfl+A9JYI/VlRSvnBZB+rqaWImYsglHM2NTkIBZR02r0BDW9&#10;0BjGfManC/kC83hsvlXDfQ43z9dxR3oABquOpC5vqhIoi54Of9iq6orPbsGmRk2qcpBAjpXxoBZB&#10;wMQKNMWKyL7TEIzZYaG9Oux70JAafcAQxmhjgJmMYgG1WLYtrDiKkPSaTY38plx8VAthkmUv5vDl&#10;ZqT7MIov17eJCwa7E3aW3k2FccWEiUZBmw0rr7++6g6HydEyrpHsRI1WBCeb4N/XhjW/ESuaDUmm&#10;CC5JCaqHzqeWZ5vCxASfuiYiKB32IetvjzHjJGEFRdjSqy9tmS6bmXeRsHn5UJF3H1rN0gAeMLpw&#10;P0tM+qRauM7B6S4DGZCZFd8AP5Wm+SrU+bXkaBl3W1hhhp0J1wzaNFHAErXBbPXizqQQxrACzmKm&#10;NY9bRTAhschIgJnS4dqYjQ1X3CYAjdzOfbDxksv4HB27L/sLvKL5MJ3UuEnqdzIfzLT5Mc0Rwl00&#10;JQdLonngNAwrs8KPdNXL5qPzqlF4cakr4yHeMkAVyOCaME3DFHXASk0PTNFxr8mHRdRUREwi5MfO&#10;q68jxIWR0+kSbLriRhxYsAj+gHSsazQbmgczrfO87+8ehp1jM5BDZhjZvxf5va/gOZRIFOMbZmOG&#10;NYj7aHoOal86hnPQHK6vGgCPnQwfK2ytzCfOOB9ET6hPMdAubWhVZkLqjc/gZJrHaFOIlY90NhgE&#10;8ouxof8t5N+VKPvsMwSZgSNVU1ukdPRwBJsu64dwOdkkzbGkSzc6qBAmW3MxuYEX9xo9sPAZVkKl&#10;DDSToX5hOqkQa8pBSZTxqLMYpazV3kl2RsENVF+62aRjjEH6gmi3MQYKP/2ECtLXYH4ufLsPBQWH&#10;C1VAvdd2K/Ju0ln1y6XXYX+3rsju3VcFE1InFtD8xhjd6JQWgOPmZ9DSTe+rNUZ4og1hG/NTLYky&#10;7rcaoVHbGjHWgGQ0NIRwj8mP2bTD7xcymJDiD7EyBmlO58noieqQ45AIskgGS89agPL2C7G2z/T4&#10;DzVE9Of64WcEdC95OMkX64ePVVhgc4QxAhnuZ2a9Ei8rHlpjRT3Yu3F4xkN8mm6i+xZSFLIy4yaY&#10;CK0jFIJEVR/OgauF5XlR3LGnsuFEUnLWM9g++2vV3yNJ+jLdByqg1cTIKvn+xuuQu+Qf2NDvcoQZ&#10;oj1z4QpkpoZxQ8MgHFfNx8UlRJayVtD+ehJWn181xOnwjOdkjIf/1taI7GiFCwpMsJ3zDgala5iV&#10;oqHsxyBKvvwPdj/zDHbOmaXGbNUlQQE/8ia9KIy8cxexgseQffYk6MXS1xYvoepXELvfcfHV2NP9&#10;PGRddqUKExfTYd1HJyU928kRIxVKj0p49FplVAevPDzjuoyVFaanuv0NimOMZi0XbVO96hwxA/+W&#10;LepvEcn+2isWE+qqhDeN+WKoaPvMQY1LKjl7MUrbzaepSVf5QlS2WQTv5nh/qDQqhaXCx79hlsWN&#10;MaYgrJb4qDjQbJHJyirkR0yzZsZVS5L8oDLuYLYtMFh08o4olkgveYJiFqlot4AZWYTiDvHBBFqR&#10;hi2dZyLEm8txSXmvroLvgAtlZ81H8VlPHzxexGuks+wIifoww+HBwAYBJA2ajTe8jVH6tBlOh+RN&#10;fq+pcb62wGA0U0DajvRgK5xkrcRjDj8+f2RP/IIEUlrdj8+KuGn8uzQFHe421Gi7Q6ODKtvNU+8t&#10;/febBr6A8g6z1XFnu4UJFSJKnM96dS9phI0Q3MDLfHlOgn5vS+wazWitZsal9SRMoA9l2lCAJmj5&#10;6t9xS3oEM5JZEtW1OYEI5DnbxTUoSfo5nbEAK+iSQ8fOWsS7i3lG4GoTLyGpsPuXrZNyTigLWcoy&#10;vEkNLibVCNMCNEL09vSU2hmX1linzYTymUa8F2qK5D6v4257DHMITTodcCIRqywmguw9Lz42pUR6&#10;lasUKFhdrXGfhEyUCBVQrl5yIdZ3n87zFwhTSCgLmGEZcmIwhxmIUOMMTsKTDCglU62V8SBdc4XN&#10;jPJFVsxwp8Da/m1yaKiMS7fIEcIMlrR/Dp7/FiEakUxWaX3h2qoTeH+mvHMWSLHQ7UfViInq8/Rw&#10;GOUfbUVBjSEhNUXG36oRQhZh/wz16EnDU4yoYPCdUOPO+Wb8K9gQ1i7UuEXjmytHXXW7GsKMl365&#10;/eDfRR3iNl1SVUmrRdFcilapw9NGMh4vBScrtYiMoEgkc8wxBiKERNq50jjdf5COsVxGCNXMuPi6&#10;MW/ORuHquciOtcRpU+bg1hQf5vHCg+V/FAmtKleadLWlaSQ4XaL50rPioys2X/cM8t/dSK9ZdwPo&#10;wTFZfL4ELmGtPf66fCpG/3N87YyL3LGsqpdt2QQ0C3RGa0cFxqVEkPuBW/1+NNHoGGSU22EdzrVk&#10;y7BXSAEWIPes2fDrR1KFg8IXl/HnI8lIZRTcnJXPHWxfVx7q8IzHtEN9mwPfmqBCq1GMcOaQqxxb&#10;onASf3edPavqO+CME9da4t8bDzqOJgRUzLGR+9t1fLF+58E8ZXz8XPyEwzMuMuhgf3oGXv7vJ4Sk&#10;eLERE9Tv9ZcozvjiVnxScGiMVn0lI2U3/mrxo7GpEne+PrkqPzSRakmUcZ1lXf2Gg5lGsJLMY9Ar&#10;GYlLXfZe+3iYSCT99u0+ub3qSP1EniLB9b1MQ1954mBepH/poCTKuDxfRipUa/3FX75lke3AnVU9&#10;yUN4g0XfLlf8uabc/81UtPl4ECauihdnjDYvffetPxugvosIwJzzbrzD9qDweQcCZbhjafUzJ+Bv&#10;r8zBsCT9YB4k1VJLoowLqR9Toy9dhmLIKKGBb8VHDlUnKY0BrMQyolNuKpB55qcDqOWBaPUlY06C&#10;kWRaRk8IJJ7y+a3q7zM/ufXgc4a9EL9/zfuKYv569nd4YHlNbWeSkdTIekKNUyQqv7OGrcvNx9Bh&#10;DVz6ZC0tVKfhL2eKjREGfWhTNUrilg8fxqlfDMLNn/4VZ30w8ODoiYgWw/c71jIzR95nELX9eHol&#10;Rr34eK3jD746oypnVVJXxkUGLTs0SkjSUELl6DN+wrr1+6iVQ8cPpQwVF0YYP0rm29K+PZpXjamN&#10;j2EZiJ3+PN43cV/okNcmYIHdiyFLj/wNh0Pn0TIupKvmW1enf69bjaUjVqkiTfT7ku+Wqet1esQf&#10;S9aj8zsD8J/iDapVINH5ku54/e+YaM7FsBqlfPC3N8cps6olR8u4+Ms7Xz/y7SUNeutJhfOJfpNR&#10;Pa+s+Ejd4+zlg5S/EH3deZT+/Fvflop55HEpWXWDw+VoGReRNx34FiviYVqoT8oNFeM8ZpzPSPj7&#10;sZKUaJlWx3SRY2VcCTN/uCbqk4bywZLx/qxwiX4/espgKFgH3xWpV8arJELYG8DiHPRWYg0lSve9&#10;XPeIoERJXvbd9V9WPfEocjwZrxZheeJ7ZMCyqjP8++sdvyTQWt3p4demMdCIxO/D+0mFSkid65Jf&#10;k/GjSbnuS6jJg+mNCfGM/lY50Rm/59Xa2H94GkRkOSFyojOeXbIfg1+dgOHkHQNZH4YQl2Xg2bCl&#10;E9H/tSfwRfaqg1TtN0ldGY8GAoj53AjtzEEwOwclG9cjWFkG/869cO+Kj7gMbN+r4LLgs29Vu5/O&#10;a9y79qLwh19IGcSD6gjw/DArNQkNyjeugXdPLmLhKJ97yFw0RtK6P4hANIiSz75Sxzw790DXpHeD&#10;4eHyD6B5pGW9hiTKuJzg7dwN3k594OzaFZWde8HF7zt690Zh1x4o7xIfGVHJv8VepUpFIkFsGHon&#10;1t82ALlTp2DVvQ+p33b0vVxN3BMatp/3W337YOy86AJSA2DdoiUIBZ0IbNuMvT17E7VC2DOO1JUv&#10;ta13D2TfeScqt2xAuDgP7jUreUWNsqrO+Cmv1tZ4RNOw8aKLyTMi8EcjCHj88Pv80LxlCPqc6pyg&#10;34uQt5IRTQ5C0TDcAg6+Evj27ENIRk1Q41GvB35NRwXfLuKrhBbwIBTgueoOcQlS256IDs3tRoDP&#10;CDDjsYpKREMRNXg5uHkbfD6vKrWDUp3xRKMT/jRpeYJjTCrj8k+TN0bgvQPr8G7u2j9NWn5gdVVa&#10;hXeZ3j7AY1W/vbOfn5L496F8r2Zaw/PXqVR9nz9Dem/fShbC0EMKP1GIeDwitU0iPGnSEQJZ9s3X&#10;2NkgFUGzkcmEoMWAqMHKZELMaAUMNsjyFhGDmcmIsPSg8285h/auWqGjsrSFyYQwk99qUp12q/v0&#10;RCT/AMJ8jgCh9O/84cL3lEFN/yMKj4bCWNPhXPioEK/VrgZ/hC1G5HVIRvTJ0+CfSqXJjLuJRpVk&#10;SpUs8BDLNCIwxQjfZCP8/PRPNcA/2Qwt0wBdGsd5nvQWxZOsNcICmWRB5IFTUHCSFV4WhoyWkQ7+&#10;gNGGrQ/fq+bv/iHyhyic3E+mfssrrWnehFbHF6blVtrs8I85mcqwQZ9oqVqzxIaKNS1pgQ2haVZa&#10;vHQnU2GQNmUqHilwRZpib6wpsmKNsTHaFOv1ptgea4YipmCsEd+JhRS18Im0+JhFfdciVujhk1C6&#10;LAlhFoQuBZjhQGxCMkquaYioOR2axQSP1YpNN11HpxXP9wmX31PhKrD1+OCk9XpsrPp2K8JDWyBA&#10;i5QXDkw3w7umGeMbaS4283xaXzQNk8sawxpOgV03wUIly0RvmVNq1xojLdAcbQ5chzP/OxotXs3E&#10;ydMnosXsTLR87im0+/djOCXvcqSFz4ApZuI1MhfVEJ/WyYJr7DdhSSAN7mhjPs/GAjEgxIJ1vSwD&#10;fNIRZQ2RDuCCDnYFZwJJq5s3g07PzZI+MXLCFS40JRLBL2edojKsG1PhHtKKVkyF0oILn+OLaqJc&#10;M1gCmOxJQ4OgKNQEm2ZAY18rNL5/BmyWCpjNHsg6MiZjlH9HkWwKoZmtGN0aeXBVagA3pzE5orjJ&#10;ruPGdA+ubRREB4cLDc0+JFncqsvIbNRBpILFrsGWtA+nzc1Ag3AzFqQDNt2CZh4La0kzUizWAKlN&#10;ERYAIUimsgbH2ZHXJpU10gKP3YJ9zy1BTKK93yInTuExElM/nJZUKtqC3HQTQpOpcCq6dKaZUSUd&#10;HZXs1ZqjuceM9GASLLoDZ377NxiTymCSBXtYy1Oslbi+kR+jLT6M5HfpspK+iHvMXjxIRT7lCGCa&#10;PYTpjhBm2IOYZfJiBo/P4rGZPDY1KYxxDh33mXkPUxCjZd4vr79f7mHz4+KGAdj5DKNZ4zNDMDT/&#10;FKdXdkUS4csYc2BAmRWBSDLfxgD4T4aHPkSUH56czloq61EZsbHlaahkxPCr5DcrnAUeDIeYmTTo&#10;ZjMKzklToyCjGRaEt7YgBvMFogb0rpD5w3a+hgGNHprHF44o602lJd9LC5RxJKLYB40ezEyNYBEV&#10;MpcKl8mjCw1hTDe6MK3NRqx9tQAxlzQtRBDVNehVKd7OHYN7ewBfZe5DZvoWzDH4MM8UH7mmki2A&#10;Cek+Fp4saKRjBAvjrhQddmNYrQFktbpw1qo7YIomKRha4m1AyyfOE/IKn6VPoOPVmcrsdoSo+BVn&#10;tKmegFh/+S0Kl2Efv7Q6VQ1s3N+UFGyKAbHxNvK605nRZPhCTWjFxFAtHR1yb0SaMcIqHkNTixOj&#10;+dIyImK0MYSFhAZZpEAWg5lkq8DKV/JYUIyL6GWLv/wKRVvWUrlROtEwIycXggEvQ7sY/nPRFTjw&#10;7b/hzzuAaP4eFQrKyIzgAV7PSCtcXRA0ChnYJkHrS7dtwwKLl8+TdYtimJIi4yJDrAVR3JUqAx3c&#10;MDg8MCVvR8NAS0KPAe3cBkZrdPT0BAVfNFIrq/mmJsMvK/ywWha89IqitPWSX6PwmFAoD6uUkQo2&#10;NUQsI0VZdNl/0hkWSm91MvHYDkckCe3eGQ8zq70MvBjUJMCXC+Nuvuzc5LDqA1tCRb85OIsvE+fE&#10;MohDBh3p5WUIV+Sr5vT9jJUjoRjC53VBfrcLUPrZZzwzityOPeH+9FNEivKwdfAAeLLXIVTqRkH3&#10;LvCs2wDQ2QVjfuztfysKO/fA2jf/hQAfE5D8K8uMIbPpesw3sSYwH9PSNdUjeQ//vqCBl34DzHsE&#10;p1X0Vs63YzkdPwsgxFpbPoVcfzKh5r6WVLoB5WL1zPcRLeCHy/EqXCbIrBk8WA1fz2tuhk7G4WU1&#10;o0uCRlbRtYzsIJqKs/behjTCgdGmY2CajKwFrTqAObTiuVT42BarmHEJc+TdY1h5bX/EiuIzmStX&#10;r8a+Xr1Q+NAjrEURODv3hvP8Hth4/U1q+M62bn2U5WZf2BsFn34O36YNKOrYD5v7XY1AdjYxrhz7&#10;uvZWpRcLB7HzyScR3rUdBRmTsLtrH94zBPdHvC4nPhOEeqKjJ2zRumXpsbnWAEbK0B7WwEsaBGGj&#10;w7bai5Dmb0nFm/ESmZLQTgRbkcpa4SPj8lmT1eieyP7ac2WOkPoqXAzCTcXsTk5DyETncXcTaHQo&#10;pS/KumcWuKIyrs9KtCNKm3fDSIu+IT2gquooYqes6jKP6fPMnVRWWOo4/B43yj9ajvIvvqSCzmMB&#10;hLG966WkajHsm/8cdBbuV0OG17eyJpTQvgNwlxRg99TpKD6vN/xlpdh234PYO2sudj3/PDbePgBb&#10;+l6khoNEozrzBkxN34RZVPo8syxgR9hjvpvZyhQcpl/4CsxaAzhCaYj5aXCkshVTksjCDChiUCXw&#10;uu1vj7Gw64hi66vwCM0gLymdN6Q1y8j8DIbdO5sjEnbg3UgTmGN2nHHgelbBGOzJdEzM3D0GDbNs&#10;GuabQ3j8lNVUZIDPC2Plg/ejsFs/aF4/Nva7BFsvvQLuTr1oZV6su+w6WvGvWW7gWBKDVw/At/sA&#10;Vl15BfI7dYSPx8J80IFuPRF1V2BLn35UevzJVD/ZTwkWSW1MD9JwNAxNC9KQonDYK+hYZSijAfsY&#10;gGmEmH3PswozoCrolQqfxYYtN9xI2qtuVVvqo/BYUMPOpAbQDYzYHqeSWY2CB05RY4NHu1L48GS0&#10;XjYBVmJeM/LguwQHaSHiCOfIAiJiNtEQ4A2gvHM30q4Qtva8EG46wk2XXUuY8iMULj82/tUQaTMN&#10;0gg2XS4jqBbFB492nk0cJT7X4z4CZvs/WA4/77OzV19GofQivDRr6hTsUIUfv8e+b13K18y3yDBi&#10;0lSTBrM9TEoZRMNwCzXVY7N+Gp16GgpfNiFKeMnvnqTab/JnzGZhHJaX+ih86933QNZ3dN7IkJtV&#10;x/XfxmQJFkxwpxCvrThj+VMw2GJomyQTBiJ4yOajVUfJOAr5QLdyghVbNpIeRrH5L9fgwGuvY+UV&#10;V6Ho48+V0uqraKmlP/TMwIqeE+Hjl7x205WyayYZbyT4p9NI1Gjeetxbxoasv7Q7NLlOJ7shvARd&#10;Jch66TnsYbCDSJCONaaG5I+hhctsDwcNymSJoJmvLQ3OgiK9GVVrR/lUaTYgjWQcIgFTjDWnlgEc&#10;S+F+qixi5A2SWbyZZlRMI17BgU04iQ7EglYll8JB5tGMfFo8/P3ksnMZ4c2yybpqpHE0pTVXXYUw&#10;qdz+Xj2Q338Qcrp0xjdzZh6XRYtEtAhyOsxG9uMfwJtdQp7vgbOtjEKLD2KU4aXbF/2HjnQTnO1n&#10;Y9dV/yRkhFWTiMxpOKqw4H/p3Q8Vn7yP3d0vhIe1b8+8hVh3wWXMJ7k+S0MGPYrSR9CYhlv9pI9B&#10;vjsjWZIEYyyJDsMKPyPmCK1cZm/FDKSNJpmtVUOOpfD9SQ6ELLxBZpJqfQuBgQ0jMUMsGckRBwMG&#10;Bg6sZopTM7qTAY2yPmG4apVD6cANV4QRLS9BbmdSuqWsxnyBqJjrYSIFUJ9CkOkK++d9o1bvk8GV&#10;rrbxMbyidFH+zrNnw8PAaPOlc1HR9mnsbj+TLyrPjCnYiPrizcAihz9v64Jn4P1+BVb/5SpsuO4G&#10;1sCQqimMAiTC47sBs21CHXXcZQsxeKMCG2bBErHj3FIZ125DpJhUUaa/3XM6YdiC3WNGHXxenQqX&#10;E8JkCeJ1Cxs71ESQvH9KG4gNU3yNWY0aIH3Aq5A1y25j9DaCoflse4S8OoBYQGYeqNvUS6R9uqj9&#10;ocHMKlF51SN3mUfkvbURBWcvRHm7p2nJT2NnhzkoXrKm9jVM2y9ZgN3nzETh2YtR0Wa+Gii9bfqX&#10;KGl/aCmumsnJJGM2DyqEUj2WM5G8PXKXwvRMWrc0O7RJDhLPA2i/ayCV7kBhrBFChNuwTBab6FBQ&#10;rMk8r6rr61S46GvFRT2VwvWnTlElFo40Y0kYYY6YYSErId9XM9lkxtr95qBykuPSs+tlpTVlbY/p&#10;fPF5hymCTvCyOYfuxSofFl5NXi7qiBb5se/sBUqhNa8rnP3f+OlMzv8eUL/vnvFvhLIqsPXhD2ud&#10;W508bRaycI+scYkkwEBKLRNsYZDEyPleK5kL392YtIkKT0LPclLDmAO+dU0RmWJCxcUN4LNZEdqz&#10;O/4udSmcNQ9eAX3ikJD7mKz6KQO1I01h10xom3Uro8cQI7IAeSopVGqUCo/CX3T8jTrCntbcTQs/&#10;S2Z7HKkQOVZM+KggdJS3ewaeH/IVhBx+XnUqf3ltvFBoqbumfalWDfO0OTRoXZJc//NF05E1/EVs&#10;PWei6nytr8zq9iPjiigeMXvVIEirxQWTNQIzgz9zlFbHaETNsJ1kRHRKI8gidfvanUYr5pvWpXAZ&#10;yAuDAR6zVS0X6GYoKwr/RWsJq25Akzv/wZINY3BqmBxV2kFCWKhGN/8ahWvIOXdurTkS1cnfehGC&#10;pJFx64hXdeHpBefUPk9mBhSdLSv3zYsrW50ZF292uYKYmudXp+IOC7HmsnkMfBKR5sTi2i6LYccw&#10;KdWvYKVTEh0oWcsZhVfCoNrZk2mwMjOM0TetXJqpC42MQiVXdSlcBunLSoFOG8k1qaBzMRVPCrgw&#10;2EQtd2htuyy+5CF/Hk0HokJ2Mx3TsdhADRH2sKYXeTSrvVRrkmi4V+QfoZS8c+dj48VP14IqIgzC&#10;hV5sGfgisi6Mr+lY1n4uPOvizQNyql8LYvPNMnOn9v28Z5I6in550prr4rCUO/SN+EX1EY0UkbAi&#10;DlRaOK9uIG1FEbT/6QHIXCMfmlDhBkQzDISV+DKM1ZMJ6lS4TC5QCpdoRimcJRY1Y36wAS3cAWv7&#10;95TCR1p1Okwd85jmEmIIKur6Y4k4Kf+ZcQVk3fkyneyhSexZnWbWmstSwb/dbRYzOKo64TDJe+4n&#10;NWReGloERip+2EOlSjCU2FHKZIbC539RYzGELpbQCec89QnrWT0VzuvmED5nUjVi4dc0oIXz3Tv8&#10;/BDDfjNK0YD+RhQuLajSqW1CpTg8ccZ1WzgfTkhxmZMYPTkIKSxORlVfac1h5c2aXP8aISWAASkB&#10;jBJlkwrOJh+X1SxPhJS1m418QkS1ksSJFnWYp9Y+qY8IuPlZiM628Ui0OrnOfFpBVwmhpOKjTbWg&#10;p74SPhC37kkppIe08AvSQwpSTsu5RXXlaUinMdP3jSdLobFKa2KpbIOgyQy/OhQuhf325q/UEOv4&#10;cn0TMPzVSaQ9D8Gm23DKj0NhII5d1cinSnlWsrQvk68G6u98jibS6bzvnjircNJSZfXVnQxqJCqs&#10;j0hX2MZRr6r5cjUVLrTS2W4JDrwq68OQvladfzyybHC2CoAetXgxku/e0FoJi8WPpGhjODQLg6bp&#10;GPL6VAxeJiOzMzBcDUuskjoVXiV5vuIjhgcOeDsTz5a9CxtricMkjiOmaKHsprCg2wZVWL9ZeA+t&#10;NIyNY5YplrKrL0PsBNTtWI+SUH3lrYLj87Dj/Gnq+2+RKHFrtrECi1mrR7FGjzFojEUY1FtK8cLG&#10;14/QVf+ac05EjqVwkQPeItzxhqxAGC8xSbL437DX/k5Y2YehKSGMtDACI8TMJq6faJE5h7LykMKJ&#10;GiJ43f2dYWj39oB6As1vl4Lv441ZM5KkrxS4qIEH53T+AgPekhkbh/RTnWRuZS2pj8LFjBZ+9SaV&#10;fuTA2GGvZ6J168/IVMhWVAO+jhksbYkef1+J4ruilVWTKwag/Se3xJnH7yZR+KI0KJK1GWRj99Cw&#10;7mWE+fa/84/QiUqE4cpEwVS9FE4R5zLglad4syNLUfD9wlM+VgHQEykVmJpUiLXf7sLba77GR5u+&#10;hzMkLWbxexwtbK4WKapisp0gyL+1OMoeHr3Kgh2tvriNyo4vatr2k4GYtfL1ql+PFBnLGzh85kod&#10;Is+SJNtz5Pmd+GDjd1i28mOsfT8fC21FapL3KFMIyz7bpuY6JdLJG+s+r7rbYVJfhUsGRFm31zHR&#10;ZCgh5sbkQgxNX0uHMY5V7MhzaqbBr4/Hd9nraJUx1dtyhPCQLLJabcEyRejMTwbFV5Cl7mVl75Zf&#10;xydqqclanw7A0r3fq3xKR7IsQff85g9o+fF7SOEkQm9Z0iWkh/HA0hkJ83l4un3p4yqkH9b/32pZ&#10;0kTnDHn5sNlrNaW+Cq8WH60uUYnKgwa+ORFfrs0itBTjmeHZZDey5mmic2snmRQz5M1MfEhLkt55&#10;EflXyqHN+3ELrplO//w2BEixrvjwbvX9jM9kid7bFbl3xQI4/YtblcVXn9+e6ZaPH6HC45YbCUfw&#10;xJuz0Z/OP1F+Dk+yoOFImYJi34yRtt0Y9epTVLYY3pHnytSTWjPuDpfjVbjI26u/xh1vygOOLN3q&#10;NHppJh1pARbaK7Hoszdw52tTWQBHnxxRMz32wUIGQ8RAFsD+UBnO+FyWEb6dCoxbvFoD2a+j65tD&#10;0O6T29QOMA+umHvod1q8WH6bz26FM+Yl/moY9GrtqY9HSzKzdcibY7F7ZQ5mOiox8vT/qhWzE51b&#10;M0WOstiGkl+jcIGWv746S/HzRKVcMw2i9/7phXw8bdPxyZx9GKyUnvjcREn8w+dZ36uoWKhIkJ5x&#10;wBfjcN57w3Dth49gd6QEr+R8TYjRWQi3KItu+eUd6P/1OOJ/FI+8MZM1L16LEt0/UbrttScwsfEP&#10;jJzDWPdzkYKO+EzJxOdLkilAG4p3qBp0VDkeDK8l/PrYWzOrnMaxk5x318vj8dx16/Djhk0YcpyL&#10;AouPeOqd+VT6oXxIwbf54A6c8tVNKNUPWVZU0zH0pdoTa+ubnr/lO2z6vIDGVP/aIDMyd7nzqp5+&#10;DPk1Fl5TCvwlfGjiUv89kiwS+6+f31MFLnLOu3eo5aiFgAn+D38p8XW/VxpMw9FDx0GCf6vCRWSJ&#10;pCWfv1VVbRNYwO+QxJFFSfNkIuh5b92Mr/asoVUmPvf3SLICdpH/2OtVHCEnQuHVIlVcGmjHvEjF&#10;q5evbQ2/R1pa8DPuFwaR4LcTmRSTIk7P/fw1RWPrbdGHy4lUeCKRtgvJ3Edrv8c9r07BHS/T0782&#10;HgP5ArLmxgC+hDgkSWKhQ9+YpD6PF+Prm+Q5MvNSoECm98v3QcsYN9BHyIYIsv3LwFczMfb9xfgl&#10;J77gTn2CtXrL763wXyMSoUvwMumj56tgIrHV1TcNfHssNpfvVTc+Kkf+I+TPqPCa4gp7qbQjLbW+&#10;6VZGvMekan+k/JkVLooatEx28EhsufVNO0pp3ScQFeqSehXs8SpctUeI06i6ufpXxeHyBwOTCM8I&#10;apAVO0VqZaH6S62D8XvK7Q5SbPmsSnI8/qeE5dUjXONztkMxHZXhADyR4KHm2YjGqDOKCDOg7sek&#10;slIjj3VJ1enqH5k1qgfDRy7NVX0PflaXoezkFpaWQXXdoZRQ6qvw6kxXdunGkDuM0p6d+TUKf8eu&#10;6uU951+sek829O2HvEf+ji0Tn+RBJ0q79cSOsROwv2t3lH31H7mLksoufVUTrvRklnXrgVDUz3O7&#10;QQsGUNijBzb17Ytfbv4L1t16G7b07InccX/Hmn5XYt29o9X1onhfxx7QQm6U8zpZS8vZVSbQR1HZ&#10;uTfg9kJzebDm9kE8ryef5I+fr66uLeIUfTu2oLhbd0SKC9W2A7J2iO/crth14cUI5+WT+sbP3dGz&#10;L4p6UAd8TlnXvqjYlo3yzv0Q3pfP6/vAs/oXOKkj1RCUSI7HwoUM6ed2QlgPoaJ7Jx5hoH3++Yj4&#10;/FRgH7WUgavLBdh0dT8qrzsQ8CLUsQtC+w8gt3dvVHz1XfxGlJLu3eHelI3SwnwqvCvCJS5VOH4t&#10;pBQvBRHo1AWr+9+Mdb27Yd8jTyGn25XYMuYhdb2M7JJVDEIuHyo694VsYOvq1FspVArQu3YHXGu3&#10;Ye1tw7Dtmqux9tqbVYHU1dIR3JrNd+iNaHEJfHyu85PPUN7pAmy77Aoq9AI1A0NkV4+e2D55PPZ1&#10;5/t06QXP7lwq+AL41mXB2b0PKtb8iEK+W6yucS6HK7ztS3eql60rSS+3lJ04e6nmssayHKtOco6I&#10;FLB8Fzn8d6kJdaVj/X5kkvsmOi6p+rmHjlW/R81U8/fjTWqNaf4vOpG3le+HUu3nSJI2n1oK///T&#10;H5MMxnfuwLv5f66VF97ZLytCxFeSeI/pndyVaiWJd5nUKhJHXCP5l/Pjq0i88ydaSeKt/Svx9w3L&#10;48q2Lh+oqsOfQsgKBIcjgQAKlr2FrZdejp0NbSiymuAxW9TE1KjBoPYl0U0GNW/fa7EgT6Z5tG6L&#10;zWPuQnjzGhU8ycCeOpD0DxXR7fv7N8eVbXlryP+IshWtpAPRyN1CIR3rbrgeFQ4TAhbZE8WklgXX&#10;DQ5EZSt7o1GtNKEZrQir5ToM0AyyfIeFx2XRaJuaLyl/yxIfsjpFwG7BLkcydixZqJ4l+CmdSeJ3&#10;/kg5Qtl1kJffV3xhrLywL4JmM5VsV2PvRFERKrUsxYSKK0+B/rdTEZqShvBEC0ITzdAn26BNtqiN&#10;a2TTGo0JmUZEJlnVbuChh1qgrHMTOJPjm9go61frrVjhtNixm1RV5I9U9/+YsqURs/yDd+A12RFi&#10;kp31ZRGZylQT3Le3QCwzBYHJVsQymCbSUifG10VRswgmGeCfYlbroqj1USabEZhiQEQ2AKfCq9dF&#10;Aa8NTXFAzzQjnNkA7r5NUczClBX2RfEhswHb0hoj5DwQz9TvLH+osuXeQkO3P/UUArQwWZVHBjSW&#10;JpsRvON0yKL3asf0TCqKyUXFlb9oR2RPU4S1kxAN2wgBsj2CrHkiGwbJPJn4zkaSIpqN8MBPnedp&#10;VGLWKSh+xoLABLmfXU38ik1kjZiYjPKrmqr9R2KEoojJikpzMvxZWYrS/V7yxyhbnkI8Lnr/LbXc&#10;UVj2lDBZUHaaA0HCgS6rMtD6YpnJKFlMpbhbQafCWPeJsTKemoqNUWFR2aokDUXRJtgZa6YWoNkU&#10;bYbN/NzP75V6c4btNvJ8Cx9YtQyIjMmWe6EBfLtPhWuKHZjA+01iDZBaM6EhytL4SaWLAZTLZmAV&#10;ZbyWVnGCMeZ3VrbcningR7GNLyGOjthZeXYqIcJBzKXzm2yAU6bSlZ9KhVJJuiiKcKFZURg7CeOd&#10;jdDCZYadVm2j8u2aA2oxGirVFDWpZK5KsgWK7Kth05JgCxlwttOM5wItURlLZTZYCBDLp1Jp/b7v&#10;myE0ns+SZZmodC2jEcpTxfHyHGL8hlNOVW9wIhX+uypbFjLePOo+BRXi8PY3omVOTFfVWXaTKJgp&#10;C9GIIsSCaX0RC7JjTXGO067mq6dEZJMMqk83818jkqLJOMl1Ltpu7Y8z389A89kZaDVlKlosmIDW&#10;7z6O03bcihbOXgQWWVjGCoOs8sNkVsmBq8vNKNZOUc+RLThctH699Ax4J9rVSj+haVT8uNYosxPr&#10;TaJ0C4Krfjlh+v7dlO2OatiVkk5mwQxb6aTuaRXfroOO68B0wghfWk23oCL8kUa4odICe9SK5IgJ&#10;Flq3zBBoW3AFGo6ZCqt9G1JMGqxWAopJ1k+JQoZR05+qJH/LmipyXCWjjmTZXyElC6cOfxWnF3eH&#10;VU9WBWdkDbBFGmCsWwbD01ewJsRkD4ayVvCKryC+hydZUNwrmVmzKOq4smNHBFVvzm9T+4lVNu8m&#10;Nwx7SuFKisOG08EXIasQlqA9lYJoSXOeI7scGVCut8CpFRZYCRkWvrA5loTTtw6BudEvVGy5mhck&#10;yjMY6QbNQaRYitA+2YsLG/hxU1oQNzl03JIUw+3pAVyW7EafND9OtpYh3epHkjUEizEcLwhLFDZ+&#10;t7VfhlYFl6laYqGik8LJGFjeACG9IQueLIdY714lu+7R6ZIB4clGNBQbHagZ+XbWShUi/XoXemKV&#10;zYuLv1kJjZQqSq5c3ikFGC+Oz4KSJVS+7iC2pMIVTcc5xGGzbDnIF2/iPw0N+j+DZJOHipF1q4Kw&#10;mH04J9WFYamVuI9KH2GKqcmlo5hG0MrvJRLJOPN4kr+hhgOPlk85z6zjbosbt6SF0crqYmHJpNS4&#10;9afYi9Fq4SwWcrrsJUiYSkOGq6GahSBJ43EnaaVMndHI2wsbkv0wWIrQgWrRCjrgX2fhJ07ZvHD/&#10;9AyUJzGqY8gcGn26ymxIgoz8M2jJdI4hM14INODrWfnNgAahJrC3+0KtW6VSUgBnNwxhaLKfio1P&#10;zVDrV1H591L5j9q8mJgcwTRHJL52ldmr1q+abeXfSWFMdYQw2R7AX60B3GeSneBk55OIWkrjfhbQ&#10;wIZhnGItpuJ1GKwRNOa9W86fAgMtWnY0tGp27IkJvMkOb6Sd76UqCw9MNaKwdzoDIkKiLEBZWvCr&#10;BumfEGXLY7c9/hj8NjoYo6zv10QFHy5SuXA4jQ9hARAnW3oMSNINahPCJn+bAwsVIouEyZpRVzQT&#10;qxXFyHTCGEaZ/JiQHMJsKn6hLP5COK1OsieI7AG4kOfL7ooLiOPzzFH+DaYof+N58jdrwyxHAI/a&#10;XRht1eIFxzTSGkbfRh6YbURsnpdOiDlv/SjWMuaNjvXWClJBwkyMjjlSdBIpIiNVGk7FTbIfJq2f&#10;bCValAtNeqmOQ36TslVl4j97nptJbJP2izQGDOnKor0SAVKxGizIIzanhZKJySY0c5+HJEsuzFSy&#10;LE8nq+aIBcsKOg8ag3g8JYD5tvgSS7NIGkRxs4wBTLTvw/uj96Bwc6mqRWprPz2+SJj04Mh36SHI&#10;+agQS/pmY7L1AOaxQGSBMJmSKDOAp6a4cZ+lHPcLFLFQ7jH70b5hJZ2sLJmnwXzGN2RAzQkrSWji&#10;s8NPyig1Mho4CfokBk4TzQiNkjnwfE9pe9H8hHClhXrJb7NsYpdr3Xb4iNHSrqFPbKC8eckMmeZN&#10;nKNlvOttCTP5sVXWRHn7MVoTLdnmxylmF4Yn+XG/wtsoJjSIYDELQNaOkingMw1+fPrYVvLvXMhW&#10;4jQ1ViFpOpJgg39Xv2ONd43bGd9Aei/4JRT1MRQPYc65mzDXSrixxDCXz5tnC+HRJPoC1qIRfNbI&#10;FObJVE6HGkVDFvhpJddRxTa1ilw+g6EY+X9Qb6qW1ZD2mMpbzoRXgh8LHemxRrvWkN+k7Gg4gKhq&#10;3mQm/s6ghBZdPIWBAalbRDPifq+syEa+LNDR5wUQ7mCx+NC/YVRNJJKd2p5Ii9L64jAh+z+OPWUN&#10;6YzkIgofNbbygsvgC3mpPJ3RoYb8d95DQItg87ufKqPa2amf+r7ilv5ApU8VhDdWyXA9oixeXlHm&#10;mUnfZ/lemf27F/NlFTjWpumWAB4wBRSu30vFd0kLKAdqY17OWDIfyWHSRCo8GyczGOJ70nEKnMiO&#10;is5+KXxvK4LEoaCsL1IP+dXKriRAlCUxKiMXDQ9tqTi0jyGwTgv2kDuPKbUhmUpOCaXA0mC1egkT&#10;6dywVFm/SvZh8mAuHZ2sJyg7cE09/QdEQyFVW0T8sQgjvQh+fnISGDxjx4WXkiWEUdipBxRUegLY&#10;9NQE7O94ESrWrGb5hLC3az9eriFn4jTs6XEtla0RV2W5JpafNI7Hb42YM4LMlByF8bLT3Kx08RdR&#10;tQikTEG3shZYzW44rn1WuAr/s2J1rBWijFoRIjUcz2CMSs9r5VDvv+LUVmrq5MEH1CG/StkytWJD&#10;01aK8Be2S1aBSjiTEZcsjEuMHuNJZRhNa46a4UjeSaYRQ4o1HyPJle+lFT1go6LpvOZYPcTlQkTC&#10;8RlMMvc4HA2qOTfbO/aGFo4h+45RKP/sS+x7/S3s7XM9irvGlS3jtYt69MXuLr2QddsdKt8Fnbui&#10;dM0P2PWX67GhRyeFKN/MmYcDvfqgYt8+RIvz1b2rdVL0k1vhutSqmRYNd5tknqjOfEaQTKsXWEnq&#10;9BoVbiRTsSAXLfiOdkZszeMzgwkpPksKo01Gx4sXqaHNR5NfpeySz98nj7ajnE4xQouWHXx1P62b&#10;nvxj38msfg44yKntjhw6nwhOtlRgGJ2Q8ONxDQOKTcyzBPHS7ZsQkEUAqg2Cn95VPyH7ifHY2esC&#10;KkZH7jNPY0/PbohWVML3/Q/YPe4x1YMji8O4flyNwq49seX622VqD/bx723X/AUre/bFrnGPMz+E&#10;oq358GVvgOvnFfDvzsaOrt1VaKKEtT/C+2Q22Kn2mVtIivkQmdHdNIT7yHJsNA6TJYz0fq8gPcSo&#10;NpbCgiYfpz/yrWisrBsTUlWULL1GUda8o8lxKVt6OSKRMBUdX4JDy6RDZIjrWRmPCov1JsyQlWG3&#10;A8aTv4WJuNzc5sQD/JS583PTQljE/M3nCwRyggd1HK304NueF6jvOhXk7NgdgfO7YEu/i1C5ZgMO&#10;dLoAofxC7HlsPHy7chCrKFfXlXz9NUo69YRnZxY2X3INXJu2Yl/nC7C1NwvKpfZNRvaF/dRKa8Wd&#10;+6LwH8+pcSVhYsr3F1+k7iEiQ0PfvX8L4SzEmhZFZqMQ8xzBcKsPFiYb4a/FuKlqGQ1rhJEmjUq2&#10;iXbONsM/yQzfwIZw0fDyHWRgVTPkEslxKhvY0KoVFU0O3YdemoqupEOU0BsBC9L9jAgZciddN4P8&#10;WZa9K1RLkt7JKjqliZfW7GOVJbgF6K54Mz9ZgydYga0LFyJAM5MNBRU8vPsJ9OLd2Prwo8TxAPxZ&#10;u5HXtRc2Tp0CLSDrpUn/JB0f76G6tojzMnpKlFq5Yyu+GfkQ7xaBTF7Y2b0vtOJi5Lz2Nvb1olWz&#10;Cmzq2QOFy9+CTzagoJ0H+dbSWebcFMRzfJXZZCRjkwkn9DOj6EANDj/ZSgxtN95FVmVGzxJ5XwZs&#10;mgPaBAdpoREH0ulALWYUv7ec+J1Y4fVXNpXgDXgRNDpI9fiQiaQ942wIxhryZS24SlbNZDVr993f&#10;6QxjSLZ7MEa4LPM1PdVDa/arBRJ1PaAU7aNyQqQTed27w09c2PjQGHx/0w0IBqlMLYatffrSSqIo&#10;XfuzOv/XiCx7l79pLQo6XYjy7RvgW78KW3tdiC1X3QB/NIqS7hcRir6Bv7CUcCL2HYHHFSLMkecT&#10;9sYmeek4GXmm6DCZJcL1IDV4CpIIIy8Gm8BLehguPQMYJ11zyWrlZ+kzVSQogdRb2XKDA8m8oTEZ&#10;sQfbqAb/kp8b08Ks2B5tSodoRlqgGawOJ0yMzIYyY8I6HksPqYn68y1ecm9SuEAQb0yepBbh2N+z&#10;N7GgApsvugZZV10H//pdyO9+DlkHq7aznDYnC3fVx4skFqF8im/z7/K1P2JP90tIS4LIevge7OjW&#10;Sy0UFgjr2D5zBlZPnkqIl/oShjvHrRy4rEA0xlqimg6uaByBwabBmLxLrYxsQCprpixLbYRzmqxb&#10;YoDrzFS1Qt26wbdCT+As66VssaxY0X4ihQUeGy06U9oLpBuKYau0K2jJzIAVttQfyVF9uCw9vhjB&#10;Q1Y3FjHD88mj4SPvVdVLw/5ufbGVGKhrPjh7XITcnhcjb8mL2PzYX5H37jLR0gkXGaPo3bsPP44a&#10;w5fWsGUSn69HUPSvN7B34RysvuRSuHfv5ZmiJA073itQTQCLmf/hdPL30u80NTDEJyy2mfMPtchw&#10;e6eRFV7C+qb0X7JuCWMME2khuXeEBakgrobUS9kynEqWuYvJhvSyPClpXnhfc2bLhGnehixlKzqs&#10;eFwtTG62uAgfYYymg5lrkWAlhgPfxueobProK4ToAP0//ReBPduQ0/VC5H/yBUr//RV+vupqdc5x&#10;QYbwaJVjTQVAskBwXSJ3jdIxilvW9BAKO/eE89/fIuvxp1DevSciB3J4Oxk1K/WBFJQ8f07HNbRu&#10;8vAkaVeJYSQZlDRgOQgtSYF01e6eH21JhduQ+y/ZcMOMsl6N1JJ260YNZyHUtu5jKltePsIsSqdo&#10;wJhOnCYmyQLpUTtiITvskRT6ZSOdSB6VDYxIkmUmdExPDirmMe2MtbyHjgrCwbcX9kTl+tXY1H8Q&#10;ylespI7C2P78EnzTf1jV045DyLKCFSG1VEa5rE0iK/L8uJ0+pG6FV4t6J1r1hutvQPb1QxHalsOg&#10;J4SIL4htfa/Gz39/WDWjhqLSqlhBDA/hEWuQ7wVc0tgP+kLYz/5ELaOdEqKjjBEnpXk2k8AuVNiQ&#10;Btmixi21pIbtHFPZ0pSY3bK1al6MPNxCdZKGd7SmQzHiIVe6apo89a37VWPOGUlO3EUuPcboYrAQ&#10;wDNmOkNZsIv32frcs+TDt2Db7HnYetc9yBqfCc/55+C/Q+6od1uOWpFY1jbk37LPdkW7eahoG1/M&#10;S/Zrlr3LZWp8vYQPddPCD3z8Fd8xhj2LX8Dq/jdK+eOXv92vuvRkeWrdq6lVjxdR2ffSyu8m97bb&#10;wjDYg2jOmMKq27AvRr1QH95ZVDrhZP9pElnTytce2iRbpF7KlgsF+KMTiEfE6yAVHIjZqGgrHaMd&#10;ySx5KzFNIkSpbrPpIKWps2JnQD0hqPkQ2rUDYY+fUV4faKVF2EWc9oT5MvVUtAR+YbKUfe2mIrCr&#10;XC0kI0qumcpl0/jOk1XhSUBUH0iSczResPGK6/iMOIzIKp7Z06Zh25L52DBlGiaes4a+B5iaKhFw&#10;FLenh2EmnFjaf0Z/5UBLF/E6zMCGRCE62Qw9o7kasbXflkSrP0QDj6psYQzlq1YiKPyxLcPyDBuK&#10;XpJNLEx4M9QE1pgF7VYNg8PqxRl2t3Iif2WYK2ulTrYVqXaKGDO/v8sFKP/pe6y/6GJU8p47yXN3&#10;dblIhf31FVksJnTm82qNwV1zvsP6fnOqlBzfiVzSgXNlYbB5iHmAvR2mAGWyPPWxYSUSDWJ7l74I&#10;hVx0lFegbPxM5L7wAjzUhujKr3vxLN9pgSmseoCkM8NGg7LR0h0R6Qwx06BkCIWJQY50qZngtSSr&#10;3ippgqiWoypbiP6elPQ4d8xoCG0y8ShIXq0bWIVMMESTGJLvIoRoGJ4qPSvAHEcAc/jpzVfEDSXf&#10;fgf3vv3Y8ORYFPfohB29LsbmXj3Ug49HxAI3Tf4Mla2fg2trsXJie9rJIl5xGJHt4b2t50Pz+1DS&#10;+xnknzsP/j1ETULPsWqP3Dt0YCuKP/oPoa0bfNt3E0Y0bOvdnU5XaoiO+Rf+hPl8z8zkgNrq+Eq1&#10;Z4OGk56YqHry7/MmkR4b4fm5KUIM4yuuaUTrNmHfC89XPeUYypZFVXSLEWGrFd7p0rRoIlLKuAs6&#10;RcJISqQxkhmsWMyVuI+lPobeWtqMZzoq6KiCfEkdpV06YVO/PmppflnGaF/3PnBu3VL1hPqLKCRK&#10;aJDl/APStEtIDdOJ7RjwilJ21nWyJhUZiZeOj3/rWwIIFHiw5mFSyaqV9Y6m8wiZyC+XXqlGzW4n&#10;H9/197+j8sfvseriPvyVFq6H6YeiWGCmddMv3W/0wG4iH7NUqrZvWYYUVHaE3Fvai4KTm6mO4j1J&#10;NhpG/MlHVTb8LkTMRhQ3kvF2JpQ+z0iJdG92sDGVbcfpM55W61df3NhDq9YwLTXe+P/thPgeBHKv&#10;WDhMJqJj630PYsUll7CqEqelM+AwEWVWp2OJMLz8c+bRmuMrGwsbkWVF1XKl/HR9lgNfeQCuNkuQ&#10;d+5CBFXzpyIw0H1x9ptoomkspKFM5tas3oQDXS6EN3sLo9mq3+gvZjLAkeWdHrKUq/0kGtr8sPG9&#10;m1eeB3PUQAOTLkD6swyD2gzDazbDL8Qi3v5at7IlCNj+6CNkISyZ0Schwvg/UtGSV9hxBsm8gUGM&#10;MWmfWmD2TmsII1Q/YFh1Y8nSc4dLJBJhWB5Aef6RgxglK3pRAJuuexYbr16CaEkCpKVyxNV4vy+C&#10;s/0Cso+FVPIhvK6ZKtouRCmVLmsClr+9hcQ1jK2zvlJrDqpziPvlbeZjXT9CjVJBXGTvh1/uvguV&#10;a1aoUL+mSCBUtsFPRxlTtFaM67oGMoZFQ4N75hJSzZhX2YhvTr/2CiNLQklucxkGQdyuakKuU9nS&#10;IFTBaFGNLp0kQxIstChadtVAGglYzWY3jHSIfyWvHmNyEaujmGwtIHzUv6tILGzLQ29TCbWZRfbj&#10;7x9UQ1iLIP888ukOM1DZdhHT09if8WmtFTNVajcfO6d/BBeVXdRhMS19PhnKfOwY+3Ht86qSWhLv&#10;3AW1go+j9ZoH+F7SpzmHcHI34XK0mSyMf1tNRaoj+1TZY4fwqpWcBE165e9rrsaJ75g0Vl1fp7Jl&#10;sVnZ/SjCEF0NxxVKI6FpzEEyb8OZeTchiWFsm+RKRfYz7GHidRQ/Pr0vftd6irxcRdsXjlCEl45Q&#10;moZEZEn+VZctRHG76cj/5wpW16hauLxYWWqN69otZiQZZqRIO3T7UdJ2rlrHNefc6Sg/vGCYnCw4&#10;WVzdtz6+ncsxRdcx0ZrPqDiK+01ujGAMY7cF1HqJSVoDYjcPhEn3kA6NzM0zlU6SofvaJiery+u2&#10;bBJb2dtR9nmMZciy/wa+hglfh5uR7lhw6mOLyEJ09E+PQHbbmGuTNhBW/iMR5JgiFnaEIqjIWsKI&#10;T5xUUKJZVvF1NyxWcFJzre7Cs+er7jERiXtL1Prf8+Eloyj6LJvnJl7NeO2Fs9U1xxJZJ/yHybtU&#10;b/3YpBBGEVJOs1eqyLm5szf9mAEBGbrMWh8aS0TIJF4bbCqaVP6I90hs2ZLMBhS1sDLmp5N8K5mB&#10;gl11ecmQBGuz78kzgeGWsOq4lTVe5/DhsdjxrfEqMCL4eTju5p47E85PdqDis120VupaBTRz4Dxz&#10;PvZM/vSI8+NpEX7qM4M1QlN+w0Mq6KZ1b+08HUXvb0HOEx9VFWz8fHGslYSc9b1nxTNzLBFt8fVk&#10;666ZDmn/ieG6NL9qEzr5tSdhJAUsiJ7EZ5vhnmhRI3TV/B+LVbXXi24TKtu/eTMCDGZKL2Uwk2lD&#10;YHsjnm5GG5dF4bXJlE/nKD3kEWJXBPOlPcTso/JENccpIR1lbahIVnXBZFFaKR1gteVVW77zrNnY&#10;ffZMbO9Ue5Hcw5NEgiKyZXZZ2yUoJH7LcVFu9TmeNosQq4hgZ4fZCG2rUOfXV9QgIbMfI2hcd1oA&#10;Bw0u7dK3yUhS8H6gMYM5Eypm2NVy0c4kBjlqfe54pU+o7P3zFsFvSkH4XoJ8hhW6pxWt1oQmXjpH&#10;Ro4O8mqDUVNDvEYZgkrZEx05LNVfIXKRJ4BdvWqvEi9JWId8lrSZh8KPtqq2kaxu0wgJtc+T705i&#10;diktNkRMj4uumEj+2bNrn8tU2mEJNvaZpbbvqT67fhIjXMr63EHSvxiGm0n2LOTbqb+oXvhHykkm&#10;aJRq09GJBpQ2sh1UdkIYEXzZfesAFd9rT5HOTKJzDKeyxIywhKWv2UwmEoHVGGRV0vB3SyjeFHl6&#10;tuAC73B8ElhTppbyP1yBRWcvQO6cbyELKirGEPeX2HLfG+TXtc8VB5h/9kJsuuG5eOHVkBIFU7XP&#10;l1REjHe1WYyoq+rG9RDRzSyDS7VoypZiMsDIQjgxmwup7GRcVk5TJ3b7/tOIiGBhPkkDDQwGWcsk&#10;hDhC2YKj2VdfQwdpRnS89CLzU2dkRIu2RG3EbAtvHkWqqUKFrn9nNZpLy36mTxYfVH/bluEzgbyA&#10;2g3ETezcNuR1QgadXjWm0qqLyJVlEZiaIi984F+rDp6nzuV1qx9/K95aVy2MWKXzXvbNqXmuj8qP&#10;bKgk45mnoGtL55lVFxxbpK9zsrEcs2nRowzSRCG7xNKyyU7EDM910pL5VyC7GQMbhu8XNFXKjnjd&#10;SrcJlZ1z5bU0fyOiE9LUTqqyAZE0tAiE2LUUhugBNE0q48NicWWzar1y+04q8FAr11GFoZnfE6V1&#10;sYqTUaztO5s8VkcxLe1wC9x77lwE9svO/FXXUhjsYf+sH5B9sVinRI5UdqdZhI2qmsVzw5U6A5sj&#10;77elyxR1ioT77jOfQTGfL20o9a2TUy0FjClE2WLZMeoiTOsOUNUGnOwy8NE2hA+cRrpMZfduotpI&#10;Is6SxMoW2XrJFUrZsYy4sqNg7E9MMjLZZU8FaxBNbKXqYU/Y4sPHvh0r3UpVsfExREYoybZYoiRn&#10;u3kI6rowZJT9sKeWI5NUymBFjferKVSU5FX07249lwp/mk/W1dOFZO1c8DVcZC+y9H/Ne0na+vQ3&#10;cgfF1ctZc4o7zEdwd/1XPJtuL1TBTSJlt3BRZwz8wnmnQ5Opg33iyg6XFSVWtlj2tmuuVTw7SmVr&#10;MqCQli296LJjnZ2QYjb50NQmQxUEs+OjTt8ctJYPUvk5pqwevETtk1BM7I3UuEj+KlNQUkPZPCf7&#10;vGm8d204qZY9ZBTf9pvKfMcQZmi8rvMstUJ9zXvUTBLmqyFsLL/1Y/4Jd5u5ZC68d+LbHyHTbcWY&#10;SR81itCpMLtK2QIjJ1dQEYTacN6pajSvp1e6mk+kVZQeQ9kyFlmaVhl66lRwlBGk7BVg1ZNgoWU3&#10;sEoPehR/Y/QoMPL8FXuZ38MssA7596jnsOmymTJF/aDI+8tqNtLVVRNjJZW3XaB6ahKJChhq4LpO&#10;8y76IJtwMQuVrBWH30tS7ttr1LmyT1qoZibqIdMNeQqzR5viyjaTAptMXjXuvLXTRB0yAMwhe6Pe&#10;Kvs0Vu0jkUpn3creddX1ahxE7EkCPEtIZnXFogY1/Fda/Ex8UDLZyF0MXR+m4mezlOd13ikXqwz9&#10;Fin5725aW21eLO0cXobV9TQ+Wq2Oii/3kA0c2l+n4Fz6h7bzVY3KO4dYfxz731SLQNRsQ6XaqzJu&#10;2TFYacxWo4uGaMdFTpmJZmBemyI6MQnBc9PVdMRgyJtY2SKfrP4ad78zDiOWTcQ3a5bBE+qnQtHk&#10;gMzkYoUxBdR+u/cZ/FR2iBgWw9SG25mb+rORusRH09x5XpwpVCtKaODam/6BWD1H+/voqIt5fUWN&#10;4Eg4O8MuaC4N6y9fgP3fra83dNSUeYQMUbYMwhRlyxQVs2kngxobBpWJbzMjb/PtePuXlzHkjacw&#10;+NUnZSFl9aiEyhYLHbp0Aqp3CBn0ViaW/fwy2hXFp82ZjRLURNR2LPfybwlqplilK6zq+t8oPk/w&#10;oGVLm8eaLtOJq8xWPe8vQ7xlJ6iaBXbgHFJM1pgDtHDp2JB3Pd7sSq1XQ40ZZ4iy7yacWCSKPOdj&#10;WKNGzHd2wPh3J2DgWxmHVmV7ZZx6Tt3Kpqwu3I4htOzBb8pyzBlqOeVBr4zFySUtYE/LpsKjxK2w&#10;GqI1h4HNPPLNgADmbxTB358vr7bshcjuNle95PGKPxCB/wyhfgtVgeW2m42958zBnqWrqs44Pqku&#10;mPl8z1m2kGobuTUtBJM1imZPTkOf3MtwxxvjD+qrOsVbRY6hbBl8futrRy6FPOTV8Ui75EVeEMbd&#10;SfHNmWXGlnT0hqv7oH6jhFjt8j7fQp48HyVUlmxyf4QV8sCxQEUG7ggtzD9nISHo+AuspsjGibk/&#10;OyF7l03me8tY846p8Y2GLvnpSSr6sC0O3hyLjPcXV119DGVLF0BZ0H3E6vGynOe0j2bAZPGgXyOv&#10;wq3pSXSSJj88+3+7ZceF1ZwkYfPopQoCIjLE9TCRvC7d8A0h4cjfaoqHfDr3vWzWjt/mT6TGzTxj&#10;s6K5f7PJroRhpDqcpH3FGM4aH1/w/ZCe4ismH2I6R1W2iLSg3aGWra/Cn6ok1ePDdblIN5ep2VeP&#10;kAYuoNJntz7+zty6pFqFGoE6HqzUFolVW39+A8r1X7EE868QmeE7y+DDHPqp0ZYIRhJOZNbbhI+W&#10;HKEfSROW06prZPqYyhb5bvf6I3BI0qA3JiHJ8QvutPpxl1H2S5e9vIJik1VX/o5CI73/u5lo9/FA&#10;nP7ZQAkHefDw4jjBEvVhLg1LNqKWsYzDHQFkzNyCQW8/eYRuhhFSDpd6KVt2oR6gVgKunQa9mYkn&#10;PpyPIWkCJcBsi1dN9owUHF+Q8GtExoK0/lh2+hig0vK9X/6uRSy97C/23Y2n6Z8y02hcpLpt0ksx&#10;VO3/c6Ruhr6ccUTZ10vZctZDS6ertagPv6kovMt5nyhl/9XuYhgLZDZc/6vYwyGpmcvDckyRe8vd&#10;23x6SNltPxjIKPf3U3cIHtVhsIhQOZJxxUiThuXf59KfJd73Z3eFtBPVlvopmxJlvU2ES5ImfPIC&#10;7nb4MIIZmUcn+eLV2/HNztV4c9WXWFuwDWE6CXFiNUPqo4kn5IM3JoN7idQE5sOvk+8vbHofbav2&#10;sJF02he3Vf16pMj5lWKa9Xu8Euls9pLGrjywDUt/+Qz/zvoZ8y/cjPk2lzKsgclRBivVmwrV1scQ&#10;OspDHRiHpN7Klo0+By4ddwQ2Sbrjjcm4vNEKUqEYflxNDCOhP/ycYQyQ7nhpPPb7yxiYSNHVLVo4&#10;jFO/GIQzPx2MM4nJvV8fApdeu+tqyJcTlWWfWZ1kv5vDJBZhcfENh/87E23evaXqaGKRwDfEAnn+&#10;27cwjEHIEMlvrXeQ1e7H4fGeW3EPHeT8OZsO+/1Q+tub8xMaVr2VLVX3tZUfYTgVfniVkfTxup2q&#10;a3/O529iEClPonNqpvtfnYSIFgP/T2hwz25dRmUOOggTbT4ZhMFfPh6/hldMXvlPtP5Mdm6KbxrU&#10;6rPBpFnx3AdjDGZ0H9q/NwDtqq6/YfnjRzxIcF86h7/auhKDlopVJs5rdZI9Nl+6dw+GOmJ44OUp&#10;Cc+R5KsjzJWj9Va2mOMdb8qC4kc+YPDrU/GXBpsx3LqXnLN6678jz6tOA4n1wtfvenEcw6AIZLRr&#10;LaFJtvn4dkJFXFmi7NM+vwM93h4OnYHKVt9+peTWVco+6z1itkyhpsJHfjMZ570vW2oNjO/exOs/&#10;yP++6sZxkXGD/96xDre9NbF++y/QYp/78V2F1bdd8pOKFO9IYFSDCSF1Vdt6K1tEYoK7XpGbHsKn&#10;6iTWPPiN0bi75U9qOsSSD16qch5Hnnt4kt067iTE+BnFVDtWyVi2J4/KupXKOoTNkv72wyL1QtXf&#10;ZV+yh7+fBz2s4/J3x7AADu3IJ+nkL/ojIqO0eFO5//5AMQa9Xr+8SZLtvdauysPd5NRfv5GDgawl&#10;ic6T9Px/6t7977iULTCUXZqXEKckSQQlWDfpmrV4gJw7a91e4veRbQV1pf7M7MxP/sVAKm4aMij9&#10;krdG0kJrYDNT609vJx0F2r1Lq+Zvp37ZX/mUD/Z/R8XfXutcSdNXv67awmMsTKFkks9Ezz88iS8a&#10;Snh5ddgq3MeoceWPhbh1+RMJz5U06I1xR23NPy5li0h1v/WdxFv7HUoT8ckruZjRIILX71yDW99+&#10;glX12DhenQbzBb0xvxp2Jkvvd3xrKOGkJn4PwNgVz6rFCtp+eiMe+V62KRcqeOh3heOfD8HZywfR&#10;UUbwxY5VCZ9VV7qTMDFg6d8wITUbj9p9+GrTRlLfxDSvOg1+VcLzujV43MoWmfzpPxI+rGYavGwy&#10;vt30HeZZPMhsvB4j/nmsAqqdBpDRLPh4KSLMfFQP442crw8q8sxPicUfD2CBAK3ev0k14nyR/8PB&#10;36uVfT4tX49oGP7yVEJaYoxNmF7PwNRPlmCazY9xDV2Y9cESRoTym0DFYefWSIXBsrhG65BfpWyZ&#10;khRvdDl6GvjWJPyNaaotF7Othfj7q/Mg2wUmOjdRuv3tTAx5/QloGp+oMWfhKL7OXYHObw1Hq49u&#10;pdXHcPqHtxKHw+j8zpAqRffHWe8Oxq5IMUK6X91H9i47/N5HS+tW5OIZcunxzVaTBj6soDDReTXT&#10;oNfHMx91eMYq+VXKFg75wMuTE+JWonTnq3/DrM4/MpzX8bd3p6mXT3RenYkFK2Plqp+t+iLJ2256&#10;+6+08ltQTsg5573bMf6HZxnnMRgi9Somn094r6OkIW9MwaqlBzCHUfDXs3Mx9PVx9cb3n/O2HnTu&#10;dcmvUrZIRAurUD1RdUqUhF79tGoHxjq2oX8dW9seLYl1yXIVNfO3L1CpqF+/10ccwkq+0X/3rSVv&#10;Pv5n9H/z75h17kY89cGihL/XlQYz9qiP/Gply4nPrXyvqoomzsThafhrU3AboUH2/kr0+1HTG5Mw&#10;gBAUqWE94vlP+3wAtOo2Y76N7Ct86zv1z1PN1H/5ONy19AlF9RL9nihJe1El4epYVi3y65UtwpMH&#10;v/Tbd02qb5Ld7aRw1QrAFIkkhYFoVRCzwUmqqQr/j0l3vj4Rc75+Ka7FeshvUzZFBsWogKYKu/6I&#10;NOSlsdKjIGxPwYgoO0QnOZiwluj83yNJoY54MTNeveopv1nZIt5oBANfj1epRFXt90gzP31JKVva&#10;PiTcF7qW6LzfI8l7Dn15AjTSyuORE6JsuUskEiKpH/8HKjyDLCSo2k6eeP9p4myic050ihfolPee&#10;lop13HJilF0tkRh+zs0iN61/u8NvSUNfH4vBnz5JdpP49xOZhAIOf3kiXIIborVfISdW2VUiAyX3&#10;VBZhwOsT0P/tiQrfEuHeb03SFrHmQFbC305EGqp2ac3APcTmCs1VL8ZxNPldlF0tkjkJQvY5i5H5&#10;/hIMfXEsBr06jkHKBL4MQ3J+yvazAj2S7lSUML7t7JFV+LcneYZsYS7UTnj40Kpjsu1s/2Wi2IkY&#10;uHQ8Rrw0ES+u+AC+oI/5P3Ea+V2VXS1yT9U3wz8k9pChvdJwz3JQGaiOcvc4czHl43/Q2cUL48Ti&#10;Py31X+Pw4s/vosRXfrDJWeWFuZBODHVQZbPqjxMsf4iyj1eCVECF5sMQKr0+bTDHSg+8MhUBWahF&#10;elD+B1/wT6nsapEm1iGvJO73rE8SRWd8ulhx8j+D/KmVLXGhONnEsHDsJA5uU8G2+M3+BPKnVras&#10;LTJwmfRnJlbmsdKgNyfggaX1nwn2e8ufWtnL1vxbdbQejsHHm2Txzz+D/KmVXamF8Omm7zHitckY&#10;9NpYUsMJagzdgLfi3F04sAyIEQuWEaNC6YaTPvZ/4wk610ws/OoNbC7aG3/LP4Ecl7KlJUAuqF6y&#10;U/5W71H1h9AnPRRG5ODKCFW/V0v1l1oH41+FKBw8XPWH+qg+zmcKb1ersZEzymyYipAflUzBqlkE&#10;Ov+TlSL1cARBaXblwep7xP+oW+Tng+/OL+EIn6XxjsJPq6XmParurWaoRQPQ1erwMuOm9mk1RY7X&#10;W9mySHLF+i2okBXRwiG4t+2Cf08uKnfvgW/bbqUEz9cfo/STj9Xf/p174d2Rg1AggNCOQ2PfvDy3&#10;7ECu+jscCcPD78Xf/6g6kytzD8Cza49q5Alu3qkGs8PpQuEXn0MPSrtx/FXchUUI7NwHLSdXLXbu&#10;O1CA4Pbd8GzfCff3/4Xz44/iM8GycxALBtXSn869kocjVSEFGNjGdwj4Edqag2CZk/mKwbXqR4SZ&#10;l2qR/kx/1i41i9iVsw2+8lJEeax4+Xso+uY7+LUwAlt3Q/MlnhBQb2WL8n6+8Tpsu+J6rB00Bmt7&#10;X4qdfa5E1tBhWHfVNchhkjXsSrp1hadzD7VW3q7u3VHUoxe0ciecPXocvPeuvn2x4e4xqqpsGzsW&#10;2/lbztOzkdupN3be2J/X9GApAK5O8TWu3V26Iux3ofzcbvDLuiPMS/a992NNn47Ywuevvek2bB82&#10;EjldL8DGKy/HtmuvQcTjUSOTZN/1nB4XIPu6W7D7mutZWFI/a4sou7RzT5St/BEFXXriwLI34d2Q&#10;hR2XXYOyTj2YlXh7eYTv5+vUE78MGoS9fK99cxbCdX5HVK5di728Pu/DT1HWlXndFV8j63Cpv2Xz&#10;h/V8eNY1N2LdsKHYyodt6ncFdgwbjjVXX6vmTe5b+ipWXHkBSvmCenkFCjt2RuULryPnscdQ0aX7&#10;QZva2fdirB9xn3r6tsceprK7YO+zzyKvSw9k3dof2dffiC2XXIFKvric5O3YGz9ddzuye15EZcXv&#10;se3+e1HQuyuKWRCln32JHXfei93d+mLbpZerAi86vxtk621X515YO+RO7L7hSmy/7hrVP6lpAWy+&#10;8x6sHj6Eiqayo2EUdu2FIhqJl3nY/8YbWHM5DejVN9Vm+tUie6q7aRA5fS/Cnu4XY8fcRSjtxOdk&#10;bUXp+b1x4N134ezUC6Hfqmyxpl9uvgnZF12OrTcMwi/9rsHayy5G9i23YPPFf6E13UYL6oKtl12I&#10;wm4XYd3ggdjbpQ9KPv0UhXyJ8q6HLHt37yuxdcAIVG5ch5zMWchhxnMmTMCuXt2QdfPt2H7NzVj5&#10;l6tpJb3V+YHzeyEQ8KKCLyqzwCQv28bcjxw+J2fUPdja7UJsG/4Atve8ENmXXYvsa6+Dc8sWBFm7&#10;Kqls6WaQ2rH9LzfybkdatviCoo49UbF2Mz+7Y+/y91Hc9UIa0cXMd3eU/fCNOkcWciztcjHCwTBK&#10;u/XGnnmLsLdbR7i//AIHuvVC4Vc/obxzNwT35VTdubYcoexq60skET2GSEUJVvdmaXpdrF4hRJzE&#10;reJyyNwRzVuCcGURghXELGcxYq5SBMJBRIMh6J74DFeRmNMNeLzESJ9yqprTh3BJHu8Xg+6thM9d&#10;jFAwAE/ADS/xWC8rgxYIIuDxERriRC7sciHioy+gPwjygJ/Xhd1OaK4KBIK8R8iJAG8e9nvVYJ4A&#10;j8dY21TjzGEiU1liPhfzzzz6K1EUCfHvMuY3jGjAg4ib78cC9tJJB3iesKSgwFSYeYiF4N+6BVEX&#10;35kONch7lIXqXpDsoLLT3hisml+ESyRKshigWhBQ/S+jp+Pp0PG4IiTJd/kUqf790H0Sp2P9fmSq&#10;fvbRfjv0e/X9D0+1r6t/knc/tHPDIX3E05HPCbD43spdH1e26e0h+P/Tr0vGt+9IeDxRUsqWfxxv&#10;DYNh+RDYaOXyaXiH3///VEeijmqm96iv5aK3eDK+N0wlw7v8fGdoXJ81klGOvzv04G/Gd++sum/V&#10;uXJPda87+Ld8r078ndcemZ//t5Poz/gujZ76MrIszG8PVYZ90Lgtbw9EqxdHEmQo1Rj8/6d4Ep+m&#10;ol26JI0uijGZTh8e4TGJZMT78gj/YPLRz5InaHsYL21YD8+P38L5+ScofvdtFL71BgrfXoaid99C&#10;+WcfwPXt13CtXoXwbsZxJcX004zfGDfKskvySFm/T4iYMFU/PxUDJl9RId7BJC6TP9Q69v9gEiE3&#10;+mjvJhgJELWM27p8IFq+cs/B8/5flbAQT1qTLG4t8798xXnI++ez2HDNFVh/6qnYb0uG32yCbjAi&#10;ajQgZpBkUpvQakY7IiY7v8t+VfEUNZhVihlkp3dZrD+edKaoOscU/24yImwyq2WH1XpGPA51b4Pa&#10;vsJjtWCfIxlbG7fEpkv6IXf+YoS27WZ9Iikl85EBeUfbbuP/uii7ZcUXon2EcUuEc/Jrdx+MRP4v&#10;i7xjMKqpdfe98t0bgvPj97Hu0ouwO8WGiKxMJgZrpBHT4OIGGP8eNst3BzRZLNtiQoXVinK7BcWN&#10;LCg61YqSc1Ph7JcOz1+aITD4JASHN4U2sjnCj7RE8NGWCD16MvSHWkK/9ySE7z4JoWGt4Lu5EbxX&#10;tWS4mor8M60obWpBSSrva7PCa7KoVdBlgVfNJPmQLWalckmSyiEVQyqXEYU8f+MZJyH7ib/Tc+xg&#10;cBBhZKYR9RkKsKL+XxZl3HRpYtyGd+74f8C41QjYkPovKFNIZM7k3p3Y0v8mbG2QBLfNiIjs8UBD&#10;CZuJnPxbDAlivEYHDdeG/CY2uLs3gX9Yc8SeaA5taiqQmYZYJo18okHtjykplkm0ZZJV9fUp8dXi&#10;ZTHcqPzNpE+qkap+k03hIpP47Mm8puo3jUn2v5FtWVRS9+YxnoMMBzC+CSJjzoDnmsYobG1FWbId&#10;fqNsnWhm4rOYZLk7nUlVToMd+x2pWHt2Zzhfew2RiFdRHdl/E6H/O6X9fxu5+XbSquqTzpxwfN+2&#10;WNCN/fNnIrtZI4WyUtg+O5FPFtYSJDZZ4SfqFaVYUdg5GZG7WkDLOJlGlUTj43lTxVhlsyWi5nhS&#10;jgxSjEn8PjEZ4cxkBCYmwTXZjNLFZhxYakPZ56nwrGiI4K6G0PJ5r9LmiHqakOu0pDXxU2sMRBqx&#10;EJgiJ9G4eNzVHHppY4QOtEBwZ1P4NxD1P0xH4T+tKFhoUnvHaWMt0CaSzky0AOOsAL/LmvKRaTT8&#10;iUa1hmNkqlS0JMT+3hCBqxqj4CQbXJYkgO8Y4zvKvqFqpwUT6RO/51kdyL6oL4LZa+PTUoXRUGcy&#10;Efp/o9REbuPywwPK/8XGLS43FopBi1Qgd9YMbGvUAEGLRXHYCLmsxoIVOuGzmpHb2I7KGxsjOpZI&#10;PNGhttTQBYUzrNAyrQhO5icNpoIIWjLPCuf76TSAJtC9NM5YE8YssmEheTVkMVUaFxNk4wLQ+OR4&#10;zAE9aiFvl2RVn4iROqjv1Um+S+LvvFaS7EtYfR1iNOCYfMaTbMUfBo2cz9JBYw02YuVpjspfGiPv&#10;X2a4WOFiCu1loVcrohOYR76LbIgrHkIqY2jM6Sg4LwXFDjv1YSX1siKkdrbktSYDSs1WbO7WC4Ft&#10;m5V5C3+XJL0K/xvk/wxyC32UFXCDegTa3n1YeX77OP9kgYlBCzJrpiRUpJhR3jEVEXJdfTKNjmiH&#10;8SzsCTQmGrRO4/ZMsaH4H2Z41jQDvM15X9m8l+5djJZGJpv5hjUxPBpWlAgZIYqHk+HTG2B/tCk+&#10;10/GHE9D3FuegmvLzehYYcSplQY0cxuR5jPCETTAHjbAzHuYNSuTDbaIFfaQFckBM1J9JqR7TTjV&#10;ZcLZThMuqrRiSHkyJlSk4s1QU6yJNkdJ7CT4kco4gd5DZ74jUgmYl5jkk3SI+QyDaA56HD0doV0n&#10;o/wlC9xCfTJS6I1kFyP+Lbtes+JGhC6NbwTPgGbY14wVmkGyRuPWaeyaAALp2Z7UNOyYMY4VKQCP&#10;Jl0Gf26pidz/+zg3AyPpjJIxJJVrf8LqlicjZLWrfdHi/DIZHpuNPJRG/sDpRK34RsfVPBjkrRp5&#10;a8FMO7wrmiAWPhkBIq0gZozI6qVx+PgZJjLrMdKXaBq20nifdjXEpeVWNHIbkEpDtWk01CiNlMlC&#10;9JU9I61EW5skVgB7TNb7lFU/zawih/6TJVdlNxC5Xvasr/mf/CYG79BSkBRJVbvKmqNJMOtJVX/b&#10;1b1tsns2k1SSVm4Tbq2wY1m4MfJjjWj0yWoL8yDzHiLSB3nXcCyJ5S0b97eElnM6Sp63KJoTpnGH&#10;phkRkr3kMukdJtEbjGsM12WNUJzGym1KpT7jLT2yo2KBIwlrBw0CAn7IIvuy24oYyp/JVv7XIbcM&#10;5ZBBSxoDHy1nN/7b+lQijHBHIgyRJmpIQiUNuqiX7NPTkIVFI2eSRdujDMYCmQ44ZxgRWNuAJUGe&#10;HKNLpvGGWOBBolxMt7O2JOMAWmJeqDk6VtJ4wrIBlUkZoIXoKOvdJofTYOH1JmVgqawSDpzivADt&#10;1g/GGS8/jEYj5sLR7SuYmq+EwbqXqQhGYwBWQxQ2QxgOOguTkQSGzIFxK4+RXKjfYvyU3zQe12A0&#10;lcNg2wdToywkn/8Jmg35B8745zh0WDcILSvPRWqksaoIsq2ybEKbHGrA/EilYkWKpSivkO414C9O&#10;M96NNIUbDejlSJWE6oQYJLNSRFlhNFIolLVE/ps0cOpJn2CFRzYIoNHLVsX6JOp3+EnIaywtNNQX&#10;dS1bPMv69kV2G/ZkTFQtMbLzeiwaXx/1fxrZayL3n5pzSzuzzFiPRUPYMvBWBInQsix4kEFhgMlv&#10;sSO/Uypi4xmITWUBqCCP7pSG7SLPLPuMgVSQwZwYLwuUJUSUJgppqSiNNcUSf1OcXWGAIyxLtNNg&#10;eY6dhmHn+YLANGs0952F89ePRNMnpsLa7mNYLTthN4eRRKM0WL1qlVaDNQSjbCLOR1isNF5zjAZK&#10;omCKMV6Vv3UaeVgteW43MdGAJdnMIViMQbXlkNFCNs1kNPM6Xq/uweeYzBGYbfxulftHYea5JqPO&#10;ewFWuc6+DbZOX+DUKU+j7fZBaEBPZCfqW0mjHOp9TKyYcQ/SjAY/pMKBdbFW0GjczJHi9zExdnoa&#10;DekI72uBgvk0auoyNJnxAz2e7BIamOJA6O6TUZoucQt1TS8ZtPA3BqfbU1PhX/kL6VKAZSUtU/9z&#10;8udGbuZOKEckHEFo5w6sadqUNslgT7XhikJpmE0M8D/eCmEGTbKsfSyTRs9UPt0E79qGRKimRGTZ&#10;LI38ky45pjlQgUZY4G+CVhVmun6hCnTzdPUWuncTC9ZGenFGweVoPXcaTKd/imSDCzZLhMboh9la&#10;CYuFqEpjFAMzyQa/tiAa0rjbJblwYQMvbkwN4U5HBCNojKNMEYyWratoyPcZZCdPLf6d6R4a5mhZ&#10;CV2l6MHjYwzxzd/vl7/VOtohDGOlGZIUwaBUHdelaOiVGkQLmxfJFg+sqlIFWDEirHDMjySzDgeZ&#10;l4XXG80FSLrwNbT7+mG08JylDNxEb+Mg5zcyODXQazlCNowptSEHp5DKkL5ppCekQRIch+mpYu4W&#10;5Ozi+RhwCpJPtMMv8Qr17ryev9njMU1IWqAYjFbazVh1510EE03tv1A9nfCPlJrI/afg3OpZEZ3B&#10;UgxlxI+Cl15Bvp2KtEhgKBG9DRVWI7zXNaFi08ij7XSbdLHjUxkIkiN/T4MON6Ey7UQPFoK0LJA6&#10;7EMz3O6yoYHXprb1Nimum6xcenqoEc7+6gFYu71JQz0Ak4VGTAO20bhsNEobDcVu8aK5pQK90oO4&#10;LV3HnbYAZNMJWeY6nmSvTH7SoO7m5ygeu5vGNkoMlOleGmjNNMbgV9sfPmj24gGTBw8QtR8whPgZ&#10;4vEQK0KQ1wZUko2b5X6ye59svSVJFlCXRXnvqUojWZGGWsMYmBrG5Y0COMPmgcPipPfwQfZels2d&#10;rJaY2lLBwWcYmv4bTadm4sziy2EhHzfEHLBozUhzTDR4G84rM+DDYAuEtAYsBRosKZlsOKpRdzFn&#10;KxQskBYY0hsG4VEGpVECCp48Gbmt4s2LaqdzCUaJ7Cu7dUEs4oNbjDsUo4f4YyzqT4PcMiuUGlRj&#10;M0J6CLuffBQVDisDROl2NsNns+JAUwZDj7cg1aChMzCUjgw9I4lBkfDkk1hJpZktlcqTprdk7Iyd&#10;gRtKBJmEWjjgIF+WYMzOQO3sLSOQ3PN9Gm6pcu8pJh/RTtCY9IGGm24pw9V2P4YTgR80yQLxgqA6&#10;0TiGEeTIo8mLR7ACjCZdeIi//5UImpEUxvTkMGY5gphp9WMuDW6BVVe7i8uOh/NplLLgvGwRvJBG&#10;JuvrVifZYmER0XsRK9NC3nMhP2UrN7lugfzG73N5fDYpyWyHjhlJQYxLDuJ+ixujLD6MJPUZweul&#10;AtzD80fxOfdLBWCeR/GaGxt50D7NTYOvpKELxdFhsvmRxN9tzIvxpNVot2wqGgYbs7ozUCY9S6Ke&#10;DLFUtHRb8Uq4GcumCTTF15kIHKFIQwQ3NEfFZAbhpCyYQOOn94xMTIPzEnpM1dRKCsOgQvoSNjVs&#10;Bn3vLrg1lrXETAmG0Z9IqYnc/6OcW5YeiEa82DY+A2VJVJ7QDpNDKejA6SnQM5vRmBkYZhCJJ5pU&#10;k5ZnXXOiczLdHtGbGEz2Ck+sMcaUE4VCFrpdI+xhaV0wwc5A67xvHob55G/prsl7zbIxDBMNwMLC&#10;bUK6cX0jHcNpoKOJcg/SUB6kYcn+U3crehHG/WYXMlL9mJUUwmxLQG0mM4/3mmsJYjHRWfbZE2MU&#10;45WNacW4ZcvS2awYE40VmOzIweSULExqvAuTT83CtDZbMKNdFqa35eeZGzD1tG2Y1GwHJqXmYFJS&#10;IaYYCzGd6D6TBig7VKo9RpjmMn9i6PLs+XyOVIL5rJhzmGY7wphMyvKQ3U0qJPkHkZ0VkeeO4LlS&#10;CWRdzoFpEfSkFzIT3WWbOrOFaM5rHWYPjKk7cMpfn0FTb0dSNbva/MxOqiLA0KbMhM/1lohS58LR&#10;o/SAOoEjwpilbAk9ZYaNwSiRPINUkBQmcEcrOG0yDiYJumzkSCTf0ahZfPA56aZQld+LrvzPIjdr&#10;lYyQl5HoBe+9CafibFSKSTY0T0XBeQ1JPeyqxUPaY8UFuqfRiPedrNqehUdDo3Kp6B+jjdG23EiX&#10;2ohHk+hqTaQfRrTZMQzm1h8jiQacJAEaeatRKIfJhYuS/RiSqpE2+GkEQjHiHHgM02hzEBMahDAj&#10;OYQF5NRzyGPn8R7zaVSyA8U8IuN8VoxpZjcykndg0dUbkPVmAQIHQkqhkVhADdiWHm1NAmF6JtmH&#10;TkbXC/+snhqnAuWq7zVTXD2MN3h+GD7ey8PbBlhivL8XyP22Eu+P3IqMFmtZCXyYx7wvZr4WMc2R&#10;CsbPxTTqxTTmRfRE09L8eNTuJaJ7q/bxEnoDojtjAVbyvzQKoqm1BCa7i9xdNlQjCZF4gsZ/ylPz&#10;GICerRBdBaSkMEkhE0YQRCpiLKNwCoGFZSZt7EEa+WukjxNJW5ikiTE2zoTQiFNV8K+2GGTcJGj+&#10;fY/eanFG2drl95CayP2Hcm6prdJGrTvLsLlhQxo0AxemCA08ryVRYXxzhKRrWcZqjLehbAaVVNqK&#10;3owRum5AgDwxqjXBDB8DIypaNno26emqJbmZuyuaPDgLtuQ9LKRIfEcp0oNkUo8+TYIYliqbSMjG&#10;P7KHmBRyFPcRsSYTzWY7AgptxTiEGizm708LapJfZ9i24o2bt6FiQ5hG50OYnsYdCmHlnOnIffVt&#10;eh4ab5UZq1Xc6HVlVoIMxIrFIqJndTzujHlOhOfGNOo3Ao2fMUZeMjErfkRmONDQ5VSpIExq5QlW&#10;HFVVxNPFwkwyF0I+eVctAlREseGfBzD5jLVEe6/aX2iWhShPQ55Hg51P1J5LmjKVgelfSbvuIf8e&#10;yXdVcQP1dDfjjVsbRXAGkd9MDi9BqgSoKphu9h+0/+ZBheLSolTddt+baH4g2pTulzSEMU6YSQ80&#10;g/OzBvBOIrpnVA0JmJCOihtboNJB72uwKRDz2mzIfvgBoeKkKfF3O1Gi7vRHIrcqBJZBmJ9bLu3N&#10;2myB1yKj7kwoTKFLe/hUxafj3cYMHhmZR4tbsSLwM5zM8iMdoSKHuRkUMuJPkg4UIoYjYsf5mwfD&#10;2HItUlmYNhaGhUZrYAG2S/ZgRKoEZgEGcjEmojUL7WGrl4UcwRxrSFEKcfsLhV4Q+WYSzad3/g9K&#10;14epdRk+6mfkTyNSFio7kocQ1ILI/ufrcP/0M8q3bUMwrKP8wD6sv2Mo9LJCVkQGxe8ux/Yu3YnQ&#10;NHzyzAD5plZYggOdeiG8Zzd8+7OR27EbNGc5CziEFZdeiv0PPQJnlwuxaej9ytBF1lx3I3bNW4AA&#10;v/6yeAEq169QTaPi9ZRXl9NYkNLGLHkLE/1DzLeu+6B5WMAPbkeGIxtL+I6LaMSziN7yvgskLqAH&#10;e5JU6x6hYDR0iS3u49/Dkzy4qjE5OXm6jWhuYKWwkYLZk/LRaMzTSA2cARMpS4pmgoX8vE2JAStj&#10;bRSKo6p1KqSlo+SdVKK4GbEJDEwJVuHMVBR3TFe0M6yGQtiQb0tFZGs27UJeRqr2bzdydQeWwR/G&#10;uUMsXO/6lSizJaloOmSS8QxWlFzaVLVPx8ipZeSbZ7IR/o1NVI+hHpXt5BmUEKmHu1ORHLLDSmVa&#10;dDPMuhXnfJIJc1IOjZpVIIlnkkOmMFAc0CiMkfYgqUaQhUbaQdR60OzDrHQpVOGqgmRENGXUMUxI&#10;W4ms5SVEYA8LhsgrFVHGqCgkruKGUR3OdSugu3wIRnSmCHZcdj3WX3SxQk4fK0DW6Pvh7NwLrrWb&#10;8PN1N8FF4w3n7meh83q5ZyiM3E7dsbvHhYgWlmJXtx6IlJZj5+Q52HvV5QzcAOfnX6GgcycaPSuV&#10;x42ijr2x8f4HgYAHeeddDG9OFit8WE1gLPj+a+zp1Bubrr0ZeUtfhe4uVeZRLZJvqQRh0hqZNK6X&#10;0xtduhpzDB7qIM7n4/GCjnm2CJ5koDpCWmionxH0XneRy49KC+H8Ji4aOdGcx82kY8kOGnvX99DS&#10;1YP+0oKUsJVgY0MrlwUbcDL1QYDicWltiZGTFyyykWaSukjQOcmKYGZT5KebEbCQ0kjDgdGKNRf3&#10;Ub2e8WmQh97h14i6+g9Bbt5E1vxcff319F50W3RJMgqvoBF52FOtGDDymIxzmOBA+Svi2hqxkHkO&#10;KYgfDsxxN1BNVMkhukQigoX05JxP70eSoxhWewWsNF6TWcOpdKfDUvy4n+gkrRrSXCdNbxnJYSwg&#10;Qi8hMgvlkDWen+Y5T520Es6NNGZBZfJa8SrVIg6fGcH2f76CleOn8CdG+KEgSjr2xaaMsQjQ/sWY&#10;c54Yj32jx2DTZVcrA3Zt2oR93buoHarzuvRG1g3XYUdmBtGU96sytJwuPVH04FPYfcMAHOjZF1pR&#10;ATZcewt29u+v9O3atBr7O3dDxO3HzonjUSyT+C+9HLkz5tCIr1TZFHoj2yB6qaH1F12GrY+Ow4oX&#10;XuRvGrIv6YfV1/0FpVu3wLVxq6BKvByr7EUM3kVqBb7PO/dtxVRrqeLo86gfQfR5NOoZDfz4q5Ec&#10;nRVf9qx8wBBRbe9/aSxBuJ9IHoONHN5qi8HafRlaVnamN7XCzjITunJ1kRVFsVP5MCqcPD3CgFQ7&#10;cArcM4RuCicnimekwnldIwTJwaXvwk9D35KeitDePYqmKED5laKurELu34VzK9QgWmhhD7Y0bIYg&#10;a6iMyBNXVHIJubaMVCMfk2DROZnUo6AVImE78yTt01ZsiTbDyRUWWIkCojBplz4vexAMTf5Do3bB&#10;QLdqIFI3srgxKD0UR2gWkhj2KBbA1DQaNY17kTSrSasCj09wbMGO9yvImYOHlCf55IeYuCCixDjV&#10;ag0TadfcdBvKaWA7MjJR1L078rpfhG3Pv4AKIkPZZ59iff9bkHf1LVg/+HZeF8W2Cy5G3vLl2Pj5&#10;53TLH2Nr74vJm3lHFVyC33uiYuU6rL7ldjg7XQT/7hzkTMxAYac+8BWVYv+MucgecIfyILu794Xn&#10;u39jf7c+qOjaB85fVjNzNG8WnId325I5Htt6XEJLJzLzGStuuQGbrrsNEb7fzh7dkZM5nw5DU/xf&#10;baHp89ATyvvFjUcCWNWz4Ipibvc1mM2gebEgOnU5l4AxmwH12NQw9RohkkcYgMZwF4HiyuYh8nKP&#10;2obXYK2ENSmK9MFPo5G/kUJyM+MiC4P9sRXJjJPSiBMS/JOKRBrCuSyFXNzKcmf5M+lPnorSZP5t&#10;kGDTjApbMnZMncJcxW3o14i66ndDbhaMm0/wrFuDkhTWXPIr6YgpsxsRebAlokTpiAzcp3EXvyyj&#10;11KZZIwHz9NSMMCdDBuDlxTNrMZOnFbaC6a2H5BykFNbvKorO9nqwlAizBgDgyEChDR9jaaiZ5FH&#10;ShA4nwWxkAU13xzD5B7/JSRKYMfCVAN94s5b2Rw/9zz/L+y95Epoe7bgy5f/pX4T9NajjOgZLK67&#10;+CYU3DsaWy66Eu7/fo39pBUFX3wMf84e7OraEeG9m7Czz2X4ecz92DJ5InZceT0NjtcHKrC2ez/k&#10;vP+BmBNvqmPtk5Ow7eMvEHV5sWPxMyjZvJkGEMbuJc/hh2tYUV5dTuQC1o2fip0dezJ/jFEuvhpZ&#10;/fqSGUmu4kYZ2J6F/PP7ILh5OytaBFtG3YeK8y/Anj7d4GZF2Xrfg/DzBaVp2bV6NXK79MC6Sy5j&#10;3ZBglRVEXlJaZ6KMLVhZRCNRPYBtS4uQkbqb8YeO6ZYQvV1MGXmmbIZrJm0hUIxm7DLMFsBFDb30&#10;mkGCTBR2M2MdRwnaLp1KHu6AOSqdZRY0d1uwSSdVIY2Engw/gUvLOx2VU0g7JwkXN0PLTEbuuQ64&#10;bTR61pgo0Xxdp06kozLMlvnkOyj91VPUmVXIfcI5d4y1Jm/R02qMcES1hJCGNCb/GtdCzUqRCDo8&#10;Pg2+7U2oUEbV5GYBUo+s2Elo5rKpEXZGPQXJwcY4bcIiJJEHGqxEahpxKt3hLema6tYWpJZWjzHG&#10;AGYkSUsHgyThkCyA2aYQ3vvbZlaaINHKxRcWZx4Xt8+NX666Flue+qtCiMofvsburuS/hXksfHJT&#10;v5cG+BZ1SjVRCYKEmy+8BPsXPaO23w/kO3FAVjf58EOsIBKve+VfBMVyRN0FijPK+YKkapaL9EET&#10;tVUtkiSarzMJoorB8RksHNosuXUIbjFC8nrp6ZNgMhwoxwZWsC1PjCWtiiF73DQc6NxFray16oq/&#10;YOtNwyGb5gUP5GANEb+AFXZTl4sZCPsQY6Z8m1dh/S3XI5u/bXj4UehBN9RC4syDoKUeDcKf50dG&#10;w7WYw2BcUFzo3FwLeXmSGDggW/4Jmg9PDuBMh1MNUzDYi5FObm5p/jPaFV9NqLKqQWeym/3QMhsB&#10;g+XNspaBa5FYGooW0eBpC5jIGGySDd7rmyOsZhHRbswGZDeSsfMM4qXplNmrr4gqTzBy0+3ygmA0&#10;hN33DEfIKt2xJmbWgsK2dD8TU6HJgCYZoTfNgKC7JRFKRqXJICYrng5IC4hD1XYLFXJK8cUwNdwI&#10;E41YBiBZbD50T/djBIMc6SW8hxxwNI1+UjLdpzWoaIcEhzMZXL77+GaCs6yOq6mmNDXBl9i0ddkb&#10;2NztEpQue4WcGdg2fjJyupHfFhRg14svkBpcCOcP3yLsDWFvrz7Y/MhTCu3JyBHzVmAL6cHaZ5+n&#10;MYiyI6Sz9Aa89691n79WpKCDQeaL+pZZ8vlvvwv3jm1Yf/Vl2HHptQj6i5DV4wrs6NkVXgacsiRS&#10;0O1F2bvvo6BrT2x5JJP6CJCEkcosepZ/a/j3vWMQLcoXm6DELV3a6b35YcxqtBozpQ2dCC0bIM9O&#10;8eGvdi/LQJpUSQdZFremaUg2V5KqROhhg0glbWkzlcAUSWHw31AZ+ukVRmSjBWs/6ScJDEsWpV+k&#10;K7uQYNM/1QR99CkoJ4WVocsCijnJDRCtKBYgrreoU6uQ+wRxbgZdvO0vA2+GbrFDkylMjIKLOqfR&#10;/dgRy4gPtimcTwQPNueZdEE07HAkCbeWSXcvETuSrHoVz3pzPOw2J8xJFbDQcNPtQQxKDRGphf8R&#10;MUg1HraRTzvCRBRNtXpIz92srpuITDS4QBQ/T52Hzy6/Ds78/cCBA/j3Xx9RfFNmlKwfNoSuuyu2&#10;9LkYBUsWKZ68asy9iHmKsa7vxcjvfAFybrxdtVQEd+2IXyftyn+wER+PCN3ySZt6KICCD9+Db+cO&#10;5L39OorokbSCfPx0zz0MZi8gElaopkpZjk/amPc9s4RBcF/kPvsSYsW5+Kbf1QgcECMXA5c4gSdR&#10;p+WrQphs2c9gPEJuLh1FIUxL8zLg9NG4ZfCXhrvJx89Nc8Ns0WFkOUnvp6Xz62gUOAPGmBEWpgYh&#10;E97z0SbosbUowY7cPJB1EkFPeDg9ugxRfoLBpy1FGbjfZsOB5CSESsvVagT1MXJ1yolAbhWYUA8B&#10;fu67+SYEadQ+K43Z2ADFvZLVtC2MZ80cn4x9/2KwGE4n2pF763YURhujfamEiklVqJ2KJoOfh8lR&#10;AQd5nZFur02KB3fbfUTrqEKJ+0hLZtM1LlBd3aCio3gybRP0/Lg7jfKl3KxmFREf0TuG3R0vwYbM&#10;h7D59gFwnkM07ncV3OUlCOwuwPYePbF38mxsm7cQeaQZJZ16oeKH79RcWWGmQXGHok2+mxT1iRJp&#10;8ajWrRSEYivyB9PxuN+aUnW5MsSvLqOBlubSwzDw3L8HIQaqsrJeyfL34A+FUEm+X/L2B8jr2Rme&#10;Tj2w/65R2HjxX5Dd9wJoJUWqmTPCQlWVWd00nq8Iq/mHD+7BQgbz0pQ600JAIV18kiBzD4+pAWX0&#10;sn9pJCMm3bDQ4M22chhSNqH93tvJw60EsCSWtx1PVTSgDdh4V4JdjPz7wEnw0rAFAGVStTa+BUqS&#10;HKq5OMJAM9/B2KyssMqzVGWqDlG/ViH3b+PcPEknFcl69BFoFgMCZgdipCN53dMYLMhwVLqayXYU&#10;/8NKKpDCJ9PYow7swslo7rLSMdFhMdho6G8Fe8c3GZzEVK032TVc2iA+sk52S3+IEfuj9jCmW91q&#10;l3hxkfPI896/dxPdahErWPyFZeSZ76c1WHfFNYzfNOx97TVs7nkxQtt2whekifpC+OWGG7GFHDpE&#10;lNszfjp29+iLklVZyoBlT+6jq+63i7TJhGktzh/2Ievh5dh0y7PYPPJVlLyxAZpPKmm9NH+ESL5V&#10;ReG/asNfvpB0PslE6RiplGt7DvKXfUia0hNZ9/2NsYEPG669Ght79UAo7wCDZ6EivEgF3tKSEr+h&#10;xjhEJiTExzt5EPZ4MDZtC2bRkKvH1Uxu5FdDF8SzytDdEQzsUy0e1aUvoxHN9lK0Xz9GlbUycnrq&#10;4c5U+JBKMHHwMUTyQgaatJng5BQVm4WfaoXCpDgD8Fqt2OdIRSRUTu8b73+oS9QvvxW5ZYd6TySA&#10;oldfJGLbVbdq0MJado4DgSkMGhgkICMJhc+RP0UbIkzDDtEd7dVOQQM/wwzNBitd02klvWE6c3l8&#10;aKYtAqvDj+ubyFBSGSKqYRSDmkeTg5hjC2Me0UEGLk237UOohEpXSwUTVViImj+AT+9/ABG/C6tu&#10;HU6X3B25S/5FJALW06sUdumN7SMfRoioHfrv12rZTrXvFhUhS2WeaKlVAPwzRn3pXmBT98Uob78Y&#10;zvbzUdZ+oUolHRag7Kz5KD9rAfafMweeNUXwRSXcPTEiWdHFq9Foo2EXfr5yACt1JwTWZ6OcxiyN&#10;Jn7+U/bpF9jXuS92db0Q+zKeRPnP36PinAtQuj3r4PuId4zpHjx/2zrMkoFcBJv5jI1mpdGzGqXz&#10;DLiPBn43jb2VnfSS5WqwxWA3etH+43GMqWxEbwabpClDXKmsPak0boIeUVzLbYHAxHhLmnTqaQ+f&#10;DKedIGng70zrWraSDBzbuKuQ+1dzboliQ3ty4JRpRwYrQhYjCpqSemSmAQwQZJ2NolnMVIhRr2Se&#10;geKu2Elo7pGRIEYVSZ/kaQfryV8rxLbxEgcpxzAqaTijbukyl/HKmWniBuOj7ubxnIzWv/BeAiNx&#10;ni8IJRTRxxRmYW3vdiE2XtgPgexNpBnfY2u3i2jIl5N77keY/HPv0//AnulTEfJ61TucCBEaI4gn&#10;LEa8iF6ikf/K6A/mSUYI8QephtvPm0TDXkSDrjuVdFiIYhp+yYeb1b1VadVdlsctEgQLQkv8oUcj&#10;8FJvJd98irwuF2HdfQ8r1Fe/6TpKikuIHDSmEINYPQjPnj34+MZbkTVjBr4a/SD2vOsmehN4WLwy&#10;RHd2cgj3kjrGW7GiGEJKebq1XM1QMkpzYVIxTv/qXpY/yQmDTWnyHVtBAyfoCT2JxZIRXH8qtAzG&#10;beL1GWy6h7dAxCAjRq1kBlasvCLemSVGnkiUqn4tckuflwz2EceVldYEQZnHaGQm+BnKOBWxCTbI&#10;IjX+KQwY3C2I2EYEyald0ZPQrtKs5vnZGTE385wG2/kvwm4JwmTV4bD7cUPDAJUSUu2pD9ClTU73&#10;K1RYYAriGSps4bXfQ48wzlfd5HTtzM3eR55EMYMlZ6cu2HHR5QgV5KlBS/vGT8KBrt2QPephRHft&#10;gfPcC7C294UIlBcgLAviH6X2H7fwVn5awJZFn2HNfa+ioO8/UNRhCXY8/gErHQ2b+grv86Cszcxj&#10;GndlO6J4+6dRQCOP7HbxHSOIVYRR8tEmuKjzsK6zArF0pInxN4qEjJGSYuR17oGiV95AJdE7Vqmp&#10;dYNl9WxX1ipsu+N27O3aE17GJZueyFC8PkCPLSsO6GE/nFtDmGEsUz2csywa5lr9uM/mURM4pMlw&#10;lC2AM+2FMNqEokRhNbtw1vcPqF5NQ8xKA7fhldApBEGZzEyKopvg/KIBdMZqsj6LPtmGiovTaGOp&#10;ZAaM16wMMv/1LOmWQMeRokq1CrmPm3NLz6OHkfnW22+mJzHBa2MN46fvbmaQiC2zqEPjU+j+G/BB&#10;RtoQjZw18rJymZOYxMCRxk3X1PDapQw6IuTYUVisLlzfIKy6eu/jdxmCOj7Np5r4pHt4vknHs9dv&#10;YJ58VblnJWMhx7QgykkxNva6Enu790PZJ29iT+9LsK3flTgwbw6CxQUsDD/y33oPeR++Q+VJ28fv&#10;I7GIBlduBXKe+wm5Xeag+KzFyDuX1OOMuShpMxu7zp6GrG7zUNEusVFXJ3ebp5HdcRa2//19VJCm&#10;bDt/AXYOWoqitouw75zZWPuPD5WHiKkWjd8oxIiAoiU6tr/wAjaNHElK0pdgcREKO/XFgWeexuZu&#10;XVD+1ecIhTWeG4bmorH8d4VqyxeE9Efd8O2LMrgsIWWU8oqqQWn3WYjiagRmFCMYfDZMqlQdcEZr&#10;Gaz2PLTeczPsRGyZ8pYaSsHGKA2awSaiBEs9DWXzkpT3lxSdnIzSpsIODPDaDSi2piBcWVn1ErVF&#10;mcevRm7W6ODWLXAyipXJBdJkU3xmEkKT6XsmMGOMektfk5F80twXn5i7wNdUTWsyMuPSe3XGkqmw&#10;k09bacwGUpGe6SE8aAiojoF7qIDxPDbTGsazRj8W0cCXdNnCShVUNVLcUZiokUWU3tfrYqCgCJWR&#10;KLzkqEJFNl7UFzt69EPeggWI7N+F/M+/RqxMujV+XxEeKDGA7gbcP+Vi28SP8NU1UwnpMrRVMDJM&#10;jxFG6Rd7kX3edLhoxNWcu6z9AoXYBR0WYf3f34DQbWfAj5+GPIOic5fARcPeef58RFstxIoemQgT&#10;uaVFw8tw2ifIzsL8TcLLI4w7om7eL2s9tvfqh00X0suVFJKSBFSn3DbqNKdrH77XbOjO/ShYyQCY&#10;4CK+XKfRl6/3YaqtXA2xlUBztoMxk9WnWlFGGcMY6gggjYhuodHbieCGpqvQuuJ8xcFNejLaVBrg&#10;05sRsOjphcZWnowgubc2gUnGHz16mlotLEZ7k+Um1smmGxRlpzVeX/1ZhdzHzblleOKqdq3UDAuZ&#10;4i9LKuCRFqqdUmqZdzL5k78R3Rp/J0rviDZBGgNIq06OpZvRat+lsNr2wkg6YrZEcXpyBUZapClJ&#10;BtNH8XebmxxOx3wqSLrQJzXdxaceQilZ6y+0exe+v/gaRIsOYNujjyKv0wXI7n0RDrz2Ik/1w8tz&#10;tN278cmAO5hhr+qQ+B8RCb74X0CLwJ/lxIqLZ2BD55kqbeo2GwWdn0Ep0Tqv40Jsv2Aesq5egvW9&#10;ZmJ9j+nYctdS6PkhuElrAivK4NxfTAOMYu+U/2DvOTNRSs9QfNZcRArUYIGqB1IUADAJssqnGP5x&#10;GH/e9tUEjAKsuGkwcrt2xaa/ToBeUQ7XypVYd/XNONDlQqy5dSBca35W3lNEtBsl4GxeWoK5pCLS&#10;TCtpanIQo1jO9wk9Id28sYFO43arFQHMLO+0W58l6NkJeNIzbcB9FSmQicogKMok5cp/0/uPt6vm&#10;QVnVoLRvGkLSeEESX+GwwffTj9QJwU7lIi7qTY8buZWOdFSs/IEPMJHcy8BzB0p7pyryL4s4Rsm3&#10;i34iP4KF59uga+m4qkQmosbnNDbxN4X1rK9JR6Kq9zHV4EL/9ADup1GPNGq43+rGPGuAwUncuCfZ&#10;chF1kWMS+WqJeoOq5ioWoDR5BYhk0bISZN0zAvld+uC7/ndQ+Qw9xO3GLzhC4reh+fEcGUcSoleQ&#10;cRZSleRTtqmU0XxKGXJy4tuofIiCVS55jhib9AHqPJg18B8oOWsOis5eRL69UNESZ1USGlJ6VvxT&#10;fhMUl08nU2Xb+Pft586Gb/Y6bOk4W53rbD8HzrZPo5zXZ/39XdXlL8MGAqQpwW1O7L35ZWylZ8hr&#10;NwPbO0zDpp5zsPNenrfNDT2oRpbwPWV2j2T2SJExLLIP1O7LpUOrJ/K6XoSNV90G35q1BBbpz+Sl&#10;6h1rCjVMPYY0N169OVuVnwCTTLublOZRZStB5r2Mnc4l3RR6YmZKN3nR+vvHVK+0MWZCmteKbYLe&#10;Aoy0Hy3SEMUzyAhknL9Q3rEtUZYkSz7blA1mtz4dskJvrAb/VvliXurPufk20mwmKLj19Nbk2AaE&#10;6SIKyX+iT8m0MLoRuhD3TGYg2IAXsNoyWFitnwRr2ApHRFpHTGj93mMwy2AbuinpVu/R2K14mXSr&#10;30O0npYiQy9lJF+UfDuErNfK6XqdVVZTT2G0LyPhyMjj348iCld58o6MT7DjvFlwnxmnAJVVydlu&#10;MXI6zEXOxC8QI+cM1kTIKpFWhaBGPprvxd4nPyQCL8QuGmR5h8U05PnKCIv4d4lwcHLoamM+Virn&#10;s+Wzgvko4TUqEFXXzieFWYI1febQjdFQieybR73KZ8zluawQCe5fzOC09KyFKGQFc7ebhwPS7PjD&#10;gYStRWrWEFXnLSpAMOyLq57/iEHXrVL5Qc5k5YlVYELKZkUnJV6aaY3iIat018fbwe9mOadaK2An&#10;egvAWU75BunhlkRuBpdMV7tS6H3TeC8LAcIA/8+Nady0Lxp3dAIRu18LMgbSFDIHv92OwObtqmJV&#10;i/rreJBbVCBrUYT37IFLlkvijSMWCwrPSUJEFsKRpXWZgTIZK8BaJ4tByqz0m8odSNIEtZPQ0H86&#10;zGd8yJcK0LCBdEslhiZFGEQKJ4vicXuQNT2EOTT6JTT4GZ1+jj+8Vk5OnERokK41+ShtM58GXc19&#10;Eyfhw3vIeSPbZU7jofxIgfv5ffWgJdBOn6dQV4zIfeY/UErD3tJxMnYs/pocOgYPUa/8q+00WmkN&#10;SfwcSd425N0PvaF6fb0rCrG+52w4z3gaW8+fhYoZq1DYfm5Vm/h85FzzCnZ0nkskfzbhvRKl8nbS&#10;rr6QlWEhsvo/p5C/Buv7zSKBbtk6H6aRfqgx9DTiaaQnY1Qnj3joKPrJJGUZEGdm3EWga/3aRNgI&#10;giZpSQsasC7agsXuYFxhQiTUDBXT+JlpQVQmO0xoAZ9ax0YmOpiwtt/FyhtVizLuKuSuJ+eOyshf&#10;7Hn0fjXhQALJgM0Cfcwp0JRhmxCkceuelrwv0Zs1sAwno4HXomZPW3is9RcTYDFIr5U06of4gtKt&#10;LhML6LKMPkxPiqrmpDnmGGZZXPDlBeMZ/Z1E6MZactu4q5/Hgj8S8apTNWXYcPWCqqtri0zyksoS&#10;OxCGL7uC3ov3Dwslot3Q+H1R2fWAyP9DCYraxY1TpQTPkuTeWMjY5lCRSVnIfEz/qhIUV10vxr3j&#10;8Y+xZfpnROIF8LUm0rd75iDdqU8qJ13aMPwllq34uhMjMt0tGvNjwTnbMZe4N1dm51uDRG+Z5SNL&#10;ZOi4yxZBmhq+rMFIY7e0+wTJWjPYQmkwkqKMdiaTOtn4zsK9zcj/IBkYS0CdwoAyMxkHWidBM1ng&#10;tjpQYk4iTz+MlhwX56arF1WvP7kZdLO4BAvKHIxiM5uotfhk/Yqif7B2MeqNRKWFxIKnA80YBZvI&#10;p8yskSlI7fM+DTvISDmGFNbqOx0ybFUWtonir3xRmWUuE1vnM9pe0HULX0xaq38/EUqy5voFRLJn&#10;aCw0mASFX52KOyyC58ynsereV1SLRzQSJGIH431JTBKvysjDEPXkyw+g8MMs5Dz7PYI5HkS8UfzS&#10;Y6qiEvE27ppIeuSzhJPvO28OSr7cTR1IKUjMIZxeR+mXu1DIvJSTmohhHpj6b/h4juyLV8HqE9lW&#10;iYIzxDNU94AeeX+pzJKE6khFWN/jBO9fzczKQLOC1aWYY/DSuCOKZk5KCmG0JaC49wNE696pbho3&#10;EdwYgdVUjnYb76GHl8VBzWhVaYEnKk3JjNtIcSP5zRCUBU0ny3Q1AuuglvDLXExS4xARvOS1Vxhz&#10;0cCpJ2W3x8u5o84SlJNrhxRyW1B0rgxXZA2aKD1JdlT+pzHvzYdLIMmI9yKXTOYVrm1Ei4o+sKfs&#10;gcEuwQTQPsmn1gRRLSR88bFpMmZYZszoahJr7ucu0psaM2Z+B5GeOvlv5W1LyFXj/LauVEpjKbhl&#10;Gdbf/AL/XgB/6wV06wuQ1XkWCv8lGzW5sOLCWaQ3TyuKE2i9UH1uGsVrLpxGY2QFSnDfRKmyzTOq&#10;EuSdMw/BzeUISnu2qIHcUBac3PnE5wxOhctLNz6DTxqoq+08XrcAO8+Zg7W3vYCyy19DKeOHRPff&#10;z/wXns1reZ1U2vWDXia3PZJ7/2qh4cRZTgwTG69SzYLSwzyTtOQBo0ctGjSKdOSOlBBsVh1WGn8K&#10;7aDho5NpK/HZV2bNjo2M1wS1hXvHiOqVssIYWUJMVux9ohncsrIVQTZmSMK2yy9RlV/0pCzmeJBb&#10;/i7+4GPIVhoBs53UxAFv/0ZqJoWM/ItkWBEpaMEb88GsaZ5YM7T0yCAZGfVnxOnf3ENu5SId8ZCu&#10;a7hGBkUxsJBlFmRpgenJMnRVxwJSkknmYgZ50pV9AhVel/AR1a0j7hX5+HnYC9jTcSEqaAROctPa&#10;KHtkkkCtOlXyfGfbBco4t/Sbj8AeGZ8IHDh7OgrOrtmmXf9U9PoaesLD2nqoF5kgvHvuv5HfYRYR&#10;ekEVFUl8D0kVzNv+cxch8Esx/FEZ3xdlEMyb0B3LnP64Xz7xsvyeHVhAMIt7ZD8es8lkB101Itxp&#10;0dHA7ITVosFAQLO1+QzpWnPSWAfMugULPY343mQFNPAIEbxioVWN+5ZWE21iMspk1QQipaQdzRvH&#10;K1RMRqlTjodzC6PZfe+9ssau6t/3ymTfvzWArC+iE7ldJPp6uBlvLAu2m7EDzZASii+QI+MITpmw&#10;ECa+nHAsMxH79jSZaa3hLr74/SYP5ljFdcWwkAY/o2E2nyZDLn9/45YneGRm/g+5WNlzukKzY3WP&#10;+85cgDzy3dLlWXB+vAPlH25D+ae74MtyqoVmxBTjHic+tmTLBXPgarOERpj4ftVJnitG6m0dR9y8&#10;9rMQLZMumio0OlzkIH/c3XGOqliH36+uVEkvVUpKs+aGxYi6ZM0USh3jNH6LCO3b/70T8wxhzKYB&#10;C4JPYbnHqWg8nelw0aSk1USWtNuPVsU9iNMysMqE28oc1KWMJJWJDTZUfpKklv2Q7VsiE0woO4UU&#10;2EQOzvgv32xWS2RIRVWqry9yS0HJbJbsq64FZActuoJKCx/wVCNl3LI3TOV0IraWytchP4qZ8aXW&#10;EkZZ10K1X5rR8LrX1PJdsiRvitGr+LYMjBK+/bjM1SPvms+/5/NzQecsZtHPB8ed24kWZXZ8J5nY&#10;4N1aguxOU+E+UzgoDYSpvEO8ObCkjoBPDLCEaJh93kwEaL2ybELcAEnd1BMOiXgfrTSI4q9YARat&#10;RwmpSp2Vh8/e0WMxXO/swq7x76Pox53x+zHDhwONtNgE9BA2PfUx3LyndOgkuqe8k7SZO0mrChlX&#10;FHeYR84uFGmx8jZlvG7bmKUM/k88cqse29IYphqcpCWyOBAwzRZS3fHVxt0vNQSLKQqDjC8yVuDs&#10;nYNp2PT4ug09yu2MY8SmCKBRK/zrmgFqWT1ZWtmAyp4NFGqLcZcYaZc+D59Z1QBcX84t3DTMApQt&#10;9OPGbYZTxpNMaHrQuF0LiOSMbMEIV4tZ8K9gAxgjZrVwjpUZs563jMjNl2ANTbe4cCe5lqxYKpz7&#10;SbssVVa9AKSGl67czhroUxn8XUQPQi+KYFvXuLsupgFIgOVtsxArbn1GBYdrr5ypEC6RwQi6SzBW&#10;RL66tdNs3ouhJJFCk5Wf6hDpTKrYXIJdHaarylFt4NWf0qZedPYC+NpIB81sFZDK8g2Hi5SFLBgq&#10;8zP3z/kKpR0YeJ5FKsTra+axOhWTm5cyNsh/YT28gmq8Zf772dh9/izF2Ut5rXx6fy6oesKJE+W9&#10;6BYmG0tJOcOYSeoxxxGPsaoN/OJUBpQEPVnNwGTyosP6u0hiZbUDK05zWhgipyvjlta3yO5Tadwy&#10;zsSIyBQj3H2bHDTuMiJ4xCX9IRJFUY4HuaXzYudlVynjli53p41BZUZ8aKtO43YuJh9CEm9uVb1L&#10;s31pKoOyMpEsqGht/6aaMiY7BzS2FytKoubgMT1OSjLHJOuKyLBWDUuHbOLTxLkfWbi/WlhR1Aak&#10;3ig2XzxbdYxIC4m0OhSdNQ/bz5mK2J4A3PJkGqnqGLlAWlAO8dZEqaTDfPjPnI+d50+DXhZmjuuu&#10;kFLWMmxc7eHDJJ3mwR0uFLSbq/i9dMPvGPq6KqAI31+tcqWuIwJGNcYxGsKMC7I6VrenS/Nl4nxV&#10;p/K281Hw/Cp4a1A8GZeza9z7rNisvPRORUTzLR2nKUM88SuwxjDdWkjkZvkSvGS121EGaSWToRY6&#10;rk6XVXZl0f0ILIYAzvrpIdqNRGlGnFxpgEt2hIjRsMkAwnmnq4U2ZbeMMI3b11fWbadRM1XKWpPl&#10;xYeMu76cO47cGjZffmUVctO4rRJIpivjltYS52IiNhw8WbpNzZjhTWX2bGr9CqueDFuH9xkV+9WW&#10;GM2sZYpry6B2CS6eoHHP43E1HsEcwudPbqORUNN87okTDcX/3ko+K50YVagmTWJ0z7lzv1NjlQ8X&#10;oWJbOxLhDgZsRyY5Lqi/vTN59ff7EZZp5HXb9xGy/5kfVX6k1UJaVwpfW0PQkeEE0p3NoI88MlYa&#10;waob/4Hc8xeSgsw/iPb1SXLuFql4xAmBClnWTiYbRPIDyGs3U9ES8UK7z56NUAWfSap2HNmvh8Qw&#10;JXkvwQuYSeOeZZUVCw7RkquI3HHjJj2hcbf/6UGatkn1jTTxWFBK5BY2EOHRcN6pav1BsbnwFBPc&#10;vfgbWYQs6uOSHvOyImUzx4XcR9ASg1UhdzRDAkoZsWVE5SIGlLFknkxORANfFEpXzTqmaBJsegqs&#10;57wFiyWgjLuxvQR3W+QFZXXVKB4loh8y7gheuyGHTxUlnzjjFtMNvL8XZe3m0fU/AxeRcu0l8wmj&#10;MgqEz6nxKIVxUsJBDflCE+i64y0nCYynyuilm37b2TNVV/7xbJshSO/dWoqS/2xFLCB5kYAoHpBK&#10;yv7Ht9h0wTzknMugkcbvbLdAGWN1C83h+Tk8SU+k8O3N3WZAhpPIvFB5VTGBWDiGLTM+x+apH0AG&#10;XPKBJ9iwKazrM0x5yivPEgO31KYl16aFCXoaaYlG2/Ch/YoxkJV6pbXk1DIjPEJL+F02E4jknh6f&#10;aE4qHJpqhKt3I8Ro3EJNKg0E2YryQ8Z9XJxb1xhQXl1l3HYiNx84XozbpIy7dA65d5SRLWmJrN+8&#10;PNwERhq5LZJCA7ci6YLXYaURi3GnmsIYYZXdA6IMKnU8yiBDJiRU05LFfbfxqaLoE+cixWg0Iaqk&#10;xVJtVNsxa3cikaPy7jIdI0wCvu6Kp1HcXrq3ExuQpGo0XXfVHOrhxJmIGjNRheTSFu1nxYkx1t7V&#10;cXq9jLs6lTP/WT1mqa08qkUqj3gJMYS6dPFbRFVQL43bUIY5NOrZpCRz7DK+WyhJHLn7NAgovi37&#10;AJmMHpy97v44ctNmOjhloaYGLIV434lv60k07niHYZC0pLJPY2XYsjxyMdlE2O/me8Qrr7xPvTm3&#10;oNEvDzyEzW06ILtDa6w590yUz+uDslmt4c50qM2VEJQdcR0EQytWRVvAGjKrpkBmFY2HL4JJbWYU&#10;gtUQxm3Jfhp3GCMZZDxIRJeAcg6NXbj31FPEuOlEVe/c/7DIuwdj+OnCqfAQpaX1oborvnZi0HbO&#10;fHjbLsD6ES+qAFMM8oSJsnFycVbOLX35nDbVLTlH5qWC3inr/Nmo/GoPNt/6ghoh6DxzLvytl2B9&#10;37l0YfGZ/aoW/64SQ2V2ELMNMoRZVpnVkSmrytbg3B3TZF1whozCuY3FODP/MhhjdpqzBdeUSrMy&#10;2QDtR4s1IO1jjDfWgfLJDZE35zxkDb4EG264AVlXXIP/9unDcqLb1KqMu76cWwm/+Igcw/41DkOW&#10;ZWLoG4fSEPl8NQMz3p8OV2geeefZKERTNPI7VC20REw4efnDsNEVCbcyGUO4tqFLLVQpTYH3Ecln&#10;Jumqi1bSZPsulTkJKf8MIpVb9lssW7YW+2jA0oxWjYjVYzxUd3b7p+E9cwEOLN+ouuGlYpwoEXAJ&#10;MtD94eIZKhg+Gu/2t34aB3o/i20PLMe2h5bBvSIXgUiYoEaXXRnF/h82KMT+vbUrelu9qET1TsZ7&#10;KePLQMgyHSOJ2rKqwam2cnJuQDbSMjVehcaB82DRk2CINsDfKskMwsl875vxY8483Pfykxj0yjgM&#10;XpaBO2iDkoa8MRn93xqPN1Z+Bb9YTPV71Re5DwovDNOp3/NSBga+PZY3nqQMPZ4m8vtEZeyDl03A&#10;w69MxfPO93FSaUsauAGtd90Om62Exq1DtqDrnhof4yvGLSsWTUnXMY+BhSzCOMvkR3i/rFka55//&#10;0yJ5kHHsuU//hL3nLlDBn/BeMSRB8X19yLl/2Kv4tiyJoPLM84/Q328RVnYV6tGLrLvtOQbCT6Pw&#10;HBlDEs+HNAWKV/G0ic+kl/zJ8FZpESlvNx/5r8ikavX/Qfm9NKvuK/8wz3M7rlJDmGX6mZTvI+aA&#10;agKW7UyG2COwW9306FHY+FuDa5+Hg/GZjOvunns93tn/Ooa8PB6D35iGO958EkOXjWU6ZNiShi19&#10;Cl/tWiPqPijq+VXIfdxzKGVu6iPLZymjrvmg6jTwzfjnMBr6gFcn4BnP/8fedwBGVazfb99sCoQu&#10;ICoCAjZ6E8T2bM8u0hHpIGKv1ITeq+VZQbpiRyzPLiq9Q0KHJKTX3Wyv53++uQkEjBAULO//G/3Y&#10;ze7ee+fOnDlzvm/KXYxq9vqw1P2K+oreMSVIVUsRhpU8GUw02LMWN7suL1s3wc2b/3DoLvjLTED/&#10;K5OA1UdzbcrEjqumIJWgyWo6X0VKJDZdRAAV/Zfg/hMaotLeNAmpb3rgZZUHDeAiR2YjiU4t8lnT&#10;dBCl+EJqLxJpdSUn+BPScXAHwpigz8N01rPM65a5+oNNIkflmT0B3FDZBQPrWhYuyDN56i0diaa5&#10;9TFv05t48O2J6Ldk1K+wVdZ6LhuLnfnHZOXFSd6Zuv5ZM3dJEsj5wwGM//A19Fwx5vRGFu+zbAyG&#10;LB6Hp17cTNYuprELosZ6oIoMxWraa4jBhWlWn5qDMJPSZKxtr2p9RIx20b9BEnzIFmQeFmXgYDGy&#10;Lz0RtTh0OZ21AiKuAqOqMoYmt6ZW+DD9nkahehORKn4/9jy8HIebzIL74vnY1v8tVW9/RkP7rSTx&#10;ilC4GF8+k4Lpenm6GyWJ2YeRNpnyGoQ8IU7GOWpH2WHUBWA2hhBn/QGr9vyEAYsT0X1lOTgqY72I&#10;qd6UweneHMq1X6NU3XkJc5/1GsrSJKs4xn74Irq984LS3eW1rlLruWIUeiyehLfXf4PomC3Qsyu6&#10;JDYP6pmNbL3yjMXEaK8aoRRpIt3Yl2OSWElnysWfn6RxC3iCbi9S/vMT1nUcj20D30BQcH2G7Mpx&#10;0oUu2vcpLn//PvyUvUs77ndiUYGc9SCMLvZXgro0hZmfiN+LBHMqnUmJgIUw3erBo2o/ExnbCODe&#10;Sn5Ese7NJheenZpEqVs+bk61HkvH0MYjzaPtPFWe065K4Pcyd9kkz2B5fOEU9Fg5vtzMlJoIf2lx&#10;PZdNwNCFCRgwdCO9ZDe6kL1lt9ZBemAIu6wZ8hQxAl0iJ1MMBQg4/MKTwnUlV/x7pdJ8SRvUnpuj&#10;/iwnCfDI/Cz0HcUHUffTO3HJZ11xyefdcP+ap9X38gM1gP/X4/MPJV84iEV3idaWJzWIIxnCGCt7&#10;aWMJkRHsF9ryYdYnYfW2ZPReMpI9/OnxI9h5cNlo9FgyBkfzM1jWv91DquL7vZr7pMQzOSjw+rw5&#10;spwMlW89l1JLLXociz87gFrWY+gRJQ9kkuckBvG8zYOZZpca0JGCmdBwu1bvMtfkH51YUGTsHBTj&#10;ive6o+HqXqj/aQ80+qQH6n7RA63f661W65Q0FfXvPzWl/1ik4tpzJEBAgE83h0lc2mamg/nZ7VUK&#10;UanaWsz+ahEBm0CnUMjvZEexPOuzLBHv71lL5Xf6QIP65lwwtyRZRnXMW6B5tssTKEHGnqSRyrPe&#10;0hLpMHy48TDaRadhoNLewGCy+OTK2oNEp6mWH8FHI5KJi18Pj/+zEoucBfrAZyNRf80DuPTTU2zN&#10;/bhh1RDtd//QJI8PJNMh0ZKpNiudrwvSj/LiEZMsAteemNbHEkbDBmsw+oOZ6LMksVxslGc9lo/G&#10;hPcXVKh01G/+qOY+KbGl/LB/C7q8O/Y3oyjlWc9FBPh3abgn3sWb96nnqA+kFpsiu00ZZeciJ2YZ&#10;vdj3aRFbEbsiEaySe8mc/KneajFxeV+Rmz+bpM7Jf5S2LflAPpPLi2NYkSTHyv6BGwp345JPuqHB&#10;6vKsOy7+rAs+y1rPW/x7aOdfJcmSunn+IwVwqtEZGV11g5pHIns6TiGwR9ncGGiKqMUJsr1ax0s+&#10;I7BfRvcVE8jEE8rFRFkTLHVbOQ6DF00kvbGOxa/gpU6X1PfnirklyQlD1EHTP3uL7F1+RsuznitH&#10;0kF4Hq8v3ofeMfl4mC1ctlJ73OTFuEs3Yu32JDz0NiXPyqfQYxlbMHuF7itGo/tyCeZTgy3l8YtG&#10;46lVs7Hwx/fx47EdKPDaNS+6xFGTvB2/lzOVzClJfr499yCuXNYNjVfej2YruqHth4PQ/b+jMX3P&#10;Emx3pVEwBdlVymQBVQolR52cZADl4W+mUYLcT0nS7VfgvvTT7tTgXfD8j6+VHHGaJAJfRWVovJw8&#10;qHW/LwN3rRwOcufvTBpFqAYshaX8B5mdGEK2vxj/PbgZiWtew+CFBOXCUUpKSChO6qLnSqkXzXot&#10;fw4jFo/BT++m4UkSljzMdZAhjH4W4MYaazHz62WKiXupePWZpYjUd++F4+AIeZiliiFSlf450dyl&#10;iWdUUQQWRx/RUJQn5WX2VOu5PBG9qLt6L34ag/tuYiFoT1AYcWkyHmHrfpAFKFYRTVZq3d5hY6Dz&#10;0XsRC3HheMz6YhmOOnMhS6vO6p6YZCWWbGmRjQI0WdmLQOyqZMUlNHm9+LPuuEhkBT+/YkVPLDn8&#10;GQL+k5/CIO9lu7OHvpmEC7/oUj6413SndUHilqUlR5Wf5Jk4rlAAHx77ATd82A+Xv9+NeenGc3ZF&#10;i/d6ab9hLZxtkrBklseBl358D/3eYpkvFTnwQsmgHG3FiRHp8spcGetR7MGliei27Amsnp7KXtgP&#10;Cf/dXnk3Fm78FN1WTEYvArbc48sxCSV/f5R+F8uvokn98pwyt3S9ZEux3ICTTiMLYvkLxzXTmUw0&#10;1ZCV43FTu4/Rl93ZMH0Aa5el0VF9jjc5Gn2XTCr3uIqbsP/zfB2FPm8n4p0d38ATcSvnpEKJhVFM&#10;XmyzsidB3eXXmvlTYd8eymp91QU3LxuKfHm4KdlGClvmmrx36BvU+/xE4yhr9dd0RYOPe2Bd0T4S&#10;5omKFDDLE4HX5e9F65UD0YC/bfApr7/65Dxc/Pn9ePa7+VrHcYYUkg07gy68u+4zLRCw9AWWf8Xr&#10;6nQm9didZf3xzz+iT3QyBhlDuK1yGtZsP4SHSDaaP3Zmn6zUJn32utaJnIVMU78sYe5zo7nLJlbI&#10;1/vXU0acfoSprAkjdF9BBmeX98POY3jQtpEaLYAB1jysfv0QRixJQPeVz6D7sunlHv97rffSsRjy&#10;xmisSfoBaktc6e0JEIWRMuUpZSHxW9k+ocOHA3AhQSqAOpWBT7U7Vg1Xc+GlyxeX+IpVd/Hz7se/&#10;F9YVa8AG0/yd/uz9SBC8jsQEC8PFuHXpQDT89F4CWHqNE+cttUbU8PU+p2Ra1RX5YQeLXjJ9csYF&#10;GLJAYmfOYTyymD1lBeRARU0CCH1k2sWSyei29Cl8tXUL+jX4XkmRQYZ8LB17EJM/eUvFp8s7vjyT&#10;nkLGTfouGadAerbxe/XLc8ncZZOcPMSufPJHb6lMSoZ7lAzJn87EeRCQ96aj0Xv583hz3Rd4otk6&#10;DKcGfyg6HVNa7cCaDetx3zJWEBn4waUTyz3P77HerPAeEodnPvu/PR67C1MJB4JMCkFuqAybhvwR&#10;PL7hZTQiY5aC7FIBaBnQlVrdLwjAD7phs2e3Wjz8xqFVGvN+2pXG35Dp66/uhcYfPEDdfIS/CcHP&#10;nm/w1wmo//ndKlTY8BM2Bv6+vPOLxLnsvW5I9h5VjUhGBNSkKObXHvFiyn8XoQ99kh70UQTUZ+Ps&#10;/5Z1f0ebPCdysfvSCXh82RT899Uj6Gc7oJzH/uZsfLEoEwNlktOy8Up6yih1eecq15byuLfHIM9T&#10;QFCXFPpZJHVICXOfG81dNrESSwgQAxeOUd6uzDMp90bKsVJtJ9aNFfL8h2/ipac2o3/UMYyJDiAh&#10;dj9+XpiK4W9PLff4P2oy4CQzz3rQ2e351gv4dNc6eMpEMHz8zx+kDg8XoMXye3HRZxrIygOfAjBf&#10;63/UDWk+eRRIGKN+XoBLP+lN4HfRfvdhdxx0H1HAdIQLcdVKiZzcj8Yf9TnpXOXZPR8+pcAcJFPJ&#10;BvcZfheeWj6DoCKYKA+EVMT5e+gsyv/0Rk1NCdN7yTP4fNNmzGy4DdNivBho9qFX/A/YuP0Aur05&#10;Gg+wzvssPdPATPnWndf4ce8WNlZV3GedVC2dL+YuTQKGorAPPRc9T4lScZ11qomO67pyEvq9/TS2&#10;/ZxJp3MTZkWHMNkawoymm/DF5g24d8VT6L0iEQ+wcM5G01XE5PoSCXho4VhsPLpTSQfxNIUdZZOj&#10;jFA+On/4KC6iHr7wM9Hdwspl9TgZnrKj1fI+0iwQpuTY6DqI+p/0ohR5EPmycpNs4IQLVy4nQ59y&#10;rFh9Wqk+lwZzxbv9scO5H17Z7zvownMrZxMY9ClWvkBQl38fv9fU/as6GIdHqJu3LTmG8eYczDM5&#10;8FxsPh7psBXvrn0fPd59jKCeWO45Kmwrx2DamoUEDwvkd7C2pLLMfe41d5kk6/VS7OnosXjkcTYu&#10;r7WejXVnQb/xxYf4T/cdmGGxq6H6xLhkbP4gnQ0ggWzPypDriHwp5/g/at0pX55YPAX5frumj1ma&#10;UqAy5zqTEH1h16u46p2eZHSJgHTHRZ8/gMtW34+mH9+PmUkf8BggPVKI+u/dg8VHviYJBKgrgR5f&#10;jaHUue8kZr7sk67sFQhoOpyXv98LI8n6dqp32a7sg+1fod/C0apn7HvOmPlk60cwP8BGs3Ldt5jQ&#10;/nvMNbswxxTGyJgj+PbtTDy2aDobvkx3PgvZUa6NVffx+IoZxN3vRHVJUkefb+aWJOwt3ebOrKPo&#10;u5jae+Xocm7s7OxBFqQ4MhL37rtwJPb8kI/n4rdglixlshXinYd344VVs+nECINrx5xN7P1M1oey&#10;pY8KdYpj9gJWbP4M8vx2WYonS9NEkmkFzMbtD5KrJUAaRh6Z+YbFA3HQl4rtjiOo//F9mLqdLOUD&#10;9vlT0ZQsU+fL+1Hvv/egLkF++Xs98Mz3c5Hmz0ZQFhv4grCHvRi2bDKda20kWMhC9O+5vL9u7zxP&#10;KTMZDy56GuvWpGBi1E4kWGXDJC9mtVmHjzf+gofYG/diOZTO6f+jTmp3+lBDFo1T5fRHJ4CpI8+b&#10;5i4vsaK3ZSdRC7JQyrm532u9l05iIU9iq38eiR+9gu9mHsZ042HMNLjx6dhdGEDm6frO+WM2mfDT&#10;mz1Fz2Ujkbj6dQKZ8BYaLklS0KUmBS4hwYHfsJFvGU+W7oqbv3wMbd4ZhlvffwS54WKyvw8BGazg&#10;/0GpYDmQ0mNf0RE89JYWRjsXTuHprCeBvXHbAYy3UH5YijD96u/wC7V03yXP8dqj2LC0AIFo+fKO&#10;/z02ZJmMQMq9yj9/LKmyPpfMfaaWpr7lP6muXDz41kjlaZeruf6AycyxPktHo8uqp/HI2xOx+Lsv&#10;MWbVS4rVepxhjvAfNRVtWTkWD7w7BrPWvAWvjKjJk1TLSR4WROP3e+JiibB89AD2uGRZXcmXklhO&#10;0jXLoNg3yT/jwcUSydF0b3nXPtf20NvjsPSnr/Hou4kqhNeNOl7CfeX99o+akNL0D1+FbGj0R9i6&#10;bFJn+TM0d3lJ9qnu/3aiWqpWXiv+p5sKf1KHzv7yDfjJwmrYuEy9iWxpSsnRgI5h43cf4N+ypE5L&#10;wvoynL6ejmsfFZP+9fn/6fbgUmp0sn73JWN4n/vVU+DOJdZUUf8Zmru8pNVzBOuSt6DnknF4gLKh&#10;z1kMr/8TTKSDkg9Ln8MPKVsRDKsHTKt7lznbV67qqWLjjd/pegLcLPB8XzF6L5JeLeFX6wX/6Sbl&#10;IfJQerfhiybAHdIeLlCm3Z+TpM73p2ru30iy8HbOV8u0eQmnFMb/gvVeKjHzUei/OEHbToFJgftd&#10;GcbvhiZkbtmETZzOyZ++pUZpyzvPP93UmAW1+oNvjkSWt5g9VMksy/OQFLj/KuY+NQlryYYzi9d/&#10;il7Ul+c6Tv13sO68p74E+E/7N6stCK54twcare6G5iu74WjEgYfe1NaaqpG8co7/J5tMYhu8aByy&#10;g86T5s2cr1SWuf90zV1eEmdC9KasBzzmy8XT787Cg2+PUjFUCfv9LzF74scv4voPhuOyD7piRerP&#10;lC7SmMv/7T/FRHKUjmN0fXcU64uN+a2x+PLADnjZO5fW75+R/lbMXTZJISj9KTmkyYP31x9LwuOL&#10;p5HVR7IQxbToRKlOV5sC0U4t8L+r3bdyJEZ98QYWbFqF7mzA0l2X97u/q0lDLG2M0tMIO3dfORo9&#10;3xqJqZ8uQqFHHmorQX7Wnwa1PzWVZe6/VHOfKZVGh1RvxgwFIn5keXKw9uBmTHn3ZTz0xkiCXkJk&#10;v66Ev6vJUL6aAblycrnf/51Nwqoy32fAwjFYuPYdHHbkKO0cKQGzVlHnLv2e8KA64u/I3BVJcsPH&#10;b5qZFB2n/i6TYU/Yh3RnDnbkHsIvx/bgq0Nb8NGO77Fi/Rd4/aePMf+rlZj68UI8+95sPLJkAgax&#10;C+27aAx6LByFB1Y8j24rnmODkfiupoOltzhVS/5dTa2Ioc7ts2QUuqwYia5vP4+e0uvx/voSlMPe&#10;TsTwxePxyOKJeHb5bIx5/yWM//g1vPT9+1i17Vt8c3Q7kgtT4Qidsii7pIhL5cVJ9fA3SipHfyfN&#10;fa6TFPpJI4Ulf5en+0o/P/69lA5Nq7gQ9uWlYMqHrxH4I9HtndElkuhvIoVKwNyTQB6xeALWHtmq&#10;VhwpNpWb4z+n3t+p9r+W1H3/U5n7z02Ccm2ug/L0+bq58DAGviH7Jf7xeTJ/xHouHYNXfviohE2F&#10;RUscN+ZZ/vv/Nak7L2Huv7Xm/jsmHz1eeZBT34V/zSCLRCZE++7JSWI+BMxM//9i+VdJFcX/Mffv&#10;S7Io4IOd36LbspHlat4/w7qtTMDb6z75U+LG/7RUlrn/JzX3+Uz5rgL0WCoz5P7oHOY/ZjKpyRv2&#10;QG1tXDo55f/S/zH3702yGn3Ym4noveQ59HxnpDZTTyITBJpsDSZ7lHdfMZ5Ongy7j0ffpQnKZLJQ&#10;WSdUZIVY6WdicqyYDFjJ3BIJF/bguXstHc3jR6OvRG34d7f3JJQ4iseMwpaUvazNEmnyf0mlssz9&#10;t9Pc5Xn0WuTi75HUplciByJ+hIN+yhQ//JEAigJu7Mk4is92/YL5X7+LZ955EYPeTsDARePw0ELK&#10;iYUj0WvRKPR6u4zJ3zTZ6Oaht0aj/6KxGMDfP7l8KqZ/8go+2vIddmQcRJ7HTjIKqIvLBvdiordl&#10;d6o/I5WNNpW1P5rO9fkknV/mZsVL5QdZ8DInWdvYQLuRsoUkQ+0yL0z29pDKCvBv9T272GBuBn5p&#10;9y+s7doDX93dHZGARwhKO1Z+Q1OPwSg5lxwn15QppmWTWg0u5+XNll6zNJUeoxbYSj5o8tS20nOq&#10;35dcS54SLH/Lq1e98jq8vsyJkd+IyYQoUQfyu7L3Ke/VNsPBoAZMXkcWJMj9ynlkBY8GVpnuKp/7&#10;+Orndz4Ubd6Cb1vfiO9vvAPrn3yOnwV5Hu2cMtlKlQOPkWPlHHI+dV+0iqSy+VSNRQ7jfanNJvmZ&#10;un85J/92R4I4sGY1NrRti6Tp0+FgQ5PvTk1q5RHLSY5R963OL/fq56kD/Exb0CH5zfnuO2xsdzM2&#10;drwFO6fMUp8JJuSxK+pYXl/q8GxUl7pz1us51dxSaQKOgu/XYXvbDshs2QF7OraD/er22NW2DY4t&#10;Xs6L+rG7000oaNkCm/s/qACx7vZbkdOiM3bddquKz0rFb3/2eeS2bIu0Vu1RcHUnuJJ3qQKKFOfh&#10;SPN2/H0HHGrTDoGiIgTzcnCgVVtk0Qq++fJX+U7qeD0yW12P9YOGqIKTCpRK86UfxrZ2N6GoRSck&#10;teuEjLbX4EiLNticOEmBdvd9XZHZpiUyWnXEsZfmwcXj1t93O//uhPVd71cNZtekqTjaoh3SW/PY&#10;dtejoHkH7G3ZBvnff6catyQFbt7T1qEjkNOSeefxu/jbwpadsb91WxyY+x94eO6dDw5FWtt22N/u&#10;WgWQzbfciDyeO6PldTgo12jWHJt5vD/sxoYePZnvjizjZkh6cSqczMvW+7vgWJvW2HP3XXDKdYUl&#10;KpD8fj+ce3Yh74oOyG/WAXY2KH92Lo7wnrJbtcTR5ctJGh74eA+72rVBYfPOyGx9PbZcc426N8L/&#10;JPDJttY721/HciIGmrWD++A+NRVyT6f2SG1/DfbMm6HOtfaBLshr1hL7O7F8WSZH2rbE+ltuQai4&#10;EEUb1iOVZZNGnPgOHBTGKDn7mZMC97lkbnVC/sMGgy033gbP1a2RdNs9vOkgtvV+CM5mrZDU6lr1&#10;2z3X3syK4d8PPqTAvfHW21HU7Bok33abYnrvsXSkEFSpLVog+8v/ovjqVkjmMcEAGcDpQMbVLZDb&#10;qgXSryMoWcHBzGM4xkLIa90aOV/8V8tLmbSvYycUErRbBzysZuRJJmVJ096nH0MBgX2YgJLrpry4&#10;AO6r2iGLefUFvEgiuAtatkY6gZ/fuh0OL12ILXfcjyICeHOXrurcB9mgnFe3xeGJE3juAJzHUuBO&#10;Owh/5lH41K7yWpLp+HuGD4OL95LOe837+Wsc7ng7wdMGO+fNYmMCkvsO4fVasaFew9+z4fzrJhQ3&#10;64Tkm25G+tf/xbEvP0POpi1ws+I2PNCTeSdhXNMBBc2uRcqit7Dxnq68z1bYf7tWjqVs7Bb5JD2M&#10;yomQEPPDrLHJKcIQJvUk7SbQOiCvZXvsfGEkMhInIItla2/eGikEdzF7kUMJU5i/Ntg15FFsub8r&#10;894WRxbMZ15Fp50oddk7O7ldW5YTy+WajsjnPYVTj2B3W75nnvfNmAPHtp3Iat4KDpa1e/cONqYU&#10;lntL5LExpa1aBcfm9WzYJAnej+/gQeb/LMFdwtznRHOr3/IfAevWG2+Fi5nefdvdqpA3P9iHAGiP&#10;JAJE0rZON6KgVSvs7dNXihebCO4CMtPuf9+uMrb5/juQ26I1Mm+5AznTZiKXTO29gpW+gszvzENa&#10;szZwN7sa6R9/hF1Dh5OVOxEE7VixrZH7+een5DuM/ddchyJWioBbVgHJRWQHpuSnH+UxHZDctrl8&#10;iiOvvAInwX2sRVuymQe7CWABy+a7u6B4734UXH4N7C3as8LbYWuXbursB1p3UPd2ZNIUpPx3DQ5c&#10;0xnFBP/O4Y+pR4xIEnYTsCYT3G6Ce18r9mb8/NgLE+G7si17OYLZ58K+vsMUuA+WgDv5hpt4vZbY&#10;effN/HVY7ZcScfvg5fk2de3F79piD8u4eP9+AqgtwdCRvV1H7P33bbLm+Ljk8vtd2DB/ATYNGIit&#10;/QZic5/BCBU5KBN4VpE5NA97xvTmbRRg7ds2I5yViQye39msNVIJ7lBBLlL4d37r5kgfNQpZ/Qfz&#10;Wm1wtFVrhMj87G5VY1KJr8nt2xC47bBzUiJS5r2GrDbtee/XI6t1GxyeNR+FO7chjw3Hzjrz7E6C&#10;PycdeVd1UA1CA/dGNtp2qmH4Dx5iaZxcq6dLqtjPxNwldXNWyR8IwMPu/icCPPvqjjjI1ig3ue+6&#10;6+HatlttHuPctgvrb7iFXU5LZF7VEjlkjPU3sUGk70XuxvXIvqI9DrW6Ct6jWaxIH7YPGoTsFldj&#10;F0GDwiwcvbIdUsh4eavfVxOp1nftgiKCP5Usm0vmPjkFsbvNdey+m1PisPKaN0N2MzY0aka/oxg/&#10;398DqSzkAy2aI48MvKd9Jxz98EP46ShuoN5PY++x/u575JlCyP/qM8oW9g5XMr/336/Yb8vI55FB&#10;sBdc2QK/dGIXfsONONa8JXYMGcoCPlEh4vhtfngEr90CqW2uwj7Ki4xWzdi1d0bOe+/BQUBs6jeM&#10;PVBrbG7XgWXP6//rFqQ2I2iv4DFXs0e5oiV2s/JR7MaP3XsgnXnbdNtd7DHY5tf+QmZsj1z+bsMd&#10;txAKskNrxQAhoPTuScIeNtQUNt6crdsRyczBXgI3nWVzdOlS/NyrN++rDb674TZFBAgUYycbaRob&#10;3+bhj2uNqZS9gwHq6A5k4rbYmTiePU0YO555gXXKOmId7Jk+n71JBIcSx1FuUZaxl065qhWO8Ho/&#10;PfEUPD4fHJvWI/3KVshg4/LvP6IaakWT+mUJc/9Kc+ve64W6b2t6WH54thako+GjtvaKY0SnwOMu&#10;gt9brP6WZwcojRbSnItAJKAiDfIqi63kVVEKS+un9rdgxzU3Yecr8xCiTPDweD/P66RjY+d7J9m3&#10;9Hh1bn4nWyycnBdWMvNz3NgNa++lo9Ycn9K/qXp4vGhI7VhxbuQzZfxA/Alx/tQr2U47n/gZ4iBq&#10;/kapyTMjlaPM82jnLnsu7T41o6PF730l55Xj5L2Pr9o1RM8K88urfE/mLrlXdbzkWfJAAJUeKyUs&#10;5V56H6czLX+ayXWOl4Pck8qr5vDKd6V5LDWt3ErKTu6Dv1GSp+R+JD9iUsbye3kWpvxOtrqWqQLS&#10;ACP2fHzf8Vps7nQdirfulGCQ+k5hg/cqJu8FM2XzfTqTXk7KamXq9l8zt/G9B2Fe1ZcAH4ILFp+9&#10;1V48uIwNQY2lg1B92SB+Nxg1lwzGBWXs5N9qVmMpf0e7YMkw1FnCY5f34/tBx7+Xa9RaolnZ48p+&#10;fyIvZ2PlHV/23Kf+viLfl7Wyv63oMWWtvOPLmva7svk/k5V3fPmfnTurxfOWWrXl/VFrxQBUXzwQ&#10;VVnHNfha+l1ZnCjjsRWx2osGoc7bgxG/fDAM75wC7v+z/7P/RVPgFrQbqLuNNB1pXbfqwf+zcq0X&#10;recJo5zTvSdlxvdi7/WB/v0HNVvVRyvLMiaf6dlL6vk77W9531c7t/ym9PxyrlXydxnjccpOys//&#10;3yZlZ5Ay+aAXrMt7qnI1vnNKtETAPWLXCnyYuhnvp23Be3z9PzvZVqVswrupG/FuWlnboOx9vl+V&#10;uh6r0jZhRcpGvJPGY8SOH1vyXl5L39OkrFelbir5W8pd3m9U9i6/K2uraKXH/Z+dbMtZ9h8c24Sq&#10;ywYqkj4Z3Pxg1ZENmrdRnmL//9XoYNFT4Xu+kf8lBEaTSIisWZGIgbhz4irBH0C42IFAeir8SftQ&#10;vP5HFH71BfI//giZ7yyjLUfmu8uR/eEqFHy5Gvaf1sK5aweCaUcRKipCxOdFJOjhteic87x+Xj/A&#10;+hCTOLdcQiIIKkAh+ZI80ZTbJZ/9/2xMUiR1qbt/BW7pEleScUp/+H+JiZ6+ihvzrcISUeUpzEfx&#10;ul9waPpMHLi/C/a0bIWddevgUIwBx8x6FBqNsBsMcJpMcJv0CBr0COl0CNLkNSym1yEgZtTDrzfA&#10;pzfCwd9nGk1IionB9lq1sbvJldh4353Yn/Ac7J+vQvDYYch8csmHgFkiUPI+WKZy/39OUgRST+IQ&#10;6985NRQo4D76/ze4ZV5FUOaChCTcF4bT74Fj48/Y+dQIbG5+JfZWrooCAtBvNimQRpTpCVYjgWtF&#10;wGBFSG/mZyZlYZ1RM34f0VmOW5gWUu/lePmNhcca4DWa+Sq/1wPyHRtARGdgAzAhx2zE3pgq2Nao&#10;EXY/1A8Fn3+DUIE86taPgFhAgrj//6bj4C6XuemwrExZ/z8PbsXAYtK3C+3xVQpF3go8PCyL5MkT&#10;saPJZci26uAgG/uNBnhMZFi+ek06/k1AE3RBXTRfCWKCMayPUkAF/wbBKJ8FCfQg3/vYAAI0PwHr&#10;l895bKgEtNIY5BxQQNYahQBajhdwy6tfAV7Lg8sspofbYkS+wYLNtS/A9l5dUfjDt4DXq+7PzTvU&#10;xhXkfiX+q4Zg/qeT1Olpwb2Covx/HdxS7TLw4A2HkMuKlwFF/5F0JL/wFHZdVIeyQqQDgUWgCpsK&#10;iAVsYkGCLER2DuvM8FNyOIwW5JPF82wmZNc0IqthFHJaxcB5ey247qsJ70PV4etXHaGhteF9sjZ8&#10;T9ZB4Ik6CD1SC8FB1eDteyE8PWqi+M4qKLymCnKvikVOXSOy483IiTbDYTDBSwtR6kjD0noIrWGI&#10;RfTMizQgSh8ff7erkhXrb+yE3PfeQcgrz2GTZ+TIgIhMiPjfTsfBXa4s+f8E3KqaeY+h1GzsfuJR&#10;bK9zAYrY5YcoCdwmC5xmTRoIeATYITKmkgwEfFEUdXUNgrl1FTjuqwff8IsQGkkQT4iBPzEGvrEE&#10;2ljKkwQzPInU2uOtCCbyfGLjTcqCtHAiZco4npevIVp4DGVIAq/H7zwTzfCOtyE8qgp8z14AV7/a&#10;KLilBjIvjUZevGhzPQEveeJ5DNTyND8bpPQuImu8qncx45jVhuQ21yN/9WpEvOKear1WadLG/v53&#10;Uim46ywechrmLlsC//QU9vKGZejejQApOuwrRs5b/8H6Rpcgw2Zkdy/SQWNlYUYBdYTaOUKJ4SFD&#10;Z8RYkHER399WD8ERdRAZWxXhhDgg0YZIgk4BstTC48j2fA0R1OHxZH+xCScslFhi/LzUAokCcM3k&#10;uyAtwvNgLI3gl/PK3+qzREqXsZUReqIuvL3qIqdNFBk+CoWGKEqeONXbiKMaUnJIehm5LxNcxhjs&#10;qFwF+/v0Zw91UM399ooG8xDeKuzyv5FKwX16WfI/BG5RmsW860h6KrY+PASHrLFwKe1sgtNoUywX&#10;IqAhDh8B4bDqcawmmblzVXgfrg+MqUJGNsM5SQdfAh3BcXQWCToBdoQgFjArIzjDJRZJIGPTvAS0&#10;e4IRrvHUyOOpkSfoS175OYHt5nndE3leAfw4Gs8HAXHpOcsYEpjHsXQ6x0fBP569AD8LjzPyGlEI&#10;P18bxd1rKEmUGWdWvZBH6XV+T5bXwE5jQ86JqoT1V18N+5cfo5iNXqbG/q+k4+CmLPnf09zMtz8U&#10;UpOz5DEdAbKT/8AW7L75XzgWRYeOTOajI+ihMyYRDtHUoqELrSZkVLfBcVsVhJ6sS/DGk50JJAIv&#10;LGwpDDqW+nuMBUECKpJIQI2LgmtMFNwEe/40A3JesyDnoxgUfV8J7l3x8B2uilBmHQTt8XTyajFj&#10;F7ClVaXHWoWvYtX4np85ayNcUAPB7GpwH6oBz54q8KythqJ345D5igk509kYBMjPWwl+M/NBe4Ey&#10;Ziy1+CStIYXZYCSvITYijK6EUN/qyLsqGpnRNjquwuZslBJ2NFCyKAeX4KevsKdqPI7MmIKw3w63&#10;rPLx0xuRyU3/UHYrBffpZck/FNwS6fCyXtzka++2zdjUug0KqD0lYuGwiNwgGGjQRbGSLUitZUTe&#10;9bVUNx8YL8AlmMcKI5ewpYBaGRsBrYhgypprQP6nMXDvroFwZk34/TUQCFdjo4pBOMgGAUoMsCGE&#10;eEyYjmCE5+RnmplLjE4g2EBKLBShLg+J8X2YzMzfeCPU4kErzxuPAK/hy60Gzy/0DZbFInOmEfaJ&#10;BPgoAbuN+WNvonoSWgJBT5D72ChFPrn718XRy2xItxHoKhwpZSD+hAk+E30Alk1ybFUcHv0C/F4n&#10;HMzRP5jbjjP3bzuU/8CGK7HpYMAH/8Ed2NWmDVkrSnXLHjPBJXqarCWaOtdmwrEro+EbRv08phJB&#10;TVmiungTGdusJEiQEsBDNiygFMl8PRqOH6ogcKwmL0JAozKNmpwAjBCwIRoitDCBAws1LIEbNhOk&#10;tBDBTYvwPSKW43+HQ/Kd/E1G5XGhUjvp9zQ2DvUa4We8hh/U5JD3lRApphObfAFyPolF1kze39go&#10;Al30Ou+FPUqETq3o9CDlT4T3GH4+HoV3Vkd6DQvcBjZkglqA7RRHWgaZ2KPtj66EI5MnM3/s+YLs&#10;AVmmxxci/APScXD/ozW36ETtf1qAwOCbwiL80u0eZFgIYoOwEoFAvemXARd2wTmxVjhurEng1iSg&#10;CeBEgotgDlITi+SIENB+So3C6XQg34ulRKjLrqAWLxXFSubvggQlARYQYBOoYVAKEGyhsABbAE4m&#10;DdvIwjw2VBX5lCBpkSo4HKmFvWT2HeF4bA9X52sNbOXr9lBN7AnXwkFURXqkBvL4vpiv0gMECe4I&#10;AR0m0EEwh5VpIIf6jvmRhhBgLxBmfng+L8FeSDlTMN+CYtHnAnI6pWHxC0RajaYDTM0eGhUN99Aa&#10;SG8sUZVKzDobC30Nj4Xyh72cw2rBfjqfWR8tg9cXgczR5wVoApu/d6oYuOVXf+fEsvYT4P6Qlwbs&#10;nZqIVAuZi0wkgyESFpOIh8diRXZ1EzxdLyBwCWxWsmhUjGaFj2blswv3jYtBzlQDilYRVKkXEKyx&#10;ZEgyGY21zktFwRcQmUEwhcmEQbJ1wApvgPo6XBnrwhdika8GRhXEoXe+FdcUGtCgSIcL7HpULdbD&#10;5tUhyqeDJaCDkY3ESOlioln9ZkR5TIhxGxDnNPC3BlxaqEerAiPuLIjC0LwYzPVUxjc896HIBbCH&#10;q8ItkkWAzfwEA2xoIZE8NII+RPCLnAmycQWLLkDxD2Tq6Tp4pFcazQanpBV/S7AHJHqTwN7jmVrI&#10;aVYdmTa+N0QjSCJQcXw6n3arFZuvaADX/gOUXQG4FIP8vdNxcP+T49xC3J5ACMXbd2JrXbKWyQiv&#10;mZqSFSPyw00pkh9NafFAbTJzLLwTyHqqYlnRJUzmIrsVzYmCM4m/CdaGTxgxRAYWE4akbhadDMqM&#10;gJ86NhxDkNXFIjJkz8JYNCs0Ic5tRbQ/Chayp5kMbyHwLQJeSgw9G4KODSSKIDYHLArYBn5mIMvr&#10;afJqCulh5PXkvfqbPQN/AWPYAnMwmueywczv45x6XFhoRCde87nCSvjWVw3HEM8GZlH509idvY9I&#10;IqXVDdTs0tvw3rPqwPlaLIonsqGO4W/H8p7EKZbIyxiWF3uv0LP1kd4iFnYLiYGSRaYLyCisj+WY&#10;a47C1kGDALtaYv23hkYpuP+BcW5tVFHWDYZ8dmwY2A9ZFpsajtZGEWU0MQZZcexe76hBdq6FMCVH&#10;WJhanEN5JcDt401If5vy4Vg9AoDdMnWtaGRhZidB4iFAQnwNUA/nkpk/9dfBI3k2XEZwVXLpYPPr&#10;FHiNPEZMAyABzeOtYmR7fgtdCVB1Zf6Tv0xkW7FT/5PvoghoGwFpZmMx0IyUKAZKIDETr2Fh4xAz&#10;8jpRHgNaFpgwtjgaG0M1mPcqCPk1De9l45Tex6P8AgI6VAlwXALH1/HInqqDk46nn2CXMGSEvgbY&#10;gyGBkuXhWsi6yEpyiCF72yDD/jL/JWA0Y0v16rD/+A2CvjCKeVa1v4lWMX+bVAruf5zmVtsV0MHx&#10;r9uErTVqkGAtSn5InFo0Y1Eswdg8DhhVF+4J7F5V10tNTFBL5CNvCu3taITyyPSs/CBBKLJD9LOY&#10;OHxhathM1MTH3trokh2FeGcsQWYkuAyIDVBiBMnGEfIx/zaE+Dm/U8CkXIgOVEd0MA7VXA1wUda1&#10;aHDwbly6vQcafTIK9d4ZhxqvjkXtKeNQd+J41JmciNozx+KCeaNRb+kzaPDp07js5ydR5/BtqJ17&#10;Lao6r0AMNbmc3RKMgpH5VE1AXZvXoxlLXnWI5rXNuNhhwDC7FT/zuIIQ5VUomg4wQUsGF+kSZPNx&#10;UmIFPXXg/6U28maQEMZUoyPNcqKFWFZ+llmAn/l71UNqVWpyNatRi6gEWNYZMTbs6dWL3aabvYLA&#10;6O+VjoP7nxLn9srEzgBZOxDEnlHPI9VKbUlt6DOSlfVkG7J1SlVq4YH14Utk5UkFTSBoWWESDvOO&#10;tiJ/CbV2Th0FYp9UMFnRTYb20wHkyVhR1fB9sDoesttQheysZ9euI6BMBI+ZzG4J2RDriyOgyNZk&#10;TXmt7KuHS1LuxuVfDEatxHGIufNlmBp+B13MLujMx6AzFsCoC8Oq89PInzqAHQw/A8z83EIz60Lq&#10;c5M+Ar0hAL3eDZ2Bx9oOwFLvZ1TpvArVxz2Hxp89hiZHbkN19yWUP7w+829lnmzeqrCR0c3Mr4X5&#10;0oUJdJ8JTfJ1eMYZg+QIgRrhPVIShSl1ImR2CTkGRHYFqqB4WxwKpjEDIynl2KN5x7McWXYBsjpG&#10;V0Vemzg4rdTzuhi46HDK5K2A2YL1F9VHKO0QPEGeJugnXmRi1l+fKiZL/kbg9rDsgs5s/NC6FT15&#10;evw6Mg2dxrDeqjRi5jWsvBfqIFQ6ZC0SZCQdPna3R9+IhqugNiuB+pRSQ4s2EPhkMvhsSI3UwgR3&#10;VTSg42cNUgbIf2TlKLK06Gc9QSTcaKVUqOK6DI13d8WFM19AfOd3YIz/EVHGTETrA4gmMG0GPwxG&#10;ApSvegPdUUNYmYFZKjUqJ2XsaI5/pv221LRjdAS7jg3CaAohxuCD1eSGycr6qbYWsde/jfrTxuDy&#10;PT1Q030hwV2ZDE5gU4YodhetT7Drqcnj3VG4I9eCT4MXwMkGHAiTndloxfmMSJjRb4DfXxOOdbXp&#10;cPK9DBCNZi/GshOS8I+lPHn4QmRUIbMb4lSMXIb1ZdQzldIl5a258Plkwi1T+K9n8rLM/beNc6vN&#10;bGROdTgCz45fkBQXS2dR2FqmfIq2NuJYLLvN/rUQGR8FL7UjxtKZosMoQ9yZ88g+Ry6ggxjHMmdl&#10;SXSBlS6M7SXQ14cvRK8CK6q7Shw4giOazplVohj8jcgOK/X2ZZk3osGyBMTd8RoMBLPVlIcoBToP&#10;2Zksa/ZBbyGYiQmDST4XBtZMp4xgJfgNBL/JEIRVr5mFDcBi9JGxvQS7HzoTz2FiwzBG2EDk+CDf&#10;+xW4DWY2EAv/NtFl5HkMPK/JKO9zoau+AZUeeB2NV4/GhTnXwEY2toSiyOpm6nejckb1BLKVfkIT&#10;NuAXvTVRGK5BScbej99JvD1CeeXn/QcCNZD/WWXYJYI0kRKNTqfIOh/LNJhALd7CBhd7TQG3jPDK&#10;a7HJgm133c1j3TyPeEN/bToO7r+d5pac0eQlHA7AR4AfeX0O0mKoqwXQBLZM6PeYbEhpSGdnZC34&#10;ZYBCnKGx1JTjouCgU2T/uSoZKQZhVqByDAnUCLWylwy3nhV4fZ4J1dwGxPijNP3KbtosUY6QaOo4&#10;1MvqhLorn0Nch8Uwm9NpOTAaCwkmVwnoCDi9xrDCwCaTF1aDlwzuRrw5GxdHFeHyGDtaVyrGTVX8&#10;uNPmwn2Vfbgrxo17rCHcZ4vgvqgI7o324/44B26L9+KWSi5cH12M1nFuXBbjQC2LE5WMLsRZXOwd&#10;imEhyPW8plkaipIwMhWGDM/Po6weWMzFMMWuR417XkH9tQ+hur0hTKLV6QvoBd7igBLAMeytrs41&#10;4D+OKsiPXAA3G3OInwfJ+BKjD1C6hAvqIP9VAn6MMLhEmITBWf5j4+DpfQGybZR21OEyKctDeVgc&#10;ZcLmho3gc2TzHKw9MQWxPz+VXvlvGeeWgV/ZrVXiqjsHDYHdTB1o0obMha1dFoL35krwJlQlmNmn&#10;sysNjY1WTJP7MlmoqC4bBZmH8iJAfR0Kx1BnGrAjciFuy7egilNcNDNBbaaeNqqoh3Tl1V3Uzxsf&#10;RNw9c6G3HiSgPIgiSxrNBQRvkODmGcmkejObi4Wq3exCbWsxWsW7cFucB91jAuhvCWAgfzuExw0h&#10;Ow+jPaLj3wTkCQthMG0IgSrvh5DBh/E3Q/ndw3wdRn0+WO9DP17vQasfvaKDuC8miOtjvLiSjSTe&#10;VAyzyQmjVRifeWJPYWIPIkxuoiSyEPhGUxF0tX5E7WfnokHqLdTg8bxDkVnV6T9ITEaiL9FoWqDD&#10;e57qcLPRs3BV6FBkW0hCiaGq7DGrwTGJAJ5I5papCQnU6tTkeLoW0mqXhF6N2qhviJYcY4Vn5064&#10;ZHMj2l8xsnkc3H+vOLdWEGobYpcXP/7rNvippx3mKPp77AIJ7KxoMsjAevCNt5Xoa7LLBCOKJlCK&#10;/FKDujpWsZCM3oFsLHM0jqEaHimwIc5LQIfFLKxmk2KzqEAUahe2RsO5Y2Fo/BUBmwsbgWEwEdAC&#10;bNHOIh1oNjJj9Rgn2pONu5BtHyKwh1GOjOBv+lEmDCSoBtMEsIOUBTGQLN+fNoyKqdQGUdIMVhYu&#10;eYWyISWvpe+Hyvc8z0Dq8IE81xA2qv4mHx4yO9E9zo+bKrlxZbQD1Y12ShwPAR9UckV6Fa1nCdEH&#10;cMNsS0L8rStw6c7+iPfWY2O2KCc5JihOswWx/mpox/JZF7qA4I5judEhYA8mo7J+llfYeQEcL8bC&#10;M54SRebYJLAuJGSYUA057SpTpsjKoxhKFDK5zoYjUdEo+vZzLQggE7FUrf55qRTcf5s4t+BZFr26&#10;mbMwnZNvr7gcfnrkHuo5CUH5jVHIqsECf/JiRMZRjkywkrWpr8fEIXc+ZUnBJWTpKLYMGx0biVmT&#10;5VlRi31V0KhABlVsrFQDlbWe3XQ0f6HDZWk3ocazE6CL20B2LiSgCWaahQxqJTjMRi/ijA7Uj7Lj&#10;DoKpu81LVvaWALIUnGEMJaD6USMPUOAOYyDZUxh6mJ6MTAY+bpQtw9lIRhiK8YgYJcwj1NuP6HwY&#10;TofxYb4fpvMS/B4M5m+lcQziOcX68xpyTQV4XUAzNr7+5gD62IK4q4oHrQj2aoYigtyuGN1AJjcL&#10;q1M6WXh+syUN1nbLccUvI+hkXkxgR9HplAhQJZYJQe41og99kIzIRdpgFv0TKcegRFhClVD8fU0U&#10;kL1lRqKMG8gcnNA4Ouv310J+lDYqrI0z6HHMFo2cj95lfQYQCrJO/0QGP87cfxvNTY0mezajsBBb&#10;L7wYTkqRYjOZggVmp77Lbl4J/nHVtBlv4twkmuCm5X8Uj5CfupuwVbPwZFjcY0MSLsIdhRbNSfTR&#10;OaQMkZiwOVAJF+Zdj5qPUXrEJNFBC5GdJUIhITjRsEEynQs1LYW4Jt6JrlV9GGh1EbQegozAVcyq&#10;gVpjWcoJk5vSopggL8YTFi+es3kwKsqL8VE+TLb5MZVyZQolRKlNMziVTTU6MYWaerqZn/F3U6w+&#10;TIvxY1J0gMd6kWAL4Fn2DA+bXBjOxjGUgB/MBjCU+RVwD1J5iLBBRPCoNDI6tgOinLi3ahBXxdoR&#10;Rz/BwvMb2Th0zIs4rRZarOUYzDe+iMZbB5QA20rHkw1fQp/hONTP1+N1bzVKi6rw0TFlX6Dmz/gp&#10;72TQK2OmnqAmyOloSjTFPZmO+mMX41g8e1GjhfUmYw46ZEfZcPiFkXDJ3t6yDcaflI6D+6+Mc6sN&#10;CcjWEYLaIytCCtOxqUYt5YXLfGufSY8Ccxzst9RAIJGOzkQWooT4xhjJIHQSd1dHOEAWD1nYBbI7&#10;ZSW5w5XwtrsWajqMZCY6T5QdEgmxhHS4oLgRas+aAEPldeyuJWznpa52k7FD0FkD1K0ONGI3343g&#10;GkKGHkFADaH+HUgGHEDmHETwDyWgB5Ldh/PYEXTynqXWHc/fTyUYp9Gpm2bxYDblwWyy91weM4c2&#10;m+CayXPM5jXnk9HnEYyaAXP53Tw2mrlk2rn8fg6BO4e3OIfXmkdZMYeNbQYBOSMqzGv4MZEN5ylp&#10;bGxIg3iNgWRlyZuSNDxuEP8eLu95XM8YF65lA4235iGK96I3s+EqNqfE4jWNlF5xdyxCo9SboCMz&#10;ixKv5DPBFIqmc23Dv/ONSI1crOLhoWAlMjl1ONk+4r4Qmf+RmZPixMsUYZnOQKA/fRFS4w2sN+pu&#10;OpsyE7PQYsXufgPgDVOiEN/+iOyMfn5TKbj/2jg3c6DmhxDc/qIMbKlaHc4oA/wmiWGb4TFEwfNA&#10;PJx0FIPU1JB1hizI3KlWRNLrwk9tKNNNJV4dZqWk4kL0y42CVWLTKlYtMV+z0pSXrxsOQ9MldBAl&#10;4lES6SAA9OIYmvLQLLYI98eT/ShHtG6fTl0JMw5UupeSgUz7RJQLCdF+MrIb061uzCJQ5lE+zGT2&#10;TrXZBKiAdA7BJmCfQyDPVYD2K5tDqTCHen0Oj59FgM7ktWdJoygBvWoYch45H88j55xF+TOXAJ1B&#10;lp8c7cWYGA+GWwowiI1qGL+TxjdYJ/cgII9QBlEusVf4d7wDF1lzEGUt4j0HVYhSIi7x/L2FPdhF&#10;iQmon9uG5VX6n8x/iUY9cTi9F2oDXez5pHf0E+QBX1XYP4pi78lMybrPcXQuWT94oR7SLpIe10KL&#10;UosjnFYrdg0ZBjsrPOQTWJ1fYJWC+y+Nc8smNz4KikhRATZXq4awsLWeDE2NnROjh+vBOghQV0fG&#10;mNQSLBk+z5lDLeioCw8LWeY8+8WrJ2N/H6iLS/Jk4MIKW8BE5tFCfBcWdkTt/i/CZMqh9hTnMMhu&#10;WuLNgNlgx1XRbvSpRN1KVhvBCh9O5ntYnEGy6AACcKjRgydtDkoLP1nZi5kmvwLYTLKpgHMeQTRP&#10;gEdgzmSjmcXjZwrb8hoTqakTjJmYEL0bCXGHkFgrGRMv2YPJDXfTdmFKw+2YdMkujK+7D4mV9mF8&#10;TCoSrdmYpMvFFMqPWSUNQxqIajA8r7o+rzFbAT+gGtd0ypFJ9AdGEuhD6CMM5W9FMg1gAx7A3w7k&#10;b/szv33ZO90Z70Nt+hc6NgZ2kNBFO2EwuxDN3shUfzUu/+VpRPkkokIGD0Yrh9tK4hhAhzM3UlXF&#10;w2VWpEzx9YRj4d5UjY6mGUECXKbWqmVyo2shs4ENXtalg8wtW1H4jFYcGP2ctiWxbK8srHae0nFw&#10;/yWaW67OcwcpRUKBAmy6sDYC9Lhl9hnodedZ6KUPuhDB0WQLmb0nBTauMvJfpgShg+gjoANkZKpk&#10;eANW/MddHZVdNurGKOpGCfGZYOHnDTaRrS9aza6Y0oNANEp8mg6WhSBtHONE32iJbGiO2rASthMd&#10;+6jBjSfMxRgXS+CQ9eYTQMcZmYCYxdf5Ajyebw4bwBTq8cmmbIytvBuvXLcf305Mx4Gvs1Cc4mS3&#10;JPcaVM5y6SM6TjWRZfK9KhRWejg/guxfirDxtWNY0Xcfpl68HWMsBzFJn4t5qgFJQ2I+JC/C9gSv&#10;yJ6ZlFKz2bNMqORiD1OEwdTqw5jHh9kTibM7gI12ABv4UPZWt1T2UZPb6XRSqvA80uDNbAAm6vFa&#10;j89ArbzmMIaqaTMUIxZYA2Z0yDXhQKQW3CxnqQP2fQSRBa6kevCpBREkIpJQYDzrcXRN5DSJhtdQ&#10;GT4D5SQBbjdbkfrqK5SOQagpKSoWfu5TxcB9nhqXNFofKzMYdGN9o8vVXhwu2eBGb0W+NQbhgXW1&#10;YV/p8sgGsu1Bwdtm+II1eKx48AQ8pYcvXB0D7SbY/DGshDiyjRbiquy+BHUmTaWmPIRYlrOeOtVA&#10;BtPTuapmcOC++BD6k+0koqF14SEMJcsNZeWOYHefGEeGJqhnmQMEDAFMhhSmnkEQzBD2ZANItKZj&#10;7CUb8cnTB5C1wS6TX1hXsgm+i29lcj87X4JWFlH4iXA14avETjzh62QTNhOTzdblGA8cfHWxwHjy&#10;SBCuw35sfj0D867ZSLCnYLpOJJFoc02uzBDA0xbw7/lk4pmxHsoWN4aZ7LxXP01zgkWfP6Lzok+s&#10;F61ii2G25LKsJNwpg1F+SjeSwKXfosmO/uwBZaTWDFNYpupG0W/R4bPwBYj4ZFST7EyA+4L0fw7V&#10;hX0igZ0oW1iwjtSgTw3kXyxTJChlCHBxMg9Hm+H86ksU8H4kfnA+0nFw/xVxbnlEHd1w7Lj+dhTI&#10;8LlBVsoYkWvTwfvghXAnmFhAdFKor70JUch/NxZeTzyCYdZKSKZu6nEEtXB7tkVNYLLSWTSTXaL9&#10;lXERdaPtxjcIaj90Zg90ZLZo6tiqOhfaV/JhsM2FAQT5o2RrLa4c5msQj1O/TqREWWBxUO/SIRTN&#10;W2KinWcR3BMN2Xjz6iTsfDcToUIffEXH4PZ7CGTejzLenFQYGUn2rpInBPAfrRhLy7LMa+lblcr8&#10;IZNI1eLcEjZXuwLKqXheBfywm4XoR9bWQrw3LAkJlSh19Hl0ZEXDRzCdfp40xNm8vzkmMjr9gzFV&#10;3ZRbBWzEburyIFlc7p09FsunW7wLVWJzCW4v2TvE3o2AN3tR2XIEdd96ClX9F1KDy0inNnX3gsJY&#10;rPRdCCfZW/S3LK2jqIE3/WIUTiSDs+5kZb5sT+Eb1QCpNVifZG7ZS8VvMOBQbBw8WzfTOT0/6Jai&#10;lJL7U+Pcipn4n/jLux4bAZdZu1nZRKbYWAmuB2rBMy5K29pAGJt6u+jTStRp8QgT0B4WrpcMcjhS&#10;By3z6fCwcIVN9HR2okJmNNg6FPpL3mfF5KuZeAayrp7Armd14K6qMmroxyAymOYkUo7QSXwmipKC&#10;DDeLjDWT7KckB5l8PoGxgDZVX4RJtTdh06vpiNgjcIVzEfSHUFyYiY9uuQlwaA/0oMDgnbFIycAS&#10;9JKi8xCcCqYsbW0bM3nGInEpk4tCAX4epM8QIIYDan66AFp2i1XPshHwh8QnkQ/kG56dYAjxnOGI&#10;7B/lV+9Vl8ELFu/yYEm3HRhN53AB728m728GpYrcjzRMkVBTo4IYGxOgJnfSp5BBJpFk7Lmo7yWy&#10;0rmyHzGGAsikLzUiS4sxZiGu6xzULLpCAdsUjJN/Ee3V4TV7DFk7lr0wAc16CLIewjmXIIOtSlu7&#10;KSFb9rLPN8DRWnyvE/0tO2bpsDO+GpCXj2K5h3MsT0rB/adqbgF3IBhE5pLFyLdId8Ub1xlQaDUi&#10;+19V4RxrAUSvjaWzwu4tf3Ucwu44tWBApqbKSpgjgYvRMF/z5mUuiDEch1pOMvZbCbDE7gDJX00n&#10;NbFCLcYitKvsxQBWqsSjh1F7PswKlRHEERYyMUE9x0a2Y1vSHDaCgbJjOvX5M7a9eOWBbShI8hJb&#10;DuY9UAI4KZYgvr7tfhydPAp5BUX8wE8Nye8DQVZ0gKAOwLFxMw6u/QE+n0893IhfYPW/7kTa+5+w&#10;gQTx1S134cce/ch+PM7nxP4Z07HpljuR/vJrCPoCBDgbhJe9QmEW7BE/fAF+JptyUqOLdtcyI/8L&#10;s/v5nwCffwdC2LAkE5Nr7cAcYz6Zmw2X8msuAS+90Cze45ToIJ61UnsT1FpkiECX8iHzd6vqRQ1j&#10;IfSUZDqZDMbjowTsLd7DZUe6wUYSifVJ+RsQHTRitJvgDlWi70NA8zMfLVh4EVKnSj1SniTo4JlE&#10;onrmAmTFUbbo2SBIZtDpsan2RWybTvZ8Ch7nLMnpFLj/jDi38oxZQWr/kEN7sTc2CjKSJZvieEzR&#10;yLw6Bp4JbNUJ4nHT+RhnQ/47NoSCMWS2KFKgCW7Kj1/CdVDLRVBTA1rJ5EbKlNrO+qjxxGuwWjIQ&#10;TdAajcVKikSZC3APnSZtAIZsJfKDrzJSOCbOj6nU1HPJXnMJ7Pn8bia7ZOnGE21J+GL0YUToC4bo&#10;EwSDLspd4WTCTSZyCVP6vFjddzg2LX+LQJSCjOCnCROw/YUnycoEJcG7q8M1sK9ZDafXJyQNJwF5&#10;aMAwJN92n9pyYnefHtg/4gk4Q34UfPYJdt98C/b+615kNG+BwMGjiv09yXuQ1LIDAj4/so8cRfa7&#10;S+Cx55Do2B9IkQqahfVC0txkRy3t6cYB6n5mHJk/0n9o8jVms7HOJ7Dn8t6nUEXMpfaebfVgEh3m&#10;R+g8DyDWJF4+hOU2nGXUo5IX9W3FMPE4nWhxyjsrG72+zo+4cuNAmP1V1eBYLHW32W/Eo/nx7HEq&#10;M8cG5sDGxk2Syq6HAvpNsowtMpb6m6QVeqweMixWgpvOKGWKDPjsuO4m1ZBlGFP1fOcgCWzlTH9K&#10;nFucJZd01/58bK1xAdwWOiNqqDYGmRdQr42pzC6MKBvDFj5ah6w3rfD46rJVm0AOIbsZsDd4KWo5&#10;ZC6EQU3jtATNqO1oiui734CNTCPTR9U8aTJNTUMuHmSv14dOY/8SJ0omIT1msWMqmUnCaRLCmyMx&#10;ZYk+0PmayO539eO7EHR74A+4WTjs+kU7C4qYpLBc4gSxJlz8J3PzZvzY9UEEyK4eMqp97Tc42qot&#10;XIeOIOB2Ird5G+yfOp2QI9pFZfA8u554CmnNr0HI6cLuBwdj65BH2Sv4sfWuu5G2dCk8WblIa9ke&#10;qS+9ptje/v23yOR5IsyTY813ONq8s3rIrGzc6WRv4bcXKaZ28QJ+qp6QUKC0rpJEmKupDOk/5SLh&#10;4nWUWC68SJYWH0J8CgkpTo8KYWw0/RAJf5LdB9BG8DcDydzX0rGOtxRSnoRhNPthJsvrquzGZatH&#10;URJShQfMZHAjHXoTBhZbKNeqsbGyNyb5RMLRdDIvQZEEBaRuWa/eBAuKB9VGThSdS51sJ6FHsTUG&#10;+6dPgkPKWRHFHwe41Fgpc5/3OLdUrJcMtbVDRwQsbLGy4xGdi7Q4M0Iv1Dq+BCxCOZI9h63aVYPs&#10;RiczbEGYQP45dAlqOvXUezZE+ySWHY2Liq6CrdMH1IReGKOdsNAJ1Bs9uMyWj4fISIPoOA0gcAdQ&#10;a8r7hBgfZkTJaCArl06XhNGkkmdSY869+ScEsqh/QwR1RJ4xz6KhqWgH8y4W9hQj48vPZVs9hFzU&#10;3Lu3wHF1W6SufIcFSd7ML0B2s3bYc/udsO/aB8+VLfBz74fY5QoHa5p5x7PPwHtVJxx4czF2D34Y&#10;O/oNQ9jrwsFmrVHw00YVNTzU4XpseexRhPjHrlHj4Li8Ofz5Odj9/Djs/PedJAn2AlIxlEDr//Uv&#10;7G17AxvNkyjeJg6aPDpWS1q+SeD8zKcaZQC73snB6Nj1bNASwiwdUKLTScaeGktfhL2ejGzKNIN+&#10;JAAZzr+juh1Vo1ww0FcxsHxNdMattnQ0XDaRALfCQplSmQwu74c7K1GeRfPiJC7q8iDMcG+tC5/a&#10;8JPMTaB7Ey3Iu6MSnKYote2GLEDOMNvg2LEJ8vDYc7GW5zi4z6fmVo4RWYb1gIOz5hPQFoRkg0ZD&#10;NIqiqKGH1EBoNFvxOLOSI7nTDAT2hWQzvrJgZJOb/aE6qENgy+CMsLWZnnndos6wdV7ArlIKPUjG&#10;ljCfG21qFWIQu9uB7E6HiJZkBfY3eTG+kocgppOldDWlCL+fx4oaH78VR77PJ2ApPQQJTPKvsLOE&#10;8yLMu1e6S7Lhxscfx64Bffg3v2dD9WfkqYfDbu3cSTmBYTqZye07krGvw77u96Cg+Y3Y0+l6cfvE&#10;m1Rd74HRCchp1Rkbb70R658YjSPdeiBQlIfMq1rBcXivunjSnXdia5+hEjzE7ltugfPKq2Hfn4Rd&#10;t12PgxMnqCqRDvzIto048MYbKGzeDEdbXINfenWD11uMYx+vVHmkliG7i7MrmZN/tBShc7qy/w5M&#10;NOQpPT6D5SQNXfyNSbYAnrM4MIBSRHwUcbol/t8jzocatiI66tpSOFkep6PjevHyJxAbiGVvqlcW&#10;4zFgkqcmisKUmJSMYcSwHMnQn1am1OTBJXNR/GPjkNlEnEvZoJ/sbTZhR/UalH/0HHy8u5K6+L2p&#10;YuD+Y9dQxwtvBY8cwuFo6jDqrJDBRJAbUXBLdQTGxrBFy6gWWziZO3S0Fp0nEw+QwQGZ11AXjQpl&#10;lXksWduinJjqzoaw3fAq4ljAJlMxeDpYDR7cVs2Nhw0y5yJSMrlJpqIWY1pMCC/RcRJgz2DFzKZ0&#10;mWLKwTsj9ignLxB2sCROsIXcshC3LyMbP/QbDm/aERXJ2JWYiPQrWyJQbEcg4EXQ5UNSp07Yes1t&#10;sP/0tYpqbLnvLmTe+QAOt2+F7MefxMHmHcjMdlXSAu4jlCmpnW/F5s43IeWeB7G3a3e4U48gXx73&#10;fWCfBFqw/9bbsfvxZ9XjslOu6oD8Fh2Q+d/VONCyjXqqrjiO0gv4SO0ZX6zBEZE5ew+h8MAh5H/9&#10;MfKad0TGN//F9oVv02/gr+WkZZJEXJyhIti3+jCuzlbMpuSYQ6aWeS6zRaYQ2GOinEp7i1SRAaCH&#10;SSBDLAHUFQZnb6i3OGHmdyZLARp8OALmQDyiKEfEya/sNmGh/0K6J9EEqewgIBPaqiDvTf49noCW&#10;QR6ZH/T8xUiPZwMguGUTID/9r1/uuZs9k/SY5wjc5zPOLQwXjHixqUEDdj+ycpqOJCVJZj0rIiJH&#10;eKPSmkNjzXCtrQGHsDUdR4ljp6EmbsyV0TETGduKmEAManuqo9J9b9BZdFJb2+nJ+2Hh+39Vlmmi&#10;fvTioUMkzEewP25zYKI4jay46WSmWSYnZlDCTLSl4di3doIjX4tPS+z41Bvln0E6ZQe63Ict7a+D&#10;/8hh7Fvwonpu+6HJ0ylfyMd+P3a0aIvMWa/g57tvVoWZ/NSjSLqjC7b1HIiiX75B9uWtUXxgtzqf&#10;gDt17lxspwOVRO1ddHUn7Li3C4JZGci7go3h2+9U1GDftTfi2IuvwJm8C4fbdUZ63/7IeP45HG7d&#10;DuHiQsmYOpfU/64u/bDtVjpkvLjslbPz1pux97a7mD8Xcq68Bt88P0b97iR4qw/Eo/Ah4HFhWY99&#10;mGTNwXQ2ejXKKT0ce7uxlClD9A6WJUFOLMrkrIGUKbVi7GoBh4W/l0hKtGUfmn47GFH+Sqwnbd+V&#10;mk4z1oZqsgdhTx0gaYVj4PJVRYEE30cZIVu7yW61oQENkCuDd8SEnz263RKN7NWfqKjQH8GeHCr1&#10;cd7i3NL6nATP/skT4VLzsnkzdCKKZFLHs/XgY/ckWjs81oacpeKMVGEhUKKIzo5UwohsK6yyM5Ma&#10;ONAj3heP6sMnsFAdMFpdlCERyhEvOsV78SALWQYlZFCmL9nnWZkHQg9/PtlFJiBJtztDHMd26xF2&#10;+BAMBjR2oMl/UhAeVrYWq9ZKVSIS3i1bkdmyIzZfex3yJ09FUbO22E/pAaeXAAthe8ebkPXSTKS1&#10;aA/7nt3IWfUu9re7DsH8LOryQhxqcwOyVryvwCiMe+ilF7Gv03VwHz4K95WtsO7f3eiQFiOdWn3X&#10;0IfhZ0+S3OJquA6n4sCsadjZ+V84OGEistp0wJ7rryvJrxbyC7JHONLsGmQsX8Hzh1GcnMR8tEbe&#10;xq1siDOQ2rwTwkUS8lGRcDq5PmJaYvCSG94fGV18C3+oGPveLUCCOU1p8DlGp2LwmWTwyZV8ZHCR&#10;eQFVtjKprBfL9uJYO3QWkYJkb/5eV2UHmmzrzVqSbSYE4FGozx53T7g6r29UES8f61Gmy9rHi28l&#10;MpS9daIV9murw0f/SyZY+Q1R2FG1MiIsE3l62+8FYCm4z4vmloLzk9lCWWk4aIunFNHRO5bQnwW+&#10;rgS2DM+qeLYJKbPoWXursKCjCSg9u3wL3vJURXTASpeExRWqinhXHdSbkIhYvQ8m0XsEtpUgvzbe&#10;R+9e9LXMCZHJQT48Gx3EDKtXxa5niLbmZSbGpOHDJ/YzY27ltB1PUrksiZQl72JPy+uxY9Qo+HxS&#10;LFoSSbX133crxj7Qrh0O33wLjrbuhOzFi9gUwthH5zG/WWc6ktcguWdvBPYdwGECPeAqotNHP+P+&#10;Hkh68jn+UgZggkh99VUkdeyoGtaOa3i9227RrvFAd+S2uB6pfYdiC5lXin1Hly7Y9yilzcI3Ce52&#10;ZPtH6IvIhkTMH1+zPnoPBwn6SEEB1ZUf27v3RQYbSSh5H/awt9n/3EjKKS97GDYInxsbb7kXPzz+&#10;FMmDJy9J8l7uVrZ79hxxYWSVrZjL3m82y3EGgSszFKdRbz8aZVcDYI9QogxkT9ibn9Ux22Ek01vZ&#10;I5rI/IbaP+CyQ/dSQlaCWfZ1Ye21zdUjPVyLVxAHUyZcxcCxrQbr38ze2kgpqlf6O72mbFRqRICy&#10;NUgWT6Y0KxTH/nfuiXIc3Oc+zs2KJLV4gj5sb9dKxTTVxu56CzKuYPcznlpb1uCNNaBwAm8y9QIC&#10;hS03LHvw6bAftXBRgaxEj0Ilrw0mvjZ+YzIL8JiKjMhqcB27zfZk7GHU2AMIdGGVhyhRRrLLnEVA&#10;a8PmYTXKOCY6FbtWZbN71J5KxpqWHKqGS4wQ30Hsbn0NMlcsR9qP/0V21jF+z/yT4WQOcvF/f8Dh&#10;Vtfg6PRp2HjDLUgaPxE7r72BwPFj14O9cHDwQ8h7/x0caXkNPAeTsY/62bXuF/YOIRyk/Fhzy10s&#10;ableGDvZiHaPmUpW9yFt9efY/srLlEdk4pwsrHugB9b1GIxwXiFC7F02UJI4V32AnB+/Q2GLVkj/&#10;/BOCWAZsJMAH7O7alQ2vB4opq4KpaUhveQNSW12NzBadkXEVG1gu74OOgGjYHQ90Q2ar1sj/ZI24&#10;Gbxv3ryAXCI5vL6EygPy42ISQevPSQ7FmC1yzhSi+TE9isDmZwMI5kF0MAXo91MK1rCSwfk7AxuD&#10;LGczNPoE9Yo6whLRQacmr5nRJ0d6YtkYSEYyqcF9MchcFoXgGJsKJKge/PGLkR0lwDYhaNQh22KF&#10;Z+1P8DJfkjftn4on+bWA+7zEucUBK1r9PhyUIzICKc+SybFRpD1dD+EJbK1q1lhlFH5dib5cFAuW&#10;XjSB7Q9egPZ5BrU5pMxlkHGwxj8+CmP8Fhag7AUC6GxetKziwiAWsKxTfJAVIOsLX4h3YkJUIWbJ&#10;SBy7UQlxjYrbjvz1HspU//FbCRJoVJvwpB6FN8BO2u/EttZ03Dauh5sV7mXFR/yiawmhgHAusO3a&#10;W3Fo3FRseONVAs+Jg207Iu/btUh6+gXsvvF+AplMelUzfH9fN2weOgi7vvyUDhVBSOdTilli2QGe&#10;V+Gp1EreyANaJZ4uckHeS4V6w7x6bha82ZnwHD2C7266Fc4j+1U83Rdkj1jsQwr1fta7H6hITfKI&#10;Z9kTtEEoLQMZbTpjW99eGhsHg9g16CFk3HoX9rW9VvUeIX4ms/Kk5xE5I087C/O3EhmSYf0wNcxb&#10;vTcr9p5HkpBpttMNXkyKC6vVQINoQwjwoTovekQHYJM4OH9jYH3Ektnj7nkTNQoaseb0iArqYA2Y&#10;MN8Zz/xQjlCihElWYXst5E7RBuzEwQyOjUJBxyqUr2R39vJhgxGb6tRn0flhl9CVOBVnkaRoS5n7&#10;3Ma55cw+D3ZVqcNWqAHbYzahoMsFastg2SZA9r0unBVDUMSS0AjqCCVLJAaPOGywUHvLnnjmQGVc&#10;cbQr9Bd8T10nWxqABRhAwzgP+lpltbjM5gOBHcCzZj9mmr1kbQKbn4kUea7yRrhT/WSLYlbiib00&#10;/GTqXUsWYaNo5/x8gsOD7ZQbB4YNY+MiyMIu5G3agGBxtrp9iaOkLVqEwy3bwkWpJbImecgjSL7x&#10;Xux66ml8f9e/EAy4UZCyj+UVIFNSDBBEonc8ZGsVrRDmkRPxrRSP+qdc4z/8fZC/8ymToXuCkBYk&#10;qNVn/G/9S/PZmNrA7yxGJN+Fgy074MiCeSjYuBmpZG5P0j7+NoL9T43Ajh79sOGeLpREb8AtAz4h&#10;J/ZNScROyqPN19wM5/aNaq6Mgg+PCcq1Qg588NROzLDY1YCXOJniC06xEdxGtyr3oTLQY/Tgzmqy&#10;2MMBi97JVzus1iJcPH42bOEqCuCy1ZzsXLsxWJv3Jwu36V9Rpnj31SDJUQNJ5ESeDjG+JrIryeCO&#10;TKLTwxNtw+Ep8+Apebjt2ST5tQL3udLccn0fHTUn3xwcOZpSxIRical1ldQWAOppXrJdLruiYtno&#10;Jf1iFiRZW4ZsQ1Z876+Fyh7ZIUm2LZP5C5ciut0nlCF2MjadR2sIDaLy0Z8gLl0h04+Oz3NxxfT0&#10;PXSCgpgpDqTBg+erbkcwW7pb8hJ1NeuLDpj4gU5ijgAOusi4N2LTLbcrlkx/8T840uIq+LIOIWfP&#10;LuxrdS1SZs6HM0RpIiXl9eNgixtw7NWX6SRHUPDzeuydNgU+p53XOLuCPxcpEgji4LffQebpbH76&#10;CaQ074CQx43N93bH3ttuYAP0YN+Yycho1R7Fqz9FMnsmthJ4XQ5svOk27G/TCTlvvY6jIx/FT10H&#10;q0EhNyEXJqMHFZC0MvvihWTMtXipv51aJIU22wY8bHCiPzEp9SC9ZudqbljoYLKThlkvszFT0Ozb&#10;IZBF2fpIHGyBKFzFHrkgWJ1lb+C1iAt/NWSsICZGyaNZ2Fpk27v+VeHXV1JD82L7o+MQtFMrlRl1&#10;rUiqGLjPpt4IIqewVFEWdsVEqw0TAwZ5pB1b6sMXKLYOjDMos39sg11twcCSInPnR6qgcaGJjE3m&#10;5t+moBG1p86F7MSkNr2hJKlszkcXOjJDZXBGHEh+9xQZe4Is9SKwZ0kMm2U0pvJOBLMkopCnQmuK&#10;kfjqCjvww3V3I/nee+HP43cFThxtcx12PT0cQV8Qe8nke267j12/F0fnz0dqc+rWY+nsUSTaEMLO&#10;0aOxrtOt8BRkUb8Lm/qVrpa52X92Emb3BGTUl/V+6BC+TRiHnB/WwnP5lchevw4H5s5BRouOSGl3&#10;NQJNO2PnyJHwen3Y9q9bcax5WwQPHUEhG8CuJSsRcDrh25+E3fPnULJQGlGeKHBLmcGOLx45QEAX&#10;0bmU+eIhMnkIE+nvDNa7WQeyrC1ILe5Do1gn68kLCx38yqwH/SUf44qUu8jeEvWKpQ9lw2OOaHZu&#10;BK+s5uE3EVdVZE2hdJXYN6VqILEyUhpRh0tkjeCWTU63DOjLRvw7wX3O4tzsiv2s9J/7P0Q5YoHP&#10;wFZJy2oah0iCTYE7JHMLJrLVuuqSsdlS2U3JVl5PFMaqGGkUvWyRJJfs6Y1oaxIMUcV0Hl0wkq3/&#10;XVO2P3CSrbUVM0P5+ZQoH9lam9U3n69jYpNRvN8Fd5DcVSCsSubNz8aniePV5CV/bjq2XkvnsGU7&#10;7Fu+EI6NW5BNB/Doe6uQ/9NPyGvRGsn9RogwRxIZ7ms2BDipT6mF7emFlCwBFYZTU035qinyPzup&#10;YKCoF9VbSu8qHoWnKA/bZ0/BtifHouDqtkj7cClSFi9E5lXXIpiXhU2jnkEuG2zRzj2US9TuvCeH&#10;zKNxFGDnNddgb9vOKEhPVz2ZzBmXoXy5gD/ixIoeSWRtOpfsGWcT5FNNHoysUkyAe+j7yIZDPgyI&#10;dqBWlAcGs8wH9yopGffAm6jsqwY9pYlMdIvyRqvlgLKNm0gUuqBwf3txCXMb4JMHVz1ZB4UWkbP8&#10;3mxFmpnSNS9VBQQq2kvKrwTc5yzOLREGX2Em0qLI2nrZS84Mh8mKwLN1SKfMdIIeXuor76YGzGQs&#10;fy1yRI/Nodqo4rayAEz0sHWo6bgcxiuWwGz1UMMR3NYgWlNnSwHKkLBaG0jtPaWSxK9Daq3iLH42&#10;MSoDqV8Vw0/96MrJxY+39sTqMaMhz5vcM3kygrnFKGRf69u/H0lt26KQAN9+Zw8cnvgCklp1RPGh&#10;gzj4MrUsu/hdMpBCPbqtRx8yuUS0pWDPjj3+7OSjpJDoDnLy8OPokaw7P/Zedz129eqFQGYO9rdt&#10;h0NjxvF+2CR9EXJyBKEiB7Z0vg5bOt2McHExkp8fhe2jxrK1aPesoCQg5/8vd9qKBZQcM/VhtSBi&#10;hrEYT8W4MIRkM4h1IINnsg1GjNWhNvDUs24spkxcvOYxFf+W4Xkj67x1tgGZkKe56diITGqyVf58&#10;IT69mjznnmhCdqtoau/KCJh09Nes2NSlC/0dH3sWjVTOlErBfU40t2xWKXp7W7f7ydYWyhFm2mRB&#10;TgsLHYU4pacwzor0BQZtsCZEqRK0skKqoFWRDNJE06uOgT5oRt1xk+l1e6Eja5tMPtSNykNvAlxA&#10;rbQ2QZ4YJzJEWzs4n/JkclQBvnkpnYyQxy6MTpE4IeQzf+p+bG7fGbnNOmD7LffAuWknvAEvMt9Z&#10;jmyCO6tHNxxu1omF2QEHW5Ph3F7Yf/gaP91zN7bKjL/iPLKLRDNKbvTvnNibBKibHfQn9r/3IY5t&#10;3Y3tHTqi4IdvsH/GVEqwdoi43WRiWd7HqnW4seWmm5HS8QaECrKx981XcaxFWxyaOIlgliEn8YAF&#10;JnLzhApZfNKl39GnKRmuZ/lPthLcMpdHkU6ELO7FbZW1Lehk2rGVzqip9reol30zpQnrl/5UtF+H&#10;cZ5KzAP9L0oWHz/zpdSDWxY1jCU+xvP1+QuQGSfTYkmIVAEZ9N8CGUdJVN73r1IAAP/0SURBVNp4&#10;wZnScXD/kTi3mpbDawWpiXwF+cilDJGFB2F2KQW2yog8S301WkakjHCPiYPvaE1qVWpvtmJPIA4z&#10;CHRbwEo9ZkaU34JGB3vCGrNb7Y5komMoQ+zdqgTU/hwK2OwCn41yYJbZRwcSmMYCnEKdt2LAdgIw&#10;wK6awCZj+cJu5DF/h8dMwcGb78S60Y/hUNtrkHdFR+yfmKjCzuueeA7JLTsisJsguPFW5F59Dfbc&#10;eTc8BLjEkSPs9/1kORnVO5fYliItWz1ybnV+/lNaKb8nqeNYD8d+/gU/jxhOZg4iUkjfgj3ZngHD&#10;sJ3Sw+8Nwp6VTq3rx6bb/o2cllchk1IlZ/JsFDRviaNTp8DB+w2QqNQSsBIZIPlToUo7MDp2hwqz&#10;zmCdTDcFMTk2hEcIaulNZTDtIYumv2XnW5MlHxY2guoPT4XNd5HabNQY1uOCIhOO4EKWMbFBPg8H&#10;KyPndQtPTikre4NTwqZ2ojMpj1I0UgWYTdj7AP0hyYyEBs+QSsvxD8W5RfvJ/x66XJsH9FNzdEsd&#10;gfw2VbRQzzhxJC3IeslCZyKGx1hZCSakhy/CxXYddLxBI5nc5qsN2/VLwEZKJ1K2NfPjylgPHmGX&#10;N5geuSw2GE4nZmqMV+k/WRImgzSTm6xl4ZyAhM/jw6pBQxBiRWa9uwL7b+1CxysAN1v8/imJ1NUd&#10;kPzoMwgEXNh+6y346Y67EPG6cXDGFPxy6x1wFxSWnEnqlmLrnEdDeD7FsiWxdAX1IJz8XEKIond/&#10;zzVVCchx1KYhamoZ+QzwfDL0nr7mE+Rd2ZEONQGemolNd92NHR3awvnNjzhCpzqnVUvsGDUabnFM&#10;PNo9i8mgkcTDteVt4kTb6bB6MDHmmFqKp01rCGBcjJCPRLHYu7K+HqgUQqy5GAaSkeyzaIw+jPpJ&#10;97GH1v6Tp0QMLySQZRW92irCTOl0MZyCl7GyB6EO4Rcugp3aW0a2/SYzDkfF0PnNIobE2T19+ci3&#10;Uh5/MM4tSpv/OgtwIIYZpJcrXUmeLQZ4oTozSXplKyweb4bnWG1WJe8+bGMlxiKhoBL/kqcTGGDm&#10;DTb8+hG1X59sv8A2gurUdH1iZVsC6e5k99MwEisHMFvv0mb4GfwYE70VwRzKj4hDyw5TwOvH4T59&#10;cXDxChQTwFuvuQmbhz+mCiVAh/fYl1/hQNtrkfH2QrgKipDWoiM29BsGJ29EnoXuU9GC85ekvGQq&#10;aqgghINzv8P2nq9ha7f/4MDzH8KzuwDugITkzljwv0qlFSrTYZWO4h9q4IjdlE961qwcOPfsw6a7&#10;H0Qqge5I2Yvszz5Cdus22PjCs6omfQHp9r3q+pID8ZvljYqzC2My3xE2w49H78MMq1PFvoVgpkW5&#10;8bCNDqb0rpQoww1uXF+JTiUdTpkqEWVyIrr9R6jkq0HtbUacz4pYrw5JEZm3T8IjuH2haGQsikJ4&#10;rAQgDPBMjKZcjKdTKcEJ4ofaO/mJIXD7g2wUp5cmpWXxhzQ3BQD1LXBkyni42Lo05pYISRRCo4nQ&#10;MQR7AjP5IltfKI4gpKYikA9G6qJ2sYT+tA3ea7qbwNzgS7XVl0xhNVKW3FCFHrhZurogu7wwnpHR&#10;R3aDEu6TyfYTo1zY93kub1QcH3IgM+JlJf745mtI7dAa6T37wkvHyLl7C1IJ4HV9B8PD3/h9YaSu&#10;/gx7qUHDAR/ff4S0d5erkF7p4oTzkcTTl5UyPl4/ZfHPSGk8AfmXzUN+oxK7bDZSm87E1u6LtNCX&#10;Wo95bhqa3JIssgh6C/D9rfegYOsWFK/9CZktOmHLw4/xSza2gAd+glpm/+Zv2oSdD/TCTjL6rg63&#10;ouDAHlW+6lwCCv5u4pU/K3ki279JpGpSnGxgFFRTIR4mq3eNDuACSkiTKQwbQW/RF+Ky/z6FKEoQ&#10;2TJaQr73O6z0e2OJCxnvoPzIr4TAmGjKEp5Y1l8+W4vyVjAlE+9MOBQVpybjSS98ulQxcJ+hnoNk&#10;SXfAgR3xNeEma8vcgCJZafNkPbXqOZjATI2xwH/sAoJbNnLREXAxeNgeRf0lm1TqEeONRqPFk2Gx&#10;5pK56WWbw3Qii9E/WlvQO5geen/ZOLKyn91gADNYeLIe8K0u2+jU+46D0UFmzvjmOxT/8h1S//sV&#10;Upp3xu7rboQzz4HC79citWUzHGh3M3Lf/Qi+Yif23nE7in9eDxm/9PkJvHMcr/5VI2F9eNkQU95m&#10;Y7t8PooazkXeZXNo8joX2U1mo5AAz+HrxrvmE0ziP2iAOhdJ8GBnnmRawO73P0XW1W2wqW9/9maU&#10;bCEtZh7xOLCh1xDq8I7YKZPC1ryP1OdGYeO/7lDTFkpTGA6E0iMYFbUfMwhemUU4hRp8DOWJrOIZ&#10;RjDLHov3Vg7CVDqDk72t9dJPUMV9CQlN5uYbEeMxISlcjyeU+fsmElU0sl7lq4BbxkQSY3GsCYmS&#10;zC3E6TVGI+ft1/m707PucXD/kTi31xdCwbpvEaDG9lD4e5mJ/NoE8aRYsrYOrgkW5E2zsJIqs2uj&#10;9g7pkR2qhmouA2x+m9Jfte1XwHTRp9rcEYsb8QT0nVV9GKH3oi8LpZ/Jg8RomcLqxhx+N5OsMDo2&#10;mWxDpqVGVEzCFHS7sa7zDUhp1Qpp761CMD0Da2/pjMwr2iJv7c/wHDqI7Z1uQsGVrZDXsg3yr26L&#10;/MNJkIf4i/794+lEYYljK2GrEIHjL+lC5d+Q3YsDl09DfuPZBPQ8FJCx5VV7PweFNGeDOXA0mIlj&#10;H+1Uju+5SqJ0ZCuJEFW41xfAZ/0HkXBkVFkify6EHA5s7Xwb0ps1Q87H76nv/Czj76dMgWfnJuZF&#10;luFRljBTVN9w8XVdQjqmWQsg20fIPJRpUU4MMWmO5QDW5yNmBy6Mtmu7zJq8sLDnveJ9mfsdBROd&#10;S3nqw4h8K1WUhIaJH5k5mFIPAQVu4kVW7gxtCEe0FloG8bW+4QVqtc7pUim4/1Ccu5Bn2d65Ez1A&#10;2S5LZv9Z4epXV+lsJOoQeSGasqA2M2/kBdkiA0aMzI2CeuKWKG6C/ZJlT8JGB1FW+xvIApdSy/WX&#10;rRjoRMquqrL33XSrNoleWHs6/z60upCZl/nXIiOYEfGDyHRh0s/ep0bjaOuO2PEEu1ufE9v6DsQx&#10;dr/Js6bwfvwo+OZbHBg7DnlffQkvwXeuZIgKnbG8hGuD+exR6AbIFFUZORZ1IY5ZxlvrUdBw2nFA&#10;l2uN5yGXtqPjVLjz3Eo+l2k35yRpzxkKQ1bKC2gDAT9+uO12HGp1PTxJe1WDlJ7MT4b02Isk85Qs&#10;JJOwD++MGoMN19yJ8PbNSP7gQ8yocVCFB9XWbvSNEuPcGKiTMQlZbOzFPdUpOAhsGWk2sVc2N1iO&#10;eFcTyKNMYvwW1LKbkBGpxlzJzNAoRALxyJZtbkdFqUcGhsdVQ3oNGdQReWJGltkE/6H9mj/wGwAt&#10;Bfcf0txBez6O6WVHfS1KklGJrXBkFToEorV1KJisJyvUYkFSolCGpKI66hXJAgRNb1f2XARr/W8h&#10;j72Q7c6sRifuryRdW8kaPmrvxFhtQxmZPK+886s2M/cupWHp/bBL9cFnz4Nj4waECvMhsY6Cjz4i&#10;g7fGptvvURu/7H5lPvKuvhZbuvfmb11wsvIEdDLCdy41dkAcMl8E6e9twaEmk7Cv6QR82X+eYINl&#10;QCIYsBBFZOdfAbqMiQ7PbEqAN52Dgk92KSdYKlLkg3L0SuyPJnXfPI2bJ097713kt7oajm/WyhQU&#10;BWy5RogOpDC0RMOK1v+C1V0foDecjc/uuQ8f9ugDb/ZB5GxwY7KV/hDxOJ+Ank6CesIkq+kjao79&#10;EIsXDa0OSs6gWjllZA/c8OME9VAt2XdGF4nGJFcl+kIWXo8aHBYUr69MUBPcifTRiCXH3TXho2MZ&#10;0skSRTN2Dh3AAglTq5cv26RGFbjPNs6tPiKg5LSFL82DizpItkILySM9OsQjNNaq7RhFZzLrEyu9&#10;YBuZQvb5M+MVdzzM/DvaVwlRdCybffkoHY4CGKOKlC67MLoAD5tkzoKwdghPWOyYZtHmZy+g7p5o&#10;ToH9CDkw5FcZEdD4CrJwuFlHZDZrj/wrmmHfpMlwUat6j6RgX/sO2NP6Wjh+WIf9Qx+Dp2lbbJuU&#10;qHXD6vbPYSJQvPQBfrl5OnJe+ArZjeci+cqpCGcFlSMr4E7q/holh2js8oEtJuAuajiPTvkCOpev&#10;qGmrcvyed35EJD+I4jChJuBmT1VuBZ1NIsClDHcMHYJDra9Xk6cidrda4ODke5+vCBkvzcbujh1R&#10;2KItDrTsBNfhNAR8XkR8Pt6vRFXsWNB2F3vUMPV3QM3KnFjZpxaODOL7R8ni98W7YbAU0qlk78xe&#10;2txqGSo566tggo7O5FXZsi9NJZYR2ZvyNeirhSKSYyQhSlvUMqaONkdJDRAasLlaVUS8dpZD+XUo&#10;pSLfnHWcWzgjwhYtcdQtVzdlS5Ln1ejgkPkAj9QmY7OFUZJ4ZbVFbg1mmBkKmdnFVcLlRTq1S5GR&#10;7yv5q8J67Ur1HBczAWyR0a2qHoyg9z1QHBJ2ceNjvWoBqwzYiGf+2u072AM4Feso9iJz/7fXQyi6&#10;simK3nodW6ZMVQtkD86cqcWNA15s7tMD6c2bI/+qa3GIXaqLd112P5JzmcLFQRxsNB+Ohi8jq8l8&#10;ZDWehU1DV+DIS2uxa8gSpF0+AzmNXySINSeyPMtho8jla0bT2chvMAMFK3bBxXvZ2vtVHLpiGnLf&#10;ZhkorUOH84+Cm8fL0o3c775CUrtm+PHWrsg4fAje/clI6jcEO9p1xKEnR2L/vd3w8833IpKXQbIS&#10;55P175cwo7QxL1yHfJhhyGE9ySIRqE34h5OkBvO9PMCqn01Gmgtg4t/yJDiT+QgabOurpKmMWtr8&#10;RnzlpTQhNtSytFAM8lfIDr/RalKVPJokp2m0Wo4WNOhRQPnr3PyTynt5qRTcvyvOLTcUyMtDhtWg&#10;du50mQ3IqkZdPZ4SZTzBPc6EvBkWXkQeOUFWD+mwLlQLpoDMDtORva1odPhuOhrZahN4eahSNUuB&#10;mgwlrX0ou7PhRhcdFNk8R5Y9RTDFkA13OpuUaAkmAbc82DMosxBHPIX0ltdj94M9kbN0IVLbdsbu&#10;3n3hWPsjwgEn3Lv34eD8WfDnpTHv5bf2P5xYVl6/D+mf7cHhR95DwWWzFXsfbjwdhZfMQlbDSdjU&#10;bgbsl84iiMtnbTFhbjuZ++DDH2BX8wnIabIAu+58HQdaLYDz0gX44drxcGVRBxNk2ijD708UPKxM&#10;du+BEFzp6djNXm33DXeqjYNyW3aGa8x0/HjXDdh+/31qPaadZS5P3T+08n14KQlkYpr0IHRR8coN&#10;m1SYVnbvkidETIjVdvhSMzhZn3dUlUXdPvbQLjVQV+XemdCH4mFTG/uY8e/CWOaHsjbCL+WRimn1&#10;EJYHvaqxEh08/WrBbaDeNpHRKYF39NQWZJSXjoP77DW3dERA1sJ5asGvdBMC7oIbaqhVFfKAU4yK&#10;QeH3VQlAtrqIjc6IGUPyJTpio4es7RRac/h8dlPyyGjtMRbXxtsxiN3acJ1s/O5DQiWP2tduOlu6&#10;dHUv/ms7z+XUxAT/kcdkb7zpZuyePx8eHx3FHZvUlgnHWlyB7FtvQdK/7kBym7Y4cuWV+O6ef8Pp&#10;dCqdfj4YuzSJo1aca8c37SeigEA8dhkbVJYf9o2pCGbL5jhhOrhLkcPPC8tESsSyyfTC3M5LZ2NL&#10;s4nUfGTHgmIce+xjAnwGHc2ZyGRDSXlzBzxeOq+RoFImEpk5sc7o9yUpk1DAjS0DB2LL4EEI5mTg&#10;SKeb4WrWGttHPC1jN2qile/gfmy+rzuym7dFCv0a2dBT5svLqKrraACTjXmYY/Ro7E3ncajZpeLe&#10;8gCs/jEBVDLnqsCB2eKAoWoSLsrrRCRYYQqZEOe0IjMsgzo64sVE2VEZmTN58Fj6bcLeCdVQEC2B&#10;C+pwvQXJVSqzFy8/alIxcJdbZjJMTEnSqTXCOhkeNaDYYkLgsYu0PUjG6+GSSTC5F/GXvMugFUW4&#10;ABc51MArdZYOFziuhL7m92RuGZ4NwmgpwpDoAIbSkZTnMcr+I5NZGHONXrxM8E/SO1C0ncAmuIW4&#10;ZUjZ/sUXyG/eAbmz51J+hNQDhYKhYuyeMAkH27bH9tvvRWjvNji2bEb6F99oMuY8JwF30E9QpnqQ&#10;tWQL9j7wOnYu/Ua+oI8SZDdOvUyyW9v1FeQ1mI0CSphSOZLfaCby6GwmXTkD/iQ75VMYhz/agK1t&#10;Z6Cw4QLKnLkobDCHUmUWUpb9TMdPGksAdr7KcPsfTQLgiFPy78fOZ55CdouO2DJjKlndA//+g9hz&#10;fxcca34tdt94E4p++A6Fh5L4e+pzmYmoIkURzGyzXsW8RULOkpBtZdkeIqBMHll4TRUXosyUJpZi&#10;2KjF67+UqKbCmgL0xQJWvOyV1fIGylgLy8qCwndigZFkcbXXYBTymkRTlpBQ9VGUJgT9rmSNrE7B&#10;qfypwP174txSmIdsVrWRpYA7vbIZnglVqLdlVbsBeTMlOsKM0mEAu52P/dVh85o175gy5dK1QxCv&#10;c6vNXXRs1U1tZG2rX4uNEtzPEegz6V3PpAR7kY133GWUF54AAgSx/Cex7a3X3YaCVq1wpFUzbO7e&#10;Be6jqeq7IH9TfPgwttxyK7vXVvh6+DACm83hPDJ2aZIGJBOuAmQzD0HnlRFRj4tlwS+lB+erPOpb&#10;xmayluxAassXVdhPwn/Jbefg0NhPEPFIlIJ3Ir91h3HslV+QfNVkbO/9BnI+3Y91Ty8VJYHs97Zj&#10;+12vIGvZFoK8fAYrTRW5cz/PId38vjUf4lib65H2xhvw5hVS6z+MtJbNsOfGG5H/zTesgyB2jH6e&#10;ee+AfZ+8x3xKaCHMxhbAsR9lWwiXYu65JKWJMR61LE10t0yj6BHvQgzrWGd1wWS0w3j5u6hCQBvD&#10;NkT7Lbg2V3yzKJ5TNrWnFElpBNd4anCC20XS9PWpR6UQhSJ58oZZj+QXxrEs2BuLt14mlYL7rOPc&#10;8pFr41q4KEd89F4F3LlXa/MBlD4aZ0TBmiie3chuy4wIwf1gURSi/GbC2oBoX1XEd6feMhfDSo9a&#10;nv14T2U3W7fMSxBj9xbjVwUkse05bOG7VuRrF2dSGfd6cHDefGwnSxd9uQZ7CPR0dqFbe/VW01yl&#10;uwyQIpNHJ6Jw/U8sMHbcfwK4T01q7R+vK7u+CiCTxnyIbdTR25pPxXba/pbz6EDOQ/rl85DSYjr2&#10;3Poidl1HWdJyArbcNBvpb2yCW8KLxcDul7+GQ+Z9HPFi3XV0NMny+WT+Xfe9dLJjJW9Lrqteqc2V&#10;fqlgkoGerW8vQtY3/0X21W2x7oabkfffnxBxF2DP2EnY2/pa7GlzHQ7PpYTKzjxervKvkMiUygfU&#10;3B+x6SYvnoyWCVUyLB/BYNZ3reh89tZ+NWJpNGXhkqP3sDeXJ8/pUcllRE5QxkWovelowl8VuRPo&#10;t0nkRMZNRteA3RoNv96stgnZUr8eilmukYD0HieS5EUx9++Jc+8bMVxFSGTI3Wswwtf7AgVusYA8&#10;f/3YhTw52ZuOQl64Omo7TDCzdcrQTc2i1jDGr4XO4kOUMYQqeif6xbpYAFBbBjxscmKmhP/493R9&#10;BAkxewGydtkkPCVztp0pBSimjpXJTrlffoQ9HW/G0ZbtsblvPwSOZqDIT4eTN6FtRnn6JJV0qv3R&#10;FCFQZD54IM2J3dfMV6OPuXQycxrPUVbQaK4K+2U3Ichp8qo0OAEvoM+hXNl4+0uQWV10IZG+aD2y&#10;LpsGe4MXte9ph8euQXFJRal881VKK8TOKuQMQ1SD4tZT5s381v2pBulyYWebm7Drtrup/zyQacLJ&#10;ba7FoZbX4uis6Yj4iuFVjFkStZLj2Fv5Ig78d+xeAlt7Zs9MSpFJlb0YqJdJVRIoCOKmyg6YZFNN&#10;gt1KXV4/4SWigi4le3V9xIqFbllIrIHbQ8t7I0YpAnEqfeNjkFVHdqeiDKZzmSVPlXbTG1Bd44kk&#10;d6bAXeE4N9+XFt7mxg0o6k0K2EXRbFkjqym9LftQFE2glghcwOJmSwtbsClcn5JEHt4pj6TWofH6&#10;fjAYsjWtTX3WIrYQQyyyVQAdSbbssXHs1viqdW3AGz1/pmQtD5xkNJUp9VbFXIOsyczPPsfOTp2w&#10;j95+8X5ZkS7DxfKjXydVLSX/yLCyO+ijdJCpqBJmE21PcMq15Tcl1yn/TFrMXY5R37OcZP5zMXPo&#10;X5eNA1dOQCY1swBYhthl2F1MIiNKlvA1X3Q3TcBfwNdCAj9XzT2Zh533vY6D972NY5dL45BjZtPx&#10;fAkbW01B8JCLQJP7l01sgMMLvkVSm1k43HgyUppMwZ6rpiD5pldwdPEmhIpYRqx1WbWjRlTLuRmZ&#10;PCbfJz83Cpl0yFOa0Slv1Rn7psxH2F0Et1/Ks7zERhz2IFQQRKJln1odJdskT7e5MNRQpMA9nD3x&#10;g1FOWA0CcBlNd8Fa/3PYAjXUzFDxyW4upK4ORbHsTSxDA5xrqyGQYFEj3sFEK9Jv5vfU3D6C22M0&#10;wvHdl2oyVdkktyWfnFWcW7RuxGnHvjgb/AYrwa1HVk0zQok2hMdpKylk3jbCcfw1c0+nYGphJRgl&#10;4xGyN7uf6g+Ph+z1LMOxFpMfd1RxqD2hZZKUrOSYysKYzZYvMdMpBjeyt7ipBc/MvDKCpxw6etAh&#10;twPrX3md8DqZrX6V+J0Ugmz8EKJuK/jiAHb3W4YtN8/HVrEebyL/471kJA3fAt7yACFJNveR88nX&#10;8tvw0QDSp3yPA1dPhZ1AFOAKYMVKncgzWY44kQ0JegJaHEp5lQlXAvD918yBp5CNTxYqkz39uUFs&#10;7EhWv1TmrZQ5DxuLmOuSeUhrNA3JTROx89n3yLgl93NKEoaXzYv8qanY3a4zksZR1xYXsQeQJ0aw&#10;tOjTlJ8kaiL1RNa+egNmUGYKOcnI8nM2GXGW0GAQQ+lL1bHY1U6xRmsQJtse1E25TW2bZwqbcGGx&#10;EfmoTmBb2eMaEM6rA2eCUcmS4Dgy9pO11SilPG5GJuodeHS47CV0UpI6kFxWPM7Nm5YHDbl3bGeL&#10;YYsym+G26JHfKhbBCQQytbYsJ3N+U4d1TJeYrS4QjsG9eRIhsagVGJUDNWG66FulufQEsI0tuDeZ&#10;WrYalllkj/DG51ncirXn0MMeU3kH5OkGMum+wol3JtsPS94Vs58uSUXyJ4HDTmzvMAtZBIHz0peV&#10;VBDLb7QAeQTj9tZz4D2aoybzy74epybZOk7YM+eDHdhz/yvYRUBnXE4GpvQQMGY3XqAkRCaZWPS1&#10;kh5nsFweJ8cUMh+5/FtYXuSK+k7OxbxmLZE9vcPwbM/FHl6zuOEcXksiMCd+V/o+oyl7AR6TdsU8&#10;uC6dg/X/flmh+9eNn39TbrjZWPNSD5E0PKos5WfKSn716yTlIiOWfux+Kx+TWY8SDJDRZbWYQS/7&#10;ncikKqB9nJ+S1MOeW1bLh1B/xdMwCPmFZEWWGb+EL2AebCQngjoYC/skAoLSRNbhhl+oioJoHcI6&#10;vtcb8UujRvLsq5OS5FGBu6KaO8Q7k/j2oYREnlTbV8KvqwzXgBqUI5rg9422wZVZma2fjiQBXcxM&#10;Vi82wBaUBzNZUO/Yv2GMOqIGbYxk5gbWXAym0yHPShxKKfJCtBvyfMd5xkK1MfziRzayAkTL/RZb&#10;/P6kJBaZ3pvrRfIVM4+DoDwTYCVdMYWNwKVYrTQpN4Z5C5DaN3acQaadTUAKU85EQcMXydLz4Wgw&#10;Hxk8fm9nsvDPaTjc9PTXEgDL5KrCpbuw6drJ/FuYeL6ab1LUkK+8hvqMltxkPELZEey/ir8r71y/&#10;YTJ/PPvyBUh65gPVK50abZAkWrp0jsnZJOndg+4IJppSMYN8J9p7jiWIPgYXtbdsVhpAr8qyt0lY&#10;aW8be+3Yu1+BLSTraOXR3Hokemux3nVwRWwqcpK90KyejBZK5GtCLDKpu2XznohOh32xVA0kl7Kp&#10;YuAu00zDYdGQwM7rrlXbXUmrcUj38AwzQrEvVjTBggg9XNk4XqYw7g7XgMVrQ0xA9JQJDd5/DmZT&#10;MYzGACVJANfHeTHUJEvI5CFMHkxhC5/NlrxA78UkcwEKd56/EJ5UmrDttpvJZPXLdOO/YXay4sb7&#10;/qO2RDiemDXZ0ySY4kRG46nwXaJpYolLF176ItL42ca75qB4ZzY8ZEOqYuyjTi7v/KWWz54itREb&#10;UjFPTr2084l3kNJwFgounY+1t8/GgZtfPQ5u+yWzkDTsI6W/yzvXbxobYDZlzpHG0+Ddna/K4bTy&#10;7SyTsPeMJpsJbm3Df9lQ87EYYW6JhoXwkM2DGDK5PNjVSPliqPMFqrmuJHvLLrF63JVvVQN/gXA0&#10;G58Rxd9VQYCSRDZ18lGiFLaMg2y7Jg+Oytdb4Dt0oOTKWpI7ObMsKXO/kYhs/Qjsr07wloA7N8YA&#10;T2JVFaqRyeVZsyVDMfytlQdYsMpbCXrq75iAHsZINKr2n0YpEoE8As6sd+D+WO0RFdJVDWHLloea&#10;zmIBLOBnI6P2s/VqOrZsPs5VksoMHHKwy59PtqX8KIfhyloOu/sUAtfvPEUihUJw8aMj89ZTjkxD&#10;ZsOZSLtsCrZ1eQW+g3nKOZP9BwNsFBLV2Nq5/POXtT3NprIhsGeIBHh65jPPA+8xh5pjcqDTf46D&#10;O4XgPPzEJ7A3KJ1peEKS/JYpJ7bkfRF7ly03zyCQtPI4J4mn8SMbP4xPV9EuDdx+PB+jPehVplcM&#10;MbnRkAA3GgJqIbHZeAgXZt9JAtTA3STbCHu4EsLBKJaDDoG0OvCPsSJAny4wgaC+tw589EhlR7OA&#10;Lgpp76woubiW5E4E3GcR55bpnEU4ZpEnkYmYNyLjAgv84+lAjmX/M9qM/JXUSXQK/BLKCZowzF6J&#10;ylt7+mxVbx0Yr1it9LbMJ7FZ8tGPXZPM+xUt9qhVHm4qW3ZpUZJ518pKG6rn88Tcct6cNUmUDrPZ&#10;5Z9+voeYRCjyGsxA/pb0kjOcnDwiYIvD8O11IJAucTjmmya5lwXKxRFKGn8ESTe/chycGpOefB2R&#10;DFv+NQsOnk8iOKVJ8ivVkXTDieNTLpsGpFMStZiGgkbTUdDgZerpk893OstvPAMHm05DMEOmmZ2b&#10;cpbzyGMNiw/4ME1Xspib0nNidBD9DTICLdIE7LXtxEJETaQymu1o8NETGrjDRsS7zEhBbQKUJCq6&#10;21MDxQkmhOjXRWQU/OnacBuraM/UMdqwd9CQkqtrqRTcFdbc8jaYcghFZuptATc1d0HzOPgSicYx&#10;NHYZrnU16VEbKZNNcMKGjoWy0Y5RyZI6eddBZ02GPG1M9HY9m5utWNvvQhYmjKVHLZNupCuThafr&#10;XznCa56o3HOdBCzZa5IrDG5Z41hwKcG9Ka3kDKekEPUpQSxLKGQhojxoSXamUjFnnx8Zr/2ELS2m&#10;UkKQXU8DbtHce5tPQyRLnkpxIr4v+ZXS2NHpxPGp1PayyyuKIij8/jCyPklSw/e/OudvmLon6vjs&#10;b/bKWc5REl+GWPH7kGjZq3aIlT0Gp1tkdyqZaxLGcIL7/ioOShIfwU3/y+JCjcGL1KZMAm5dMBpf&#10;Ut6CLB6Q3RJQCbkTTQgkmtTGPZGx1VBojaY04fdGI9ZfebkC9PGYO02Bu6Jx7kCYBfj5Z3BEsZsw&#10;svUYTXDdVwM+srbsFiSbiXsOVVfOpMQoHZEaqGfXdhqSJUX193eDVVcMM1uv3hxE+xh59rq22Y5M&#10;b51ic6kZgNKNTdF5UJQsm+ueIgHOYRKw+A8WqemlWRJJKKfyy5po6UNNp8Of6UYg4GZB+pXcEK9S&#10;FWkwwnv2qQ2aCrZn4/Dra5G1fLtan7h/7tfIuFxkAOVPY7lWqf4t/1oFl83BDzeRlYncUCnAWRci&#10;C7e3nc28SCx8JvZdNRGRAkDWJdn5rUSVtnZ9mYB9mdfR4ublnV/uRSIxEkFxNFiAjE+2l63qP5xY&#10;tEwhzGuyUzG3hHZn0sd6zFysntIwjOT1UJQbNr2dvbiXPpgPMa0+gzkka2tl9zEzZnprskzlwV+y&#10;cX0UMl6kc0lwK5WQEIOsqjZ+ze+pvbdXqcri95JUJVqjjWoIuCsc55aBjSNjx8Bpkcc7yNC7Hr7B&#10;FyAsD7InuD3U3GF7bZ5V2wMuJ1gHMS7Z+090lBX1PhgOC4FrkslSFh/uiJW4tjyqmuDmzcn2ACou&#10;yrxPMGURNKxUrZTOSxJwy7yEne2kSy8LuPKt4LIZ+OH2GYjkhpA0ZQ32zvoSgRSf0sYScnTw3+K1&#10;qdh65WQ1+GK/VEYhZ6Dg21TsuWJCuef8TWMDyLh8OtJWbSW+2cClHEqK4udrJynnNqfJLORT36c0&#10;nYrdN9CxHPMJ3PsdQG6EPUQCnA1ksbGA+dfnVyOjEm8n+0s0J+uz3WWr+g8nJaBYth/1P3Ac3NPp&#10;PI5ibz2A5DaYOBhiDiHeQHDzbzFzta9R2X0RgW0he+sxoLgyz2HhmXQsWRty3ouhX0dwy0j4eDMy&#10;LolWvp9MuT5ikQ1VPSqsK7293Espc1cozi0cuvueO9TATYAearGRF326rhaekZHJiWyOwRoqQx6C&#10;OylYF3oJARLcMoBT+9kZsNDBkOeoyEaJ3anBZGW7gHuQwYOpFrZ0nkIe9ZFYJZmNKV+76HlKSsMG&#10;/HDsy8MR6tXyGK6spRJw+dM2YS+7fYdaxDtHhfX2dH8L/qMupCSuwYErZsNdfy6KL51L7TsXxxpM&#10;R+HqQ2TSM8ueUsunU5jd+EUF4HX/nkO/g928dLesMT8BE0x1YUOrKbx+yTFkaInJOxpNRTb1+vY2&#10;fB20mr0R5YvE6U85fy5/k8J7EebObjobh/jez3Oes9X/zKcGLjq/y3MhT0eTsK74U4mUnjLzU7bq&#10;eNgYRP2oAKIsYTqUfI09gLq5/1LSRMfe/qYCAWw0z6JnO7Gh4KdKwCiZ301ypVOZ26IStAf1WlCo&#10;o2OZnk7clV65BNwVjnPTdrW4il1BZSXkHRbpIuLZmizqAT6FU6WVxdGYKYL6o0Bd6KifZOTJzG6m&#10;yq2L1TIjnexjYSpC/2iZDhmEPOtwhNGJObzh2fqQmlMytcNatsJiltI5KvDTJBnwKdp0APsvn0pG&#10;m60WCki3LY5d2dXppaYGU0pMfieWrZhfO0YGbZSOb7IA6+6YgUP/WaeAWnrM2dj+K6dAbRdSEn5U&#10;vQ11fTjbjS2tpqk4ur2BDNNLKLD8c5SakiHU6Glv/YyCr/djR8spyGgwFRv6vaquIec+18md5idz&#10;OxVrz6WfNT3Gi8EkN5lEJdsfd4hzUaICZpPMEszFxTsegjkYBVtQj0vsekqNONYOncqIAf4DtYi3&#10;GIQI7MAEPfLvqqz2yJGJe16dDvZNPxDc2lSLioH7lPvdVbs2nCZZ7mNErs1Mz5VgLvFic+aaecIo&#10;HmNlXRjwcnE8OxST0ty2QG1ENfmAjqTM3w4hzmTHIKOHzC2P/IjgUd6czAOWzS1l4fOqQftI2lSY&#10;5768T04sASkM6SAirgiSFnyLHdeJg6kNe5fXpZc10b4SLxaTwRtZH5nfZD6OUS4cnv4l5NlR+1/+&#10;rkJx9PJs99WTRcqTLMqwDEGoZgHmhPFL+wnsJWaofJR3fFmz03HMGPYpAnZ5bAj9BZ4jUKyxnDxE&#10;5HyksCeMCcZsyGO4ZWfYaTY6lSQ0eeyIrJG9vYqHeCBziywxuNHg02dJhkZEBwyo7ZSgRDzrR4uY&#10;BHNr0a/T9vKWRTHOHlXUZj0Cbj/VRPpH71HCyf2UAXeF49y8xL7oWNgtMqfEgtxqZoTHR6soiTB3&#10;/lsEPdgMI+wi2NLGFsgzbbSpjHHuxjDUWAujmYKFN1XDWszuSVsILE/HeiZKWwQsAzjC3j/NSKcs&#10;OREpOF9J9Qv8R91m2AvvkULs6LsQx64kI5LBy2NAZWRBjdVLwUNmJHsfpcbe030ZPHluanCqcfoN&#10;h97bwHPxNzzmV+cpayXfaz2DFq/e3WGm2inq1/OVg/CGvPRxItjRgdKn0ZllTw71ddZlr1BezcbW&#10;/gsRypQNQ+lL8ebFnzo/KYAJthQ1T0jqV/wq2e5YImTC3PdWJrhNQeWHmVn3l86fRMToCG494j1R&#10;yEYV5oy6mhbw1FIDOCJLZFwlMLQ2AkYN3AGjAUfnzFET1aTxl4K7wnHuoMeNoyZehKwtMe70i3lR&#10;eSqZRErI3oUfVyW4JSOkXjoEfQuiFbhlk8uahU2gs2yDnkDW8+uGUQXozxYrj/0YSKdyPLsrmU+i&#10;wK3zYd8HmeraGqeex0QNK7sM0tHGlv6LkHLFLBQ1OP2ATgFN5nuk3b8EOWuSUfDJPuTT7D+mIpgX&#10;KNF9WpLtgv07ChSjy3FqAOU0IFfnVo1mARyUMnsfW6gW45YLPX4o0ZPsN7fy/BJW/PX5yjPJg+Rn&#10;59UTkPPBdsjWEbIX4PmQJSL6ply8U9WtLBmcRV9rqEEDt1iXGD+M/MxEXJj5d51n/wNzSA8L8RPt&#10;NSEZNXmfBDQVQCRQHQXqGToyx4T+3mN14TLyczXmosexxFGqg2OVqvJSzF0Rza3mGeQ7kGUwqfCL&#10;7LyZdZkNIfUkWAr+RDqY/63CwuaFpZWFzLg9T9ZMCnObcXFmJ+jMqeyCAurBTVdEO5QkUTPFCOap&#10;Nv9xcM/QuZD+k0PmNDEpbj1vSRqPLCTZ0fMtFJWAKrOprE7/NSiOG8EpADzQlJKhUHaU0rb7Vexa&#10;aiUpIt2/PYTdTScpzSvHii4v77ziFArw05tIJGQOMi6bCt/uAgXg0xXDxrteZs9w5hHWspYpK+v5&#10;mtZkJvLe30OAU+icB3DLg7bmttqqomDy2JFZZi8eJlNrw/Bh9I4OIsqggdtooFztMR+ynbU1ZITF&#10;G4V1wcqsIwJawO2vhqKJGrhl+mv4+Vqwl6wEE0weHDZEYeYkcFckzi2edDAnF/lq/Ro9VCK0sFX8&#10;CXAnWODaVItQoSdL5g6HbGilZIks3beg0ZG7CO5MNRolU107xvvxCG9IWu8wvR9TrbLBJW9eF8RU&#10;nQOFe8l/6trnT5qoSVPhEHYNfpOg0hYOyGIBAW5BowV81TT1qcAotfSmc5C24EcUkgGkUEu13glo&#10;M4VYbvzQsekYcj9IxsEbXmfPUP4QuQA787LZKJ6+A8fm/YjvRrysbl/OV1INKsl74XL1iO6isJqB&#10;KBOqyjunhPvEf5B7y79UZifOQNrlIlHYgHm9AsofcaQD+bIO86Scn5Pk539v3r1dBQlmkYDn0t8a&#10;bpaFKRpzD7AEEUuHU7Zbk+2O425+G5ZQtJodGO2x4NNQNZatgeRBRRCKR+E0jbUx1gDfmCooMsnk&#10;KeKNcuBw9+7sKbVRXCmjM8uSklIVcAfyslFA5lZPTTDoUNS+OiL0XDVwm1G8vQZPLODmBZnBpsVm&#10;wlx7kmzjPQ9AbxFwiywJor3NixG8oYECbsqSKdYQZvL9TIJ7sq4IriPe8wpuYUOZtrLr2Y9V95/V&#10;5GUFBnl/8KoZSL7tP8htMqsE3OWbzK/eS4fPrwW6fzNJryeP45Y1D7uvmkzGLP98Mt/DTRBubsVz&#10;7nOhiMeV3Xe8bJLVMrITbN7bO5HbaKZqGOWdM/8y6QVms6HORsorP+LItK9UeLKI9ylzxbWBnnk4&#10;/NLa8wLuIP9b2msHiUsbnJN1lY9HCbg15u5v8sGmLyS4ZbMesni7xTD7Ce6wCTafASvI1iC4g5Qp&#10;kXAlFM7UnEmMNsKXWAUOam0Bt9jRLl20aAlxUwruCsW5FbhzCW49JUcJuO0dCOYS5pbH73kO1eRJ&#10;JSZJTR6JRj27AfIccOHuppt6wWDNUuCWHYeui2cLJpDVJBoddVlUUMkSeRzFNJ0dgQyZVyFXPvcF&#10;Lk/rkgeNHpn+AzJYwcXUn9oI5XwcvWwKijfkwLstmwwngzvlM6JYFlleJlylTvlSdhtWW/z+Vteu&#10;ZiD6A/i+q8wVn0lAaefVnEfNpMcoIgiLLpuO9e0nqhmBsp1Z2STnl739ZA53JDOA3ddMhYPHlJ7j&#10;VJPGKUPsm1tMVzzhZaH66Bds6vk6720Oe6o5kL1QNnWeW3KFc5tki+uVfbeoVTkyiWouZefjthPM&#10;PdDsR4xJNsokuIkNY/OFiArKrmSymNyMhb7KLASNucPBWBTP5auAewzBPb4q7GXAffiee1S5nLXm&#10;FnD7Ce58gjtMvR3UWVF8bayKOcrWaQEytzu1Nk9MoJOvfeHKqKL235bhdyOuWDscZnMRbyLAm/Dg&#10;37IfoLrBMIZSlkyxlKy5o9MxkeCGXbInYNGuf84Sge3xRXB08UakXz4dB5rNhP+S2QS3bB9MqbF0&#10;EzwRWfUIbLpZBkdOHz+W7v7g1bPUwM625z8gTzH9BotLZELmXBz7eg+Sh7+H3be/iM03TEXmFXMI&#10;QAHhfAJ7Fg5eMRM/9XxDxZ7LLtKQSpM9SpxBL7Lf34l9l8vU2fLzVWpq0UWDOUh97XtWuFaY8uxK&#10;5758OOqT8XlNmRB2rD6lSZ70lioAe86SDIW///xWtUG9PNl5AV8fN51wKIdSg8ebC4kJAXcIpiYf&#10;ENxxZG49caPDS7LVAwkyGJE9BGNQ8LJobp5kLEk2sSqclCMyx0n2qTx4+3V0X6X4y4QCKxLnFubx&#10;CXOTtUvB7egUjfBEgpng9ieY4EmVFTgauD3hOIKbsqQE3Ff+dOKpCXqDWwO3ciiDSpZMpvY6Ae4C&#10;tT2xpizPXYr4fXCFvchYswdHycoqJk0wCbDzydxJDy9RYTd/SCY8BWH/KY0AKZ3cVL5pw/Yy8DMH&#10;+0csVsvVBITlJWmosq2DPNmXV1AmlbHtntdU2FEAnkoJEd4jGw/JxCtWUunJ+N7FI4I+sGG8jbSm&#10;88n0cyidTj9tQL7fd+U0JZ1KexUlk9xhHGkySc2rEXDL3uBp//mZ+RH/4dyVukwc+3rqAQVuWU/5&#10;Ihn6CYuMSkvdhzDM4kWVk8D9oXpmpYBbpr7OKa7Ek5A8wxaeK/okcPsSqsBlNMJP/08cyv23Xvtr&#10;cFckzi037MvOoENp4rVKwN3RdgLc404Gt/skcBsI7hEw8SZMBLeRzH2rLDsqYW4FbtmjpATcU4yF&#10;RBj5Q9Ml5yzJMHbhz8eQd6lsc/aScqpEjxZRl+686RXl+MnOTapu1aPqgKROmiYtjxXFpNuXyMaB&#10;y2eq5xDJtghalKe8xBOHtEXN8pPSCtjfeaaK1MhQeBr1c5A9i6wqFyxqvC1SJIxQphe/XD+dDepl&#10;+gbTYT+NHCk1ub+DzaYh6OJVj4ObvTDf7m4xEQXiUwi4ee2dt1Lzyw/KDhj9wSRbWvw8P01NiBPZ&#10;KeB+Uj2ZTmPuYWbfKeD+qATcmqSdXhTD25flimYldQteIbjVk/FMxBzBzQMDOmKOzL3nxvZs/ieD&#10;u0Jx7lKHslA5lBq47Z20odAT4K7HytWxQnRkSILbZSHMBdx6XP7z4zCZxHGQlRce3BwfVNMeZZtb&#10;efTeNDNlCW9cJtlMNmYTXMJa6srq+uciyd7SO9pNVzpZBmDECStsOB/brp6qti6TSi+bZKFs9mub&#10;CRJxLMsHj4T1JOad3nQeNvd4GUGnXKfieZYZhMnNpzJPshxtAXZePUk5usKuimHZWMSyl2zD1pYz&#10;IfsPii4vLy/lmYqSkJ1TX/xBsZpa/xmSWDywo89rKFCDSzKXZR72PbFKPaNSpM+5ShIt+X7+0TKa&#10;m8xtE9bWwC0T5ipTcwuwJVpyXJZQc0sIeXxxLMtTtgixEglRGnOPo8ZOMCA8Oh4uk0ycolFzlwfu&#10;CmvuEw7lCXCHJ/4a3LJfiZ+ebTW7CSb+Ld2LgNsoWxUrcLtxUxW3cij7U5rIXiVTy4B7ko7glsWa&#10;LORzxyH0z7KdSL9sakmla+DeJ2GwfXZ2+RJ6/HWlZryyjsD7bXCr2Di/E3Z30zFLnvcVZcdZ5Joo&#10;29R2knLsDjSZgbSl65UuV8AmyiPOENYPWohcBVIt6qEWTZySj98ykU3SgHc0nwy6Euq59QJetcI9&#10;3YntV06lzzEfSU0nIFxE6SnQOHfYZv358NWkFAXqUnA/ZpFeW4uWCLiryL6Bx8H9IaICcerx6Jag&#10;CdPd8QQfdfVxcJtPArfTQNZWaylFlnT+NbgrHOeWUGBptERvhv2ayiXgNlBzG+A9QnAT2CJLvKFo&#10;1HBqMwJli9qm6zVZIsuKDGTuW6vILkTSemWOge8kWTJJVwTkM2u89jksZ3g8ERxpL9sLz4Hn0hdx&#10;4IqpKPw8Gep556dcSP1JEBx96iOlzX8r3i3MLSE8aSwSWUn/zwaEZbV4BZNyXfnzzG/2wLuvgN24&#10;VI02WiiWl5yBHYMWY1czcR61KQECbm0Dn9PH4cXk+1xZDc/XYwvXw8nzy9MepFuUJyMH9jrxdd/5&#10;8G3PU0FX1cDPYaGLTHvvUc2hnMH6nUuAj7DIWkqNuYeS2KqoR/qFlRkvX0Fwx9LMMPuN+I+3JFoC&#10;MxVdDIpeJLgTJNZtRGh0FRQbNYdS4txHbrtV3YMsgJJbEHBXOM59MriNKLqmahlw6+HeX4fVIpNc&#10;eEGCu7ZDdhASWWJGk+2DyziUPvwrxo0BvGHZ9FLAPVXi3MfB7UQgWzS31gLPVQoec+P71uOR1HIy&#10;Dj79Dvy5sgGPBqRTk3Cv6N60T3djG38vgx3lOWwn23zs7DybTunZ51qYury7le2WQwHqbRaHY08+&#10;jiR+jW1tZyOl6TT2FMLgp3coy9rullMUs5U6jHLfskm/LxSEgw5DeeXwR5OEMpf1X6ctQpFBHPbU&#10;T0SXLhQOYwD9r1iRJey1DbK2tjnBTc0dRda20hb6xKEkeEmQwXAsiuaZVChQwB0cWwUOs+CReKMd&#10;/Pcd6v7k9uROSpm7YnHuvJwTgzgC7vZVSjQ3wU1pUpxcSwFbLBKwoREdSj3/M0ZMaLj7QfUEBeVQ&#10;UprcGO1Bf7bUYYq5vSdFSyYT3O4Ul8rluZQlnhBvXeu31N7SatDiN+pTPpZYTYSOpWtvITLImGUZ&#10;sVwjO2Y3mo6i31qG9juSAE6eYCyAlCebOVki4vgWLdpNFp+pRlTLzUt51vBlZL+7VR1fem75T84v&#10;H54PcMs2dgt7bzsO7nn6MJ6M8Rxn7n7WACzGouPgjmr3IayBaJioua1+E1YEZH1ACbgjcciZroM8&#10;jiZCaRIaU0XFuUtDgYe6daG8FLIqA+4Kx7kLClFEbaNaij4W9mY2hBJsiIwnKsca4N5UiyfkhcWC&#10;VrQvlOF3GaM0oPGhu6A35ynWlrklbai5BxgjakagPF5icnQA03mzM6i9JumKUZDsK2EYyeJfl0qr&#10;e9ONMrI4D1nU1+XN8RYTTWynxt1z44sKQBIXOZeNU3W3BIv4hFs7T6Pel20kfj3IJFLE0XA2si97&#10;EblN5qv8ymikSKitbScSALJZ/LnM2W8nWfy26Ka92vA7632W2Y9hphODOP2ifGqLB4mWmChZY25b&#10;AkPYqrY1tvitWBusxpwKuC1sKTHInUrmFr0tC4WfqQmfjuSqJ+ANOhzo3VM1fgmjVgzcJbWrWrnD&#10;ga8bNsa2hk2wp0kjbPl3AxTMvxr5E2rAO0YHx5fV+DvRRsxIyIqbZW6J2mnKhIsz20FvOaRGJ2WU&#10;8ooYOwbxdZDej4EmPyayBcuiYGHuaTo3Ur4vUi3w7wHuMLI/3Iljl8sihN+e5y2TkSSSkdJkGsKH&#10;z3KXrIokFoWb/xT/nI6cy2Qz+tIw5a/zIlNs0yZ9h5QJX2Jju8lIbzxDrYqXOSjZq5LUaOqfUbJU&#10;9pjbbEcZcPtKwK3FuXtGe2E1loCbRFel50tqgbDMCrR6LNgaJqZIj+FINHvdqrCTSD2jTMibWBtZ&#10;c+7CpptvxJ677sGezv/Clsnj1HQFabbHwV2ROLckVheeeDMB/d4fj0ErEjFkxTQM+GAsXvzuVRxO&#10;fg9523pTb15CZqHoD1nQTaa8MlOmoBm17ZdBb9tBYBPc1F31o+1qiZnMCBxoCmCSLaiehiXTImfy&#10;8+RVOSXX/mvBLUlG2UKBCLY8sFhFLdTq9VPYUkyttqGzl9J4Orw7iuAScJcpvz+aZFW9dGZJ186A&#10;vcECpLOx/dac8+zLZsK5LRsOcrRsuONKykXyc+/j6BXT8fM1EygbKTMlc+cwf+WnMMZfuFmBW5aa&#10;zSRzDzE4jzP3/ZSnBqNLyRLZGPPSZ1+kjNWmvMaSuZMjAm4yc7gKPO5bkP7jSKzb8zEWrJ6Lnu+O&#10;QZ+3n0dvWq+lI7H6h29VoxXMyG0JcioU51aJ75dsWIPey8eiz7JxJ1mvZWMx9M1EfLtnHh2UYZQl&#10;cRhZEMdsyZNidajuJLir/gSD2QkLHYnq1iIMMhbyBrVNeUZRlsgyJJlbIs80/GXKMWbO/ScUfsWS&#10;6rncYWy6dgpyGmuTrJSRPQXQ8tDUzCYvwXPJXCRfPU0CvHRIzx1zK+3NEslZf0T1HKcbWBIZUlx/&#10;Lo4Mfh/7hq/EgcmfqhHJsJ/Ng3Xv3pMLX65dA/f5TmzgEyypxxcrTKEMGWzQoiX9+dk9cQEYyeZW&#10;srg8gPXi/8yAiT6aJVAZ8bJXd6QmQt6L4AxOQuLHI/Hg66PRY/kL6LWcmKN1XzGB+ONnb41mQw6o&#10;+fNyW6XgrpDmVkkYgEzw0MJRPKEA/GTr8u5oviZi6OKJyHK8igXFHVHJp2nu6EAtRF/1kYqWGMnc&#10;sXQiBpqcSnPLioynzLL5ZckaSjL4sod2MXNaRv8uSZxQpIaRTvlxAkgyQjmbLDobRxrPxIY758J9&#10;1EmWZcZD6g7OSVLgZoMJZPnUFNWMpiXXL8lHWZN547KBpzibBY1eVBPDfm4zURWlbE8sDoE0u3OV&#10;t9Mlf5EfU3R5lJuyCEWWmQUwmDJEi5RAjVTr2WtH6/lqKsSlX4xQC4RtASMuyTUiK9gXa1Pm4qHX&#10;E9D9HYJ4xTj0XDGGwB5bYuPQd+kLeH/HD+zVToD1OLgrEucuTfKIvp/3bSaIR6H7ytHoTTD35gWU&#10;LRtPk/cJ6P/WKMxavwx3Z3aHMWBmN1MJVe58CxYCWCalm43F6B3lxSClvYCHjR7MpPaeRfCrVRtX&#10;bWI79P7q+n9VUpEETwTr289UG1GWRilk9C+HOvvQCx8jmCYryCPwq5l8/L2wvXb4OUniYEuMuuiX&#10;o9jdfDr1PfWzTFstAbXo7ELmp9QnkAYgO8r66s3D+pYJJWeRKNCflHjzzv3yvH43ZpCVRZZMJ5hl&#10;aaFEygZSfl5tc0FPf8tqJIPbstBkZ2+C24D4oppIsM/HuNUT0XvJZPQgO/dZPpJGzBFfpczdc+VI&#10;DCZru6V+yiT5S8BdoTh3aZJK9gX9GLFkAnoIuOUCK8b+ynrQei0djVFfLMA9Rx9QI5W1E2ew+4Fi&#10;bgOdiq7R7KJ4g8f3LTHLzkQauMdX2gHZSD70Z9BLBZLA1Lk7j8BZQNC8BHvJsLYschBg5b6bROY4&#10;l1AuP0n5y6w+17YcHGg6HQ61dZoGZulBZL5J2uWzkHrZdBxtOgOHr56Nn+5eoNZ0qgb6ZyZebtfi&#10;XMwjmcnDV8WhHB/nZV1DW15IQF9kdVKqUpIY/TBHJ6FOYTvYXLGY4XoRg94YTQIdVS6+Sq07WXxt&#10;6k41XaNskr9KmfuMce6TEo9Mtmei99JRCtylraisSfchWvyBlWMw/qvX0SazEy5cMxQ2Atto8EEX&#10;5cHtag8LiXmCOozAtvoI7oAC90RTiiy/Q0CejPQ3SAIML0trY+/XyNzzkXGV9qCmLAKqmA7mJjL6&#10;n5UkPi8jm7IBkOyAVcrcov2LGs7G0ee/obBmJfmYbxZfIESR9BuLHs5rYhYWP5SsYtwzZO8SypAn&#10;bUV0KKH2LRlkDaMqSU5PsJtIbqba36Bm8SWYU/Qq+i+ivl4yEQ+SscvDV6k9snIW/PRtTp3xcBzc&#10;FdbcZZIv6EHC+y+hG0Fc3kVLrftKMjtfZ69fidvXvkDGzoPeIs8ijKBZZR8eodZSnjMBPS7aiXns&#10;sqaagMl6Jwq2ySTPig9ln+8kkk6eK5T+w354kx1IaTxVLeESkOc0mIOib1PZHiW6XTEgSdFKJfze&#10;FGSlFv54BMmXz4DsX5LLhlZYfybS3lyn2P2vSkqMKdy4MP2SJPVkhZnGCBaQuIab7BgqPTWtj83D&#10;ntwLnTEMk8WFSh3fxZTCGRi0+ITDWL6Rsd+hRHl7NDJdJx4EVjZVDNy/Ufoy+SbDV4jei0azexhz&#10;Wuu9bAxb4Bis2vULdHGfsgsKq+0dalmLMYQ3rsU8w3g+2qGePDudwBd99uOUo9SHfw/m1pLMwyao&#10;WHGyJ/fObq+jgDJF7VlC29TvNVVcEtU4U1LA5o//iFSQIXvZas25IQ3bWk9XE6Qy6k+FO8P150uQ&#10;kxLhzeuHin0YZzqkxi7EZlnpYxlc2qg0wX1/rAsG1reeDmaMwYPEeVvx2KJRuH9V+Tg6yQjwhA9f&#10;hk9GnctJcvcK3BWNc5cmdSD/kZ2PEte8qlpS+S2sTKiQ73ssG4FvNh6hV5ymbspmseMhNXFdYp7A&#10;I+Y8zCdzy/7cahZZq1+oY/86Bvp1Yl4k0ExkSgzbk2rHvibTtLBc4/k4+Pz7irkrMmlAnhv55o+r&#10;IdsUh9layinmiiVmycOrBujsZn19FPbtOazUv763C0d8yN9FR5LMrA3OBTE51qltgqnzYwA/u5l/&#10;60hwRqMHrVv9gNEfTUaXdxIx8IzMTTXw9jikeQsot8rHh8IoreJx7lOStM40TwF6LnqWXuvptZFY&#10;t2Vj0XfRc0icc4jecTH0UUXoQu95AFlc7RfIm5xtdUOeiCzedQJbvaLKv1mSgpP+RHRs8KgLG7ov&#10;wC+tE+HZn6tx9mlYU8pMfR0O4vJ3e+Pudx+l0yxztrXvf0+SqRFicm5h87888V78yMUnI1PU0rLp&#10;rF/xpcbFFpds5yF7Q3pxSbQLFnMQJvMGvLP553Ixc6r1JIZ6LB2LF95/GR5qRFnEUd49S3GeWZac&#10;oawCrJjR789Br2WJvHhp7LF8k1COdCnPfjQFVzX/kuB24MY4NwZRmgylJhtkCGJSjIvSBJjCrmqa&#10;zoOM9eduU/TzkURfywbxTmYxwLJSYeTT5Fd112TqT7M345I196D+Z/dhzPrXFcD/V5KqL3qyEy/Z&#10;pIIDorflsSGPk7gkti37BPa1+WEzZCHKmI73NhxBj7efKhcz5VnPJaNxqDhLQ/BvJPmqVJacteYu&#10;TWHqk/2Fx9Bn6XheuPzWVmoSB+8h75cm4LOdO9hqN6Celd6zVTYll7hnBC8Q7PMJ8unGEAsmgjfv&#10;2wx/xFlytb9fUoJCqJj/qxUsBLc2+FtOIvL9EgePhHDn6sdR78u7cOmnPVD/467Y42QvxfOohnEG&#10;Qvm7J7n7YC6JKuqomukpc7inW2RpmRMyGi3MfVcNB6Kov7s9+DOGvz2ZGlrI8deYKWu9l49CD5Lj&#10;40snIyBhoN8oZkny1ZllyWlOIEm0tzhXgxdPIiv/Og5Zvo1D/0VPYOqCw6hkSUVvdk8D6XAMpNZ+&#10;2FyMedYAC0VaewRjo3cQE5LNM2TkH5HYFFgnReFCXPZuVzT69D40+KQ3Lv7sAXR8dxD80r3yVjW3&#10;9Z+cQlg3L1s9h3I663UemXpSnDxEV4IHlKEkr/axPlQyrcWrG75BtxXP4kH6ZeVj5YTJAE63ZWOw&#10;OWW3kmGnS6XgPvs4d5kkJ5Fhzzd//rDc1la+MbPsWiZ8+h/EX7gWd1V24iEy9RA9b9zoxXQ6GuKA&#10;SKufTcAf+SmfAPeXXO0fnMjMvnAAL25bjovXdMflH/bChZ/3QMPVPfh3Vyw8sobgF3f0ny9RJjVM&#10;wgKCWZvDHcHTVicdSVBzBzAoyos6Rhde+SAZfd4aiQeXStBBJEd5WDlhfdjjd3s7gWV05q3fjoP7&#10;j2huOYv8pDDoxQMqEwnU3yeGR3/LJPbdb9EYfLT2EBrGZuBhg111V3Lzz1dxYbYMxxPcsjzppZu2&#10;qhUz//QkEXDphTp8MBANVnf7lbV9936l39W8lH9ioixzw4PAsRDGmLPU0xRkp6lJNifr16WcyWEE&#10;eo9KbtSt+SUmfvImsVI+PsozIcQ537xDX/zM5VMxcFegnOUnskvomE9eojcr2jqB3Ug5scky1mu5&#10;Fvt+6r1EtLjiC/QoWRE9hDc/xFCEmTZKEzojsu4uMSoVcPzzwS0aLoWSpP5H91NrP/Br+/h+/JK7&#10;68yE8ndNzLcXdrw/fDOmsu5kSdkcfRCJleQhA17qbW1Lh44x+VjxfQr6v/0MSe7MWCm1XotGIstb&#10;WKHyOQ7us41zl03Hv+YF9+QfRA8V1z4zc4vJEH3X5c/j83VpuCE+gzeuORuDdF5MivFrs8jMTrVL&#10;0U+v7lXyR+uOysvUGTL6B1P5EZuKX1PCVTLpafaW91B/9V3lMneDNV3Q94sEuAPnZz3j+U4CJn/Y&#10;i7ExezCXdTfP4Mc8yszHS/bkVlvnWb1oUuc7jHt/LnotmYNeK54vFxulVnZ6x7BlE9QQsUSkzpSk&#10;9CQ/vzvOfWqSLvXBJePPOB+grPVc/hyeWvEarm38DQZayd7U3kPJ1s/GUK8R2HNNbjomEbxQ+xfS&#10;Ah0tFTJj1iVfzL1gQN5K1EJuqNTOVZKzKqDxIurKcnK+1y5fkeEaLQm4ZbDm1o8fJUt3LRfcl67p&#10;hlbv9eFZ5Tq//y7OW7tQGSuxksjQqbZnVRZeJGPLwI3U2/RKPgJbm+IqM0C729x455vD6LsoAd2X&#10;jz8jEcoAoJrCQU3+/YFdCmPlPXv/1CRZPLMsOfN5TiRW4NLNn6L3CgG3OAhntt7MdLelz2DFmgPo&#10;UdmBoey+ZPRqiKEYk2McmM8WP7L2Fnw7/jA2pifj4+3fY9mGz7Fqy1f4Zv9GHCo8Cg/ZQu5XAF5S&#10;xuUG9n9PkrPIHOicsBNFEVGUXrXRjKxlJBWrH1TkWvIbdySIK1b01KIkqwXgJ9uln3bD5at6ULdK&#10;1ZxdksbgCgdRIMPREsI6R0nOW9rQZNaj+AOy2VtRyIOk3FR8uXcDVm76Akt/WYOPt63BT+v34OvJ&#10;aRgdtwnzdEUYG3tiekVfavDOtb/B+C8WaLNJj4O4fGyICT5kqL0vHU+1yWUFy0Z+VSpL/pDmLk3C&#10;cvaAA10XV5y5ZRXFA6uex9xvV6Fzje8wXMW7AxhOffZc5Sx899IRTP70LfRc+hi7sLGUPWPUdNru&#10;bEA9lo/mjY9C98Uj0W/ZRMz66A18sucHbMneB9nGS1VyCe4USOWN/HMW91T64+7Ln0bTlffjquUP&#10;oOn7PXHTJyMw/Ifp+DhrPdKCRapxyS/VCr5ytoETcOeF3Ljkg65otPoBgrnbr+wSMvdlq7rDXpEp&#10;B+oa/F0Jg9rDHrx65CO8tHnV8Xs+2yRRdjlUHa7eyHbAIThDfuwvzMLL6z/AU+/8P/auAsCqamvP&#10;3L6TDEO39fQ9g4ah7Hi2IhICSoPdKF3S2F1IKIgKBordAtI5Qw7DdM/tju//1j5zxxHH91Cx3s8e&#10;Fufec0/ss/fa3/rW2nEexk0vTFKDlkTxZJx1f9bFgOUTWScSshuP/ovuwqpvv8Y9bT+hFRaeHcRg&#10;WuObEtx46dX9GEyu/YMC160XMVHgt3wqFry/SIX/jnZYsVYXvzHOXTtJOQdDPtz9xqN8yB/ik/9J&#10;JHbZn2Zn8EtTMGn8WgwhP5P3g99C9H54+Fbc8tI09KUzMXipOBV1XyMm4qAO4nEity6bi0/3b4E9&#10;rI32UMsWSx4lo7/gmeRgKc/CUAlOeet6KmA/pYQnvzeADmB/nPRuP5yxvC+ufOs2fFu+haTTj7oC&#10;O6LcxSEHWr97Pc/tp6jJkSLXPfWt/goZfy4pJBVLQb2WoEEVLcnCzHfR8a3BOI0N58msd7SK+BVJ&#10;dSdI3nltR9SLL/ZvxKQ3H8WQFx7EQALWwKUy04rlK2haR/kPECWvlkGLp2Pj+hwMMJQrsBpK/n1x&#10;ahae+eYt3LC4rnPrlht4rX5LJiO7qkTl8WiTlIA8zm+Kc9dOCkTYyr87vA39lv73Viki3rKEDmW7&#10;YsdXuCBxP0bFaa+V+ObzQwqZB7MwReo6v26RyRLjqeRE+Jcn4dZX5+HDvd/DFZFXSImq/4LEilYr&#10;h5Lrz9j0NNqsvoGOX28qYh+cQGnzARGX0nr1dfjHyr645r37UBAu1c6tlUS5S8NuKncfIne/OpG7&#10;NZX7lDf7qrU3fjYx8+FQGId9Zbjru7lot7wPTmYDO4GN46TVvfEu68z/a0ZSsvK8zOM3h3fivjce&#10;xqCFMlZ/vFIuKdPY+PzaA+F+IsKfKRItu375NDz9wTIM0O1mXUYxPMGDsWM3YcDiexSHrvP8OkRm&#10;ew0jPw/8wgF0Ncp9rDi3VKAgS4BKNPClB9H39Qm48SiVXGTkkonoe84XCr2Hx3nw/suFuOGV++lV&#10;T0Sf1+s+5xfJy2PxCM1bkdOOsCyWzaeXVV2PxkGR5KPSdFx+HVq9N6hO5TzpPSI55YSVffAZ6Ypb&#10;WjvvIQUt64QIyp60gkr4/jUKpY8U4dynrxiijo3xXHFaZf0+6fyRBrbfk4v+707ESW9fx0YiFuSH&#10;+7da3QdbbHn/tc5kmIAwNqFQMrKz0F2Oxz9+FX0Xjau73H6hyFTD61+djTe//wT94w6rsSTn1z+M&#10;j7dv4G/j2GiOnrb2pXIvW/cJgr/Qj5Cj/7ty/4JrxpRb1mSe9d5CtjqaMLb+umKWdUnfV8fine37&#10;cF69XDWgfXD9tVj85XtE7Qdx45IZdZ7zS6T/svu4fRD9l47DPW8+hhxPMVEwQGsjxXAUiYC4+OD7&#10;OPGDa6mIdcSpV/dXItTln0Tg5zJXsyxkpSgZ4c1GT+m4fDCRXkP+n0pfnPPmaG0lrOokOh4JBeGM&#10;+nH7V4/ghFX9cep71xxxX01OWtkbFXSu/1OdKVpDkamCB22FuP/1BRj4ygO0kJQ6yuyXivhBIje9&#10;NB6vzcjCSD35tgm4oNvbuHXhHE2xX51a57l1yQ2LH0RJyFWXG/MfU41y/5Y4d+0kyq0UnMiwz1bK&#10;Apv4i1rpICrwiMVTcduNn2Cw1Ykxeh/u6LQGL77/DhsKEbz6uIG8bu3zjlb60bRqTg8rQWgOeeSk&#10;15+iklcoBJO8/2fFCMJPxei64kYq049RszZyn0g+Lorako7jK1vfg4/XljedSc/atR/cj9akMSfw&#10;d5HayC0y9JOpiAYCVHDiqvRWErHWVmTiFFKef5DSnEHlbrbmhprjT6jOh0g7HiMN6eceQa4XDAbg&#10;DHkx8fWn0X/xFPQhHey/ZIri0XWV2dGKmiDOepFy7f/KOHzz8SGM0BVgpM6Fyy3Z+GD7/uo+EHJy&#10;Ov91XaMuGbNkGi0Z1fSXsRJVBqLcxyzOXZN45QBzM/wlaclHX2iDl5KrUQEnvv0U5ozegVsMRRih&#10;B0aduBafbF2HAYse5O8y+vC/jyA7WpEw0+CXx2HaysfIY2UMCzPPUlGIWf0ssaShcACfFG9D83eu&#10;w8nk2YK4P1bwH8tpVLhP8taqa0on1JwtL/A8Cf1pv0tsO6ao/3i3N1499LVqCBJm9IdCWH7wE7Rb&#10;0ZsNoW6eLued+g4b0pq+uOPrBVrea2uCPIQ8EpW+kuj/7GevKaSuqyx+jYivJBz7JjaQPksewh3L&#10;p+Dtl7Nwg+Wgsr43NVyH9Rvyec9fQXkIPl9kblBLOSvg+QVJqk2U+9jFuWulUCiChV+vUi36h7DP&#10;fxYppH4sHAkt3f7aTCybtw/DzTtVp85gywZs21SIES+ORf/lY+s8/9eILDAkCi7hxcGLJ2LiW0/i&#10;sLuUiqWhbW33U6kMFVyKpO9q8t7V11LpfohT1yVCQU57oz9yA1XKKdrhOYCT2TBiv5/I89tUy6lv&#10;XIfysANuonU4EMK7pWsVt26zpjeP7Vtzzo9EOZI8/53e2GE/QCVmLqVlMikrSmvhCvuwcstHGPTK&#10;ROXM9Vted1n8Gokp96DFk/DUmuWY3e97DIsPYZTOgyEnvYe3Nn7K3+9D3xXSoOq+Rl0i9THsxXFE&#10;bdLGX6jYkmqU+1jFuWsnAUBH0MMWK0qrUYI6W+cRonnjEj2ZjKELx+Hrd8sxRHcIo0xuDLHuxpaF&#10;5Rj6xgPoS/TWwlL/fRz50UjMrPZjwQ5YMgnzPl2qlo8T50vpiiqH6sJgWedFnThjuYT0+ihKIDTl&#10;SFQVEcRt+lFfXPv2rfCQ1siiRqe/RYX9oI9C3BZrqNTvDFL04vr3x5LCeBGkYu/xZ+MMIrZc/5R3&#10;he7Uff1T3+2HVh9cjwHv3KfeqSljxat1G95wAOtLCRALtYkkg/h8El772WjH0QqvIeOq5ToDl05F&#10;v6UT8dmmDXiw3UYM0wcwzOTH8Nbf4d31W3jMONblNN5blLaOa9Upk1gPE0kZH2dj/XVDEeQMUe5j&#10;FueundjeVMjq1hXzNFQkFzsyhvmfRDjgQBaaBPw3rs/DYPI3mVj6QH07lt20CQ+vXoxr3xiLgXWc&#10;eyxERjeOeWEq1h3eBVfET9j+AT2kSALRAN7L/wqnvN0XrUhNBMHril2fTHRtQ+X7B529rVU5ROQI&#10;xn/9DJp92F9FO1p+eC1pSh+0fvcabHccVqtKUb1xyZKRaLXmOl5DnMW6ry3SiqjedtkNKI14VZmr&#10;GDgbh5uNZOKbT2IgrdENi8crhanrOX+NaMot3eZsLIvvQub3JXig0SZaWDdGG0KY1GsTFn2ykseN&#10;V7PU67rGfxbmedFEbCvM/lWKLSmm3Mcszl2TeGUZfS0K8WXOFvSnkv6SoY0isXiqoHjvJePx7Y4D&#10;GJD6LW41+DArzYGZZ6zHJxu2ot8iqbi6r/FbRI1sXD6ePsM43Lt8AUr9XtVYtceTcGdAIfvMbU8T&#10;eYVW9K0TWWOILtu+H4ylgxiBPUTUf20g9wnqEt2p/P3ff4BUjqVGOjR300KitXbNf7w74CfXrC3/&#10;WNkf68szoQI+zJ+L1Of9nesxeKH0GkqcWnO+hyyp+zl/uZCGCAovvw+3L5yJLS+XYLq5EPdbvBhq&#10;tePp2zZg6sqncf1rpI+vzlPWou7r/LyI1R7+4hQJTqmQ5a9JNcr9e3BuSdLqxFTKUMXrV/y6GGps&#10;VJh0u7+38WuMPHkD7jUH8WiiAxMTd2LH2kPK0ZSpa7EOhKMdlfhLpM8iUqT9G+jn+eGnYygLtgsX&#10;lA7rcd8+hxPfE148QKMoP+dkvnUt+a9LGYGXd76L1h8JNbkGp79+PQpDJCysjQrSnX+sFE7+0/Nj&#10;jqeEGgX1xZmds34RdVp7Q4Qt4sM9bz6Kfiyrup7ht8rwV2awsdBaUmHnv/ckVg3biZkGO6aluDDc&#10;mIc3n9yFMa/NxtBaC1X+KqFVeO3r1dqKrb9S/45OuX9ly4mlMB2axz5bygKXbtkfxzB/qfRePgfP&#10;rXkJ0/utw8SkCsw1BjHNkoe1zxdi+AoqNhW8HwumD/l9Xef/VulHqjTj7WfgoCLK+ySl9GRlAVle&#10;4Kl9H6DNqmvQ/ENRugFE5Z/GoU9+rw9W5HyiykSU8dL370fr92/Ags1L+D2kppkt2LIQ/6jjXJHa&#10;MfHTVg1Evw+nwU8O72MTW71zLSnc/ei/4kEq34N15v+3iMSuZTxP30UT8N6m9zGvw0a1Ku/cZDcG&#10;GHdh3UcFGLr4QfQmiEkIuK5rHI2o+yweB3vAoaJTv1b/apT7WMW560xsfCVhB/rTTNbZSn+BDFp2&#10;PwYsnYM76EyuejYb41P2YYHRh0f0HiweswmzVr+AIeRqEret6/zfLFK5y6fgppemYE95oQrVKWih&#10;ExcOB1EaqsJVdOxOXdlXi2II4pJ6CP2QzxLX7r36PiKSVi53fTEPJ73dj5yelIeNRXp2e6wYTOSP&#10;RUfk/Gp5r586X1BbuvAnrXuc3DyqYufPfb6KNGAqbqLzpg0PnV53/n+FqGgI5QY62YNfHost2w5h&#10;evI+zDf7MDPBhhuTtmL75oMqnDpkKfnyUqEiv76nUyJXd77zMItUPAim36jcxz7OXSux7JnRIB54&#10;65FaPLruB/slciOpzvbPizExbRseMQBzE+yY22Ed3lr7LRHmruqxLb+TklNkVNzbmz/V1jIU/ZaH&#10;5X9eKupXzr246N1bcMJb1yuFbElefeL71+Kf7/TB6W9QmeWEYARDv5yBM9/qo7hlkF5KARvHKXQ8&#10;TyJKx5RbuPcpKuQnyN8fvZYNw1e2bWqlpYqADXcvfkj1JUhEqq58/laRcR19yZ9vWjoZm94qwKSE&#10;3XhCH6LVDOCe07/CR99vxsCXpZyPARUicvdbMhE7Kw//akcylmLK/btxbkkyRFE6L/ZWFavoh0RB&#10;tN6w3yKT1biVwYvuwdcbt2H6aRsw3+LCs3HAgy024/vNmRjy8jQVpdF6M+u6xq8XQZfrX5drj8eY&#10;lyfCHaG6SshQIhWapvJzGDn+Ykzf9BJ6rhiFtq8PQpu3B6ANFXaTbb/qLbzh06n415u9lfMt0Zel&#10;+9egzRrp2hek1+LYzdf0xwmrB+LMZTdg4YEP6MTyaB+wIX8XBtJKSXThWMatj5Q+y8dhwlsvYPU9&#10;uzFfb8PT8cC0hBIsHbkPj655lfe/F/3Fca3j3F8q/ZeyPBdPY/H5flVsu3aqUe7fI84dS9ICtehC&#10;BHcsmafG/WoPU0fL/QUiHrusgdJv2YN4/sO38GzfrZhlqlLLQUxN2YLtGw6j72IZM6Ed/8PA+GMj&#10;sfi6rA897JWJqAq54A+qF3uwUGVQvTw8/wXCBOmQGvwkf0tzPsPVH9yhIhvnrb4dp7x1FRWbHDwU&#10;wICPJuGENX3R9OPeaLbmKpz4dh9csOJmvJf/LZ1YPyK8lgyeWr17HW5YrI2fFsQ+FpawtkiDGbJo&#10;DhX7Xrzy5Ro8cc6XmG31Y64pgum6TGxYWIK7XpnF+47n/WOzaX57ncoSDxsK9pBqsQSPkXL/LnHu&#10;I5Og2vbiHBaG8DFxLmvHNX+9DFZjV+7EnYtn4/tXs+m952MWacrEpI3YvCmXXPEeKrbWoOo6/7eK&#10;jEeXAWI30qco8lYo5a5t7cK0WjLqUESmSHl5xI1v3I8tzkO44I1BOPHd/nBFvViQuRxt3r0SZ785&#10;Erd+/Rie27EKOcEytdCljBdR9C4awotfrFDLidWVl2MlWllNwJJvP8Cc1t9igSGI2fLeopbf49ut&#10;e3HDwrvUaE9lges4/9fKCFISr7L0lGOI3Mc2zv0zKUpP6vbl09CPLb6ulvtrRI0Hp5MpnnY/mrXv&#10;N2bhoVM/xeM0oePq78QH33+tUDsWUjz2Mk05XDLacMBLE5BpyyfyqCi/SlLIMZEUDUVQEnIjY9lI&#10;nLnySpxIR/G2LU/h1BUDsHLfd0R5Hx3O6kmwpDqq+GVsBbF/5vsvVXPr3+6c/0d5dSqGvzEZz5y/&#10;GVMtfkw17MTnj+7DtE/l/vcptJYeZ2U16jr/V4gMuFqfl8nykbKKldavTzXKfSw499E4ADLO4aAt&#10;jx61hIvqfsjfIjKg/kZ69RPfeQrfLjmEqY034dHLP8fgpdrrTeo651jKIBlOS0d3S9EeCaCoEj6y&#10;+BRNo9Le8N5DdDYlnt0bLdf0weLtHyHIxv+jcpSPLDMZRz52xWzVGSYTZeu697EU8VU+3vwVxidt&#10;waq7d+DD9RsxaPFvjF3/jMjsKfGf7lk+S3vmY5SOTrn/u84edZKK9ge9mPn2Cxi8RF458uMY57EQ&#10;bbzJeKL4fZi9aiFWfP4VuZygzfQ6jz+WIma6z4pJ6LtkPPJ95YhIzK+uRs9dUzYtViE/GWNy3Zqx&#10;VGyZ7/PjFCB8e4jYdy16iIogPsZv7ys4Wpn70SI8/tFbGLj4fvSlX6FRlbqP/S3Sd8U4DFo4DqXu&#10;CkVFfmuUJJZqlPt3jXPXShLeZY3BTe45hCZcWu6xRnBBbxn3IGvP9Xn9ASrcVCrc3Ri49NjFfn9O&#10;Brwm96Byv/4gBi8cj/Kgq07dljKduaFaud/vg+d3vVddOD8kMc0y3ez2l6fhuhXHIMz2S4TI3Xv5&#10;VFKPu8mtZbkzKnZdx/0G0Qaq8fOy8Xj527dUvP73UO7fNc59ZJLMyyzmr3N3svDYelX05KcP/3cX&#10;WezzppfHo8BdqpzJHyWW/Lx1i9DiQxn1dx2e3f+2VhPyE8tHKlnmQd63dL5awauu6//dRSIs/Ukh&#10;x7w0S1moY6XUsRRT7t81zv1zKRgOYt77L7DyBME1D/1/SWJjxAe+PA5VEdePy1GUe/3iOpVbFDvA&#10;spm88mmFbHKduq7/dxaF2lRuGdxVInQkJJPwjm2qUe7fM879s4nXle7m21+eieuoBMK/6mrhf2dR&#10;kQSa3TFLpkJmJgmCKx1Wyr0ILdVcyh+UW8ArEg7hhS9kxVwtdvz7RXn+eBFqI3RRLbRD+frAFj4z&#10;UVspxLFNck0p6z8kzl1XkpF1tpAbQ16QHj8x5aLk/1si7+qUOPjMNc/VlLhs5pKWtD5SuemAfpW9&#10;DTcslQm0dV/v7yzS8SY9u2LRXvp6JRt7dWH8Dimm3H9YnLuuJFO5Cr02mqi6W/vfXWJvVb5+2QP4&#10;PHMLTbCG3nPXHqHcdKhKfFUYsOj3Gw/zZ4ugtrza8bFPl6hRCqKAv5d61Sj3n8G5axJtsbxOushp&#10;ww0vyjJpdMSW/s6dFH+SDHhlCop8FVTkCOYQudu83xut1lyFV7LekdEUuJE8dKDq+av7/L+rxCIj&#10;1y4bhyc+WUZ/SxsL/3umo1Pu38ls1E4S9pJIWEHIgVEvTcP1NF9HxkP/F6TP8sm448XpRK0Q5tCh&#10;FOU+cXVvPJ/1Lp78/HUVJ9fi9HWf/3cVNWJwyTgsW/s+fQ+qnGjd75yOjpb8zspdc3l+kJFyMrZ5&#10;whuP/yE9cX+0yJodA5dOxpNfrsDsas59yqq+eLX4O9IRDbGP1ZDgP1vUVDRuZTWDm16eiO8Ltgvz&#10;qq7v31mpmOQOotx/aJz7PyUxVRIDlxVaV+36HINfHq/mXqrxI7/D1LE/TZZMwIr8tThh9dUY8dEc&#10;DFk27Zh3kvwZEmuYotjakORJeOCNp1EakmkVx7aT5r+lmHL/uZz7iCQPL2MvxNGsIorPW7MQQ1+a&#10;iIFqguuP46V/X5mAO5Y9imtW3oFlBz7RHK3fcUz2HyVCqwaLoi+eQHo5HWtzM6He78O6VNr2B6Ya&#10;5f5T4tw/k5Ryc6vaFD/IME8ZK/3cV28TyR8kwj3IQpRBPDKWOdYh8Pcy5dJ72Zeo9tzu1Zi/fpmK&#10;IKj3c/6NRJ5BtlIHwqllHZO+S8dh5EtT8emBrXQaNWKt1eMfrERMMeX+0+LcR5Ok7yrIIpIXSkmB&#10;rdr5tZrDeD0Lte/rsjqVNopNkK+u2OpfVQYvmoDPcjfh5iUyoKvuY/6qImNPZB2agTLLnnTxxoWT&#10;MOHNR7GnZJ8aNiDRkD87xZT7T41z/7ekGj1FNmQratKDl0W4rzwbS797B7ctnK7eZfhL1iT8K4hM&#10;Desrs/WX/L3yLSKrAMh6MQ8un4sv929SS0pEZBk30RWpJJFjlH4tR5ez/nKc+2hTzPmUJGujbDyw&#10;B099sQx3LJ6NmxaSptAZHfDKOAwgQg5YMhHXL+WWDUCtQiqoT9SRpdMUvWGFxUTojbz0c/BSGf89&#10;tYby/J1oj0hsEoHweVlgVAYq9ZXFkVgWgxbL6rva8w4g/+//miw+NB7XkV7I0mg3yChASj86vn15&#10;7I2LpuD2pbMx68OXsHLrJ9hfdlBTOorUw+8ds/416eiU+9g1wmOaalq0bGJ5lKep/izzGCv8duy3&#10;5WNDYRa+yNmGD/esx4qNn6iXEz3z5VuYv3oxJq16Cncvn4ObX5mKIa/QKVrECqZD1GfZWKLrA1Tu&#10;2Ksy6o7h/mWFiiqv+ZAx4Ne/Oo4cf6xq6INemYAhCyfilkXTcOvi6bhryWw8QOd2yqpnMGfNYry8&#10;djXe3/s9NpTsRb67VNHBmiLmf7JV64nIV25j8ldLKp+UPzXO/VuTsoQUyaZ0bMtbetUe+Udh3YDA&#10;rpblEhGLKVupD0VzZBu7AI+TzqTKkB87S/Zg0fp3cfNrD+EGKoU2vUuTWAz3ryAyxU0QWH0XPsy8&#10;DWDjHPrSJEx7+0l8uOs77CvNhSvoVl3etZcni/CLzFfUBnTRt4mViQSkq4tRBjbJr/Kndsp4kL8g&#10;Uh+ZqqvzrxPnPtbpyLhqzITWZUZr/6Z+l0qWc1m53ogfa3Z+h+EvT0ZfiQwsH19DVWoU608SzckT&#10;tKaT99KDePKzV5HrKlUVq55c/qMc+XxHyv9akseWMvhbcu4/KgmSC+L5CWmy/erAVgx5WXsTgYiG&#10;4n+e9H19HKnUeDz35Zuwh71UVC3DSmGrFfv/Y6pR7r9SnPuvl2IaIlaAn6g0ovALPlmCgaQrMpuo&#10;LkT9vUVNo1s+GcNenoYcV7miXlG1NreGRr/PKOm/T5Kn/++05P93Gf1s8lN9ZOhmf9KU2jHgP0pu&#10;WjoJfV4dj1w6fZDFev4HqcVvSTHl/kvHuf+KSRUcva9P9nz/p81xvHHpZAx/bRrzElRO4fH041Sj&#10;3Mc59y9LSpVCUTz00cI/rfNIuL5MhIiEf91rNf7X09Ep9/FyqzMFIwH0U2/o+uPWEqktoty9F45X&#10;3d3HlfunqUa5/85x7j8nRbGraC+uWS6DuP6cWUMytuN6UpPMQuktPG5ej0wx5f6fjXP/nmny20/g&#10;RjU6sW7l+6PksY8XMzfCu7V8HU9aqkHu45z7lyXp0etPSjCEyi0jEuuKP/9RMvqVaczR/45yHyuK&#10;VaPcx+PcR5+k8LMLczHwlQcxcOlYKvd49JdVa0lPblw6hU6evENT3s0js2tk7eqpar9IrFdTRGbe&#10;iNQemCXnxkSuIcvCicMqCxfJOJEb1RgXoUET0O8Ncu/XxmPU81MlV/8z1XSslft4nPsXJBmJGAgF&#10;UeRxYG3ODrzw3Vu47bVZGLiYyrp4nFpGuf/ySRiydKJSRlFgmUco79IRlBeROLWaaEHR3ukoIsdq&#10;Si0iI/luXCKNZDz6LHsAfZbcp4bHDl08Ffcun4+l6z7EusO7sbeiiKj9/73L5qcpptx/yTj3kWMf&#10;VHfyXygpHy4aQkRekxcKsDAj8PB7blUZ1h/YhVepfFPefhE3L5mFoQsnYThlwMJxuOGV8UR9Ir28&#10;PzMm/C6/3fTyBCXDqcCjl0zHhDcexstfvoUv9mzGQXsR/CGfCv2FggHVaRNbpP2PKpvadRGT34q0&#10;cv6xvF4s1Sj3sebccmHpolanMrNqZNkRHr0cox4j9qGWyPP5mbNgMIioN4QwK9VXa0F3SbHDf5KO&#10;/OFnD9SS5EpEHcb/ZNScDIqrSeqHapEkW56gvvK/2E/ad6kceVatwuQVH7Kt/hV+JVF4+CxVAQ9s&#10;fg/sFDe/80lVZcRSlOeyANhgZOHQIIIBXi8ShjsoDUoO0K6qSjX2QbYx+RWp9uk1l/gh+yyXEAK+&#10;MCI+r8RCYZccqwwckX5ykerEY2VX7DlFkf2BMK/rgz8iz+VhXfMgUXL5nVL7sX5Jit3nd4lzyyRf&#10;QRd534sMOBJlj7VS2YZlYRZ5uGhYe2kp94dkP2uOG/4WRub8+fji0ivxRdfzUPjxR+q82DXkXHWc&#10;fK4W2REibRBFiSW5pnplB/MTO06uIUldr/q7jFGWfAZ5f7lG7FjZLwUsr+4QSiLPFKTIO37kmgEe&#10;L7gt15DmJ/dWFSLn8ZgfSZDX5XOrV4nwqIBQHCqx+s7rhEP8zPMlv8Gwj5+p1CEv1g4cg7W9B2Bt&#10;27Phzz3Ee/J+ch0eK/mT85kblW+VT0rsGY8m1c6jOk2E11f3UNevfhZpbD433us/EF927oqws5JK&#10;Wfe9pHzkjcuxl9GKhCK0OFF5n77Wqyr7Aj4Xvrj2Buy5sj++63wuwjYby5l6wUxIOUsZSx0KMPyS&#10;pB6Bckzj3JJhyZQMcg8XlaL0o89R+tnnCBw+iAgrz0u+6rXb4d1zgHIQfo8HQa8X7qwD8O/Yj5Dd&#10;pQozGvChZM37sO3cCMfnn6Dg68+1BkOldxYXw7vvEOy79yLi9sDPQq/Kz0dgbw4c+3gf3j+WlNJV&#10;2BDIzEbFgQMI+mNvyuJ+UQaiUbisAkVfrUfhB5/ClZXFSvVqSs5jXQez4T1wCO6cPPhIB+D0wLd9&#10;H7w79yLEe3uJqggE4d5/CMXvf4CSLz+DvziHl9caq9xLRE2P4/ku5tufdQiefTnw83OgqBiRgJ8I&#10;JnSDZZOVjcCugwhUViLkcqLq+02oeO8D5isT5R+uRPmaT+AsKUPIy3tnsfwo7pxctio2F5cHzj37&#10;4WDZSrkebYo1Ws/+XObrEJwHctSywt7sPPhZbp792aRefMaIH2G7H67dWajks1at34CI083n+6mS&#10;eFmm7t37YdvLvFBhRSdc5QVw78uEe2+mWtlVLJsz7zAK3liBqpUfIH/5q7Dt4f25X+bLuvay7DMP&#10;wMn7S/5+SYop9zGLc8sFRSmCgQC+umEo8tt3Ql6nDOzJ6ILKtl2w9sJLqYwOFH/wEXI7d8GhDp3g&#10;z8+Gb/9BFHTsguJ23WHfsF6ZpoDfjpz2Z6OwYzeUntUB6/99LRU1CBfRbNe9E1DWvhuKOnfDlrvu&#10;hpuFsfu221FINNnUq9ePkFtGypW++wHK2vbEng5d4CvK1cw6sVPoR9a4cSg4qwcKO/VAZo9zUcZj&#10;tnEbyCuEvzAHOZ07oYp539KtO/UnAt+BPcjnffM6dkTljt0IFxRjXa8Lua8Litqfg4L23VHIa2y4&#10;4hoqCBtDdfmJgodtduzv1B15nbvjYOezsa/j2XyOzvi65wVAlQuBsnIc7Mjfu3RH/qo34dqxmc/Y&#10;EeXtzsZ+lkPRGV2Z13bIe+wJBIoPs2x6oaRTZ2zt2h5hjwu+/BwUdOqAA8yffdcONiiZj/SfkzR+&#10;UW5RvgNX9EZRh67Ydc6FtKbAzptvZv31xO7uRGleyUPkPfjMkyhmXg53ORvlbXuh6L3X4VNY8cOd&#10;5FPhy0v4nBko6dAZ267uRyTn9Z57EiWs570ZHRWtKf3mY2zr1hXO9hnY2bMHCjpksEzaI3/Ry6xn&#10;YPfFF7Ncu+K7S88n6qtLH3WKKfcx49xysXAgBE9uPg5mdGZBZcD11XcKnQ51OYcP0Rb5n36Ego8/&#10;Z6VmUJk7I5R3CL6sfahslwHnGT3gXL+efDuMsvdXo6J9Rxy4ui+VrhsOsJDgtsPGe2TeOxbFVKay&#10;Tl1ZkV0RrKrC7lvuQFnnDqyY81U+Ykk4cMmqd+Fq2xG5vIe/gMpNjkQ8JdIFcaB9F5R2aoecJx9D&#10;kCZya/cOcLTj/SY9hEBhHso6dqUCdUFhly7Iee5Fovg+VPC5ytt2gm1XFg7MnoVKVlhOx7N4PRuc&#10;X32jnmv/mcxvWUFNXhSC26uQT+WpovLnLn8Rwfw8ZLOc5HhH1i4Ey8tYwfJ7VxS++Qa82zbz3t2o&#10;3B3hpkWIsgFEbA44aFGChQUoJRjY2nWF/8xOzNvTCGVnw8HnrDirO5xbtwsk/6gs6kox+iQNff+1&#10;VyK/a0dsv+AcWqQQ9owZhcr2PXCwawavI/QrhH2X9eazM0933Ar3md2wflB/WkChMEI8tcRvKH7p&#10;FVSx4ZZ26oRsNkD7vixkPfIoz+miQI8mGFuuvQpuluOGc6+kVQxh203DYOf3vRls7Ez7LzpflcXm&#10;Sy6Uw39RqlHuYxXnFusk5sNLk1tAxK44qxvcG9aSFpRRmbuw4FmRK9+l+f6UistWfVZnoiPpCU1X&#10;KSvcdlYGkft7PkgImcNugb1DW+TMfxLrLj4XwX92RfEnNM+8x5577kVxlw4svA4o5sPvnDET2267&#10;FeVEre1nn6f4fSzJA5a8sxLOth1wmErrL8jTplPxF6EVh3hfRzsq2wvPkR4EsZcNxtW2O/Y+MB6+&#10;4jyUs1GVUZlLOvfAjp4ZCBzMQkW7Hiijwtlong9Mn8zjM9j4qGTi+Pqd8Bwm3Ti4Gy6/V6GnJKVA&#10;jkoqd0fmOwNF06fh0BOPw0s0/vbcXjTvdpZTBX/PYGPpjMI33oB71zZUduhBy9EVec8+hfwPSc9I&#10;1RykJKGCfDaE7lS+rjic0Q27CB7hg7koYkMsplI5t2+TylB1Iu/AFCui/B6VG62uBGzFt4kIBeMv&#10;+6++FlVsLIcyzsGexx5F0aXXopTWYU+3bvyV12D57O+YQYvaHd6t65U1zuzak2BBCsRGUjsVLnxJ&#10;1U85Ub6gRwYyB9yAbU8+CcdZHVWZS9p3yVWwUy82nX+eysf2UUMIWGfhUNce6vesS87hNbph078v&#10;VP7ML0mSGyn5YxbnlueTQvLtz6HZ0qiI8/t15I9Vyty5+GDFq95B/pqPWYhEPyKOv3AffHsPshCJ&#10;hGd1hX3jBha6n+b7PKWsBd9/h92Dhir0zBo5QsAIu++/B0Vd2iO760U4fPud2E3Tlj9oGBWhExXw&#10;3B8pt1RiyTtvUAE74XDbHkq5hQvLo4fdLt6HqMh8Hnr5WeUT7CFS2pjXPQ9MgJ8UppyKVsoKryIv&#10;LBWlnDWFyt6J6NWBnH8P9s+YDDcb8QHSjdDOTOxv3wtbu2VgW7tOiJTQzlRXuqIldhsK27fnNTOQ&#10;3V2oSU9agW7YN/xW0go/AuVEdlamKHfxCip35jZVuRU01XlU4qKziGpEzZCXfJzPUURUtRE9K95c&#10;jhxe5/CMcbRoHbifDXbnNuUQyu39ErLks24ZOBw7B49E5qAR2Pj4HPXueOFoEdI9cWUzr70GNp5b&#10;TGp0oGsX1QhtvP8+KjcvhqrvvicSd6a17EkO7kUulbeUKOzYKYvIq8esSXmkFs52pBhsCCXPv8Bt&#10;Rxy+bzwtDa0cAUMIwd5Lr1CNaeOF5ylF3D18FOu5A618L3UNUW5bu57YROQWZ/+XJK2G/5tD+Qto&#10;SY1y0ynJEeU+S5R7LfwVmnK7WTnFq95GIRGokmhUTtPtK9hLx4jITeUu44Pav98AT/5h2PlbKc8p&#10;mzYTh67vy3O7Yl8Xmnp/BFn33MUKb4e9LOSAvRLFtAgFVNxKouJ/Ve6iPM1hJTcJ1Vbul55GlE7O&#10;HvJVTbnH0zHMI//VnsOxZRd2XNsPh5lPN6/zg3JPqVbubghW2pA7bwZ8p5PDE9mDpTZ1f5WPWsot&#10;Cnt48RL43AHk0EoIrch89BGl3IVUrNrKXUmUK+9wBhyb1/EaHtUAfeJ8FuYr5Xac0Q62jVux8frr&#10;2ei60yLy3sz/j5SbJRKiU7duyBBsHjqc5n84ts4lDWO+xNGVNUeESuy+5moqW2cc6kmOS6zcOfo2&#10;0gTyYCp3hA1k2z0PwHfmGTjUvScO0OocJsD4eP+9Ux5SZS7PKDRHHrngFU25i9p1QNgXIJdmXbY7&#10;h1avG8uA+3jU3n9fTuucgU2kH3LO7mFUbvoYdSm3Zv+OPsn1lHIfyzi3hPK85I7FRK4ytlDHOx/C&#10;T55aIlyQrbbws09QsuErctn2pBQd4Ny4Ec7VHxMBepHGULl3ZmHfgvkoJkKUEqW2Xtwdmeeci3Ki&#10;SAkVxnk4G3vGjiX6kY/T2ZGH2MFKq2SFinO1o/u5PwobCZcsX7VaIURh+57wfPg1KnbuRMWOjVTu&#10;EHZmZMBL5TowaR69ejv2UpmLyeMzH5oBT2kh8jKoKKd3hmsbFe17muL2Z7EhdqOj1Ja0JBP7npin&#10;rn2YyOovrIRtyZtKyQrpBEfKnMyB5FCr+KDdTcpAtGNDKHzqZZZLNg6TdjhoxQ49/RwdSreicnmk&#10;GCVvvgU3aY/w+0JxXpetgmNrFuxbd8K2v5B8vZjX6gVbW+Zjw7dwbd6onDVXu3bIp2Vwbd5FhRMV&#10;0u7/n5LkTao58+qrEfpXV2w/93yV7Z0330nlYjlX04TtXc8hPczA1vPOxZaLzkNOt56qzDN7XqxF&#10;x8SsMskdC195kY1eUL4rQuEgsqc+xHIjoPF5ivi8dM6wvs9Q2Dp2wI5zLkCIDWBX7wHw8H47e16k&#10;rrPj8nNJW7rj2ysu+hFgHU2SPPxH5V5++JfREkkhIkswGMA2Kseurr2QT8XIY4YrqdjbbrsLYbrh&#10;YbcXG2j29/HBy8/sgHwibzbN6rYp01AODx2ai6jI7bD26t78xsIvL8HujmfCJgX/8CPY/sDdRNDO&#10;2NylB5GCXPDwbuSeTuVvfwa+7n4O8/xDpqXiit9+CxVntqcZ7YK8Du1Ryc87aE7D3iCKVryFHRln&#10;k4+3RbZYFlbIumt7I0rHLZCfQw7ehXy6A5Vlm1ogfh1NaBkVsOjMdqjatQfhvMP4vtc5qDy9Ew52&#10;OB07/n0RDjJv2WeeTpNRwbxo6KAUqNKO3Wzwgt77mY9sVvZhfv/uut4Iup2IFFUik4qfQ4XJe/1V&#10;uHZuJj/thrIzOqDwDO6jBan8V0dk3nMnHfE8oqHkrSMcBAh5i+X6Cy9GAfl2wZldYaMzCuUC/vck&#10;eRNF2HTVNShgQ91K5JaK3zb6Dlq2LtjZhVSopBi5bLDZHXqi7LPPQNcWexbMpSPdgVSpq4r0yHVi&#10;6dDCl6nEnbCNvhd8XloOF/bymQ/x2fYyj1E/83YoB5svvJCNlw2EtKWUKL/u7HPg3LJVRUvEsS09&#10;s4d6LhqhX5RqlPvnaMnrOb9cuSWpAL0vTAfLA09BDnaPHkElaYddzzyrdUBQIckw2Vrd8OcdgosK&#10;EnJ6WUE+RL2A15kHj8eJYBm5ZXEu3HY6W+VuBNwVsPGcsMsBj7cMqKpCMBSEJ0TD63TSzJfQabPD&#10;TQ5Zk/iEjoBHUQLYA+Sedp5LNXWUopIl5iMVYXtEMK8E7vx9CNgqYafzJQ5OQFwxG891lMMuHRA0&#10;Az6PDX436YajCJUBHzysUIk5+/LySUOKYBMnzuZn4yhHBcuuZsIuj7MH+HAO5tPHa7rcihZFmBde&#10;TYUn7WHej05n2OmAy+eHV8yOowx+cmyfj8/qYTl4q+BxeeHmM4PP6vfa4ZWYdyQIhyeAqLOC5VQG&#10;u4dlIDH4o0gSpw6yEAJOqpSrEkFXFSq9TubPD7+nChF7GZ81CLenHKikdeLnMO8fYP6jLM8A8+f1&#10;emti0fJ/gAodZb0FXU4VHw/yHL/LxXuwXimyTLWbyuVhHiOFBfBs2YZQbgGCvggCrBM3LxK1laCK&#10;9R1y8nlqAdbRJmnYzeqMlrzVH6/nfqd0+9eIn2bHT4WQXrOAKIG7nKjtpzIEyfVYmazNsHymIsaE&#10;zFDbigPEeilZ/j62Z1yIL86+kBckknKnjwrg43UdFCeP81WfK/vlfrLl1WvyIZ/UIppUVhHpUVSx&#10;eLWPoj5XCwtU9Em26lwWaEgqnt8DYe06PjYmec2JXzoa1DnSWyk9ldrv0uMYO85PEfQQUcfzOprI&#10;sbHn1q6jejopcpw6l1s5X7sPGxBzJDQjwHMC1c+pzuf91TWZ4Vi+JA9S7rEy+E/CU9W5Ito9ojV5&#10;1Z5Ze66YSDe56l2tXW41olkAkdrPUvvZJI9yrERf5O5ePsPX99yNHT164YMrrhG/VflVYbkPdSgQ&#10;9Ck9EbCpne//JhKXl8bTZPGInyq39bUBWEXOLW1fGxNx9BLrhhaRwlJJKkB9lsfSuldVF2sdIufI&#10;n9xbnlWSnCn7Y7/HklzryPNFYnmRa/wa+a3n/2epnde6fv85qX3efz4/lv//JnWd+0eI1L3QPLZz&#10;lWL1LIl2X/0uIkMbYp/ryn9dIvrn4hUdlKZ1Kbdu1Y1If3Uomi0aTe0f9YtFuI4mo9B4yUhea7ja&#10;NuG+Bq9yK58pPxz3Y2m4dAR/53WWjEazpcPQ4LWhP/q9MX8Tqb2vtvyQj18idZ1f+7pHHn80v9eW&#10;2sce7Tm1pa7za8sPx8by/9/k586ve9+xk8a8tkhD6kWDZUPQZOlQpLI+Gy4ejvQl1BX+FtORGuF5&#10;Ry2LRqgYt2n5TXUo9+sDj8tx+UNFHL+69v8WkWv+xKEUsb46EObXB6uD4lbwoBX9oV/eD8ZqMb3e&#10;/7gcl18kxuV9YXj9+p8V44q+P8hyfj9CTNRB0xsDfiwrBsDCrYh2jx909EiR3808XiR2jpnXrP17&#10;XfLD731r5Id88Zn4238So1zjiGsel+Pyc2KmWN7oD8PKfrBS1+otvh6W1/pAT6DWvz5ISQynY1ID&#10;3PErBLAHsnEMQfprw3HSwpE4YeFotHxllJJWi0cfl+NyVNKSrlsrSnP6d81Iq0Wa15KafUtGoMXS&#10;kUpa8tgaIYUWabFoFN1A0vZXRqqtSHNKy2ppQb2sS2I6+6P9cnxMqvdJPkXkc+28x35v/grz+Mow&#10;JS0WDa+WH/JSlzQn9W9B11GkZa0yOS7H5UiJ6Z9Ic+pWE7qfrbht8/JwpBKD9StuhI6YLFIbtEVq&#10;gFsnbOS1gTjhxeFYnrcBsfCbFs47no6nX56k10F6IbSeCPnTPklUWgbV1t7W/tOOlaO1oKF0z8RE&#10;vsd0srbUTv9pX22R64tIsDn2WeSHY2r/afmS3yUPIrXPqUvkGsfT8XQ0SfQl1rcj23dytqD5wuEk&#10;1IN+FP+LSQ1wG1f0U4y76SsjsPxwNXAf17zj6YikwFfGK0C6mCOqB0VEzYLgrwKu0rNij4ZRFQnB&#10;w31+/qb66mUKgpdHl1UhkpsP784dsH3zJUrXvI2i155D/pNzsX/SWGTdMhqZNw1B1uVXIKvn2djV&#10;qSt2nN4e2048HVtatMG2Jg2xq2EDZNZvgL1p6diXWh/7U1OxPyVFE/ksUi8V+yh70+phX/162Jue&#10;hqwGDbC9YRNsadIcW1qdgB3/PB27O3bGxnPPxpbL/o2d/a/HvjEjceC+e3BwzkPIfek5FL2xApVf&#10;fQnnpi3wHTyIcEUx4LbxwbXlCWQhSXfYD2dYRpTIWBOowT+qa57PX2MWpD9WykHGFiiRz9Xfj6f/&#10;10k0QGkB24iQgpWHd6hRgBIJOUrgHonlOT8w7uPp/18SEJbRnmpkY7WoScXc56U4+btLxo8IJAno&#10;hAIIlefCsXMjSla9hfyHH8f+MXcj6+LLsPmMf2Fz0yYE0TTkWq0oNBhQqotHZVwcnHHx8FOCcTqE&#10;4nUIUyKUaLxeiewL6HTw63XwGfTwGHRwc+s28jPFy8+y36fX8xjjTySg08RvMPJYI881qvN8hjgE&#10;9PH8jffWGXhfkTgKv/O+cq5Pb0aIv0l+QtwXYB69zKuT2zIeX8hjciwJ2EvDsLNRA3x38klqPm/W&#10;sBHInjEbxa++gapvvkfgUB6tmItlGIWXReULRxAKi0ELqaUynBSvADzLUZUx5Xj6/5dqgJt6UgPc&#10;i0ci7o0fd0rG5Afgfn2AOqjpouHHgft/JNUoQ+0U20mp9VFjwyR//KcYsjsUVusDyTI0ahWJ4mJ4&#10;tm5D2cKFyB8xAju7d8euFq2QbU1AMQGuKt4IGwHORaAVQAwZKATHsC6OACgAKfsFjI0UgmK8ifsE&#10;WA0ESu7n55ACUAO3OnW8Ol8fhwivESGwRqtFPqvvvG6UYBvmNiBgXC1+niMi++V3OTYkUp0X+S5A&#10;Ld+D/C77ovz8w/V5TWU0COKUAA2HSFCdL9etFh4TjtPyHMuT5DloNChj4uHnKuYjz2LE9tQUrGva&#10;HBs6ZGBn35uQP3ceKj56D9592xC1F9NY+uEP+hAIiDnUQjFS9CLyWZi7/C9bGYemhY2U/1P92/H0&#10;d05Sg6oWawG3DJX6r6ESA3+U6QrNFg9V83HURY7rw986SfUJEKvwBV1yGXDq4zd/NKDce5kMFiWD&#10;lpmXan2AQBC+Qzkof281ssZPwo6ze2BXswbYm2hGMYHYTWASMPKayVpNFAFXgpfGSjUJinB/DKj9&#10;eoMC56CANiUsbDpOjwgBL0L2KhLm92ichVsLjzGRIRvIjHVwGUywGyyo5LacTLncEoeKZB0q0o0U&#10;AyobGFHV0AxbYwucLRJqxNVSE3ubRNhaJ6CquQW2JibYGupRyfMq6ptRlWZGZbIBZRYdSk06VBrj&#10;eC96AfKcBGmvMihmBPVWSgIC8RaKlc9oVgZBJERQDlaLGIgon0VEAXp1OYjHICLPr8qA11YGSbwG&#10;XsPB3ypZRnuT6mNLszbYdP752DvpfpStXgbf4UxEg3ayddZaVPNwSNYhk9WI84iEZBR8kDZXgjPH&#10;G+vfOUntqRqsHSoh4/6voZLawC2zhKXBa/8dT3/XJExMqlCFOgjK0UAYspBfyOuGb/9+lL61Cnvu&#10;vA/f9DwX2xrXx74EAiIBWdhqhCAWJqhoDNmkAEuBFj/HAEpEgLf2ZwErv4Q1JCRhNsNtIria41Gc&#10;EIfCemSfjXXIbm1G7r/I1Lskw3ZxfTivagDX4Abwj2yC0G0tEL67BUL3NUfwwcYITkhHaFIaglPr&#10;wTclGb6pBNIZlOkE0moJTjMjOsWA6OQfi3+aHu4Zeniny2cakCkEz+lmnpPEc5IQnpqICCXK60bH&#10;N0TkwUaIjG1C4b3vaoLwrbz/8IYI3NgInqvT4Lg4BWVdE1H8zwQUtDEjn4agIDkOBdZ4FCXqUGbV&#10;wW7h/VQZsiyqjVltiQg7j6O3wbL06o1wkp07eLwwecX2xSCw/MTgFZksyLQmY1OjJtjQLQP77roF&#10;lW++isD+XYj4KuGLeOAlSw/JPMfYFJDj6W+Z6gTuo4lx1wncx3XhL5ekSpQbLZ/oR6sVUYOEaH9A&#10;rcjqE2YtQM2fJabqr7Sh8vMvkTNxEjae3RNbG9ZHGUHFRoDwE2SjBBPEkQESdBVQc7/Ef/0UH1mo&#10;zxSHgFELe0TIGCNkoiE9WTGBRcDZYYqHjYBVWt+E4pZmlLZLQtX59eDt1wDBWwiG9zUExjUAJtUD&#10;piRRrMBUM8WI6FQy7akEs6m8fi0JTiGLnUwQm0IWS8Fkimy5H1OY5yk0HrUkQglNoYE5QsIE74gI&#10;ATvC8+R6YUpwKq8vMo2fKQF+DvPaURHeVwSTtH1yXIgSUfmU/NIoiEwzac8xxcJjrYg8kIbovY0Q&#10;GtMM7usbouyidJSclYLSlhaWDVm1VQ87GbxbZyVgm2ncTCxnPQIGAjzLVkI2AvYSNvLS43BT5LMW&#10;Mqpm7gR0r84IOz2TQkMKdtdvgp3n9kL+tPGwff01IvZKuBGEg63XRZ3wUVFkfrCsrizzU/0RP/XD&#10;r/owjqe/VpIaUbXyW0Ilx4H7r5wkshlQoxdkdQhbNABX1MM9BG+HA85vvkLuxHFY36UTdjZIQh6B&#10;105wDRIgwgoANICQmK1igDG2rGLB4uJLOINAqCOb1SUSZBLJws0oSDUhvyVZcvs0VF1Gdjy4OcK3&#10;kx0/2ByBSWSk05LhIRP2kNl6psXBO4OAN12AjuBK0BMQDAtA1oDgDyK/K2AWgFbC7yKTBLirAVXO&#10;43VlW/N7zfGUSXK8Xkl0oiZyPhQIV/820cAtpeb6so8ygZ8namAt14rwHAXk6roxkeMpYgCq8y1G&#10;QEQMgso/jU5UjI8Ygxk0fCwP77QUGqJ6CE+ojygNWPiOhgje1AKOSxqg9KxUFDdLRFFSAmwEZRfB&#10;2kejGNSx/OMk1i9MXOpEqyPNq9HCNFFuJeQUJnMPGK1w0hCU6C3YQzDf3KMXcubOUOvLosoObziA&#10;qkgYTqJ4MMRmfZyd/+VSXcB9VJ2Tx0Mlf40UW1z4SNFGHBCcyaplFIdUsDevAPkvPY8dV1+CHQ3T&#10;kJ1AACDIKlBWnXQEETbySDUY+2Nsrxq4w2R0IIOOUjxk0FUWHQobGVFwZjIq/90I7puaInJvK0TH&#10;czs1Bf4ZvPYMXotsOUz2KUxZCYEqNJ3Xm8bfpgjLJZueREZKtguyXXAfyIBBZqxtZZ8GglECqACf&#10;h4DsJli6ufXwem6Ka5YezgVkmI+bUPkMDcjzySh+JRH5y8hiVyag/N0UlL+XSklBxRr+TqmkVH2Y&#10;oKTyQysqROS3D5JR8X4qKt6rh7JVqShbnoTyJTxmoRVVL1lQ9izlcd7rYSNsD8XBwXx4KT7mw0+R&#10;zyIBAXQxKMpgyDPEnqUavCfTaEw2UxL42cIty4oGIsQyC9KohabxeWmAhMlLKMc7zQzvdCsCE1IR&#10;pncSGN6IZV8P+R2SUCwxfAuZOj0en5HnGngt1YlLJh5vUHWo6lrYOL0hYegygiZgkL4CCw22AfkJ&#10;emQ2bIg911xNXXkOnsP7NR2jxHRK6ZV4b9VyPP3xqQa4j0mo5Dhw/yFJKkwqS4iQDOuVDigRdyQI&#10;dzTEuuROh0ctprdn5hR8n9Eem1LrocREhsvG6SKjFjCOMTMVa+ZniU9H4wgicWzseiNcRj0qzSYU&#10;m0woqm9E8b8I9JfVR3BEc0QfaEjWmUZWmUDWaCK4CBMWxissUj5rLFN9F+ZLAcFHC18QsMYRqMZL&#10;vNiC8HQjPNxXOT0epbN1KFugQ/Fj3L5gQtXyZDjerw/3143h3Ua2fqgNwsUnIVzZDFFPC0R8jfns&#10;9REIJyEYsSJECUcSKLKlhM3c0mhEaXDA5/uPwmcHwVNtNYlEeX44di3mVYmVxjGVQmZcLVGkIRIi&#10;Q3Y3QthOw1XeCpGi1ghmt4R7WyPYv60P25pU2F4l+D9nQeV8M2yzzXBNN8MzyYLgRILnBDLnCQRc&#10;svwIwVtCNlECeESJgYaOdTad7J6iPIlqlh9RnoYAPQF9MgF9bDMEh7dkXTVEyVkWlDTQo9jKujRY&#10;4aZHFNDxuRQj53kUbVSMiLB2Iw22DIM0wUldKed2X0IqNspij9Mmwr5lIyKy1h31z0MAd1HxZHkx&#10;rXfkOIj/UenYAvfxevvdk2I5gth0Y2U9PXvUB4+M7A254N+6CfunTsJnbc9EZnI9OGWEA91pr5GN&#10;XTqzBKSFeYlrLfFnCX3I6AUjGyobqd2kQ0UiQbOFESUZyXD3a47IPa3IAAlOU1PJJhPhmW6hmMkA&#10;2cjJkEOTTfydYDeRwEamHCR4i4TIKoUtCnMMTSJz53EOfnfNN8L5lAXF71hR/mUK3DvJGvNaImQ7&#10;AREvwTjUkM9HEIwk8hFNCER1fDqyTUqQEqJEonyWqIU6RxAluAZhUhKKkqny+FCU91fb2GeeRwmD&#10;z1stIYL5T4V5jfA6tSRMEfBWAK72yTEEyTBBlPcL0yDEzpfvEd4zCgIu94PHRSVPKu/xCKjnoNGE&#10;gUY2Ab5QMsL++og4CPgl6fDvaQTHl/VQvors/nkjKhbEwzaT3gQNYIAei8TgMZ5sneAu4aCIEgKv&#10;eCHitdAIRicxnxMJ8pOYP4J6gGXumcFympzCuqRX1D8dxT0SUdI8AUXJBlTS4/IRzEPxSQRzMdq8&#10;tgxZVKEXiZvzfOqPgHuUemMzmpGdnIi17boge+Jk6txGRANO+PiEsp6m6KZ4fDE2HvMAjzPzY5tq&#10;gPuYhEqO181vTNXVUVMrsqHSywA9aQj8rhaTDdJllYVbiw4h//nHsLlnd+xLSodNb9E6rwza+GQv&#10;mbVMOtGYtQC1jIO2wE3m5eL+Mmscilqw8XavB3//1gjd2wr+KRJ/ToGfLFiYnbDm0BQ2aLr0Kq4b&#10;i+2ONxJAtA49L1165wwyupl6lM4lu3uCTG1JAtwfNkBod2uEK8g+vS0QICN1IwFOAleEQAcCaJRg&#10;FiaYCZhGKeBnEGyJEkqEKStQpkQUKzbxGBOLQ8Cb+ZBjIyI8PmgG/BYgwPyGYuxYRFgzgZ6sORIV&#10;SUAkzOtVSzTC4ylhSqjmnJgIWBMEKdEw8ywSEiFI8n7RIMshwO+UCPMREqNACVICBPAQ8yz3jMp9&#10;+exK5HuEACl5lueUZ6bIeV5+9xLw/eFkBGnEAv4mCHpaIlDcEp5dzWD7uD5KX7PA9mg87DO1cFF4&#10;EvMwPoEGknmdxvtNY16m0YCy/sR4Rmk0oxJm4r4ofw9PToB/agq3DYB7WS+DGqPsbAsKW+lQlETP&#10;R4Zv0uhHCOah+ATIpCM1bFPPe8lQRpIAbVijASXGRHpz6djQsweKX3ge4cI8lolHvRne65dVpgks&#10;wsjVqryCEjE5nn5LqoGIWsD96zsnj9fHb0tSfqwNqRBZdFjG4foosgI2dwA+NxzrPsfO4UOQmdYM&#10;BaZUuIwJ8OrJZsmavdKhyEYlMWrEE+AoYQK1h8dU0FXOT49DIV1n59UNEbm9BSITWsA7JQ1esmi/&#10;CnPwPAEBFXMmsCghEE5MoSQSIExqmJxrpg6FD8ej5GUTqt5PgGczQaCoCaLO+gTOJOaVwBTmuWEC&#10;qwJpAU6CSohsNSZkygEyZhEJbyAs5whTZf6FHROQhaVGyFgRFIBNIPtOJfDXhw0NkYdW2Bttge9D&#10;TfBpsBHe8tXHs74GmOtNx1R3PYx1J+EOpwUj7FYMogyosuD6KjN6VxpwZYUB55UZcE65EWeXGdGr&#10;1KDk7BIDzuX2wjIT/l1hwRVVVlxXlYAbKcOqkjDaloo7yY4fdDXGHD7rk550vOJriDcDjfFRuBm2&#10;R5rgcKQhytAAnmh9glYKmXkSn0MAm/UhxipEkA7KM/K5CeBBip9l4KNE6GFAyi1IgyWMPkwwZxkq&#10;Fs/fomTpkUgy96XCG0pHMNAUEWdLBPObo+L7FJS+ZUHlUzo4ZhGwpYN0HO83niIdrirGLuycgEvD&#10;qzH1eMXMQxN4H7L0yMQERMelIXpbY/iuTkeZhFnSpQOUZa9jPrn1GGn0TfJZZpsKI+fvBiN81D+f&#10;wYxcSwK+a90S24feCOc3H/NZ5fUBBBcSj5rwngxhUqhzPP3aJMWnirB2qOT4OO4/KbH8SKbV+0UC&#10;4YBa2yJaUYqSZYux8fzzsCk9FeVmAmkcATmeDVBGfFTPIJRYpbAgNSxPZ0aFxYC8JjqUZFjg7SdD&#10;z1oCU5ogPC2JbjcbqcScJd4sjVpY9ASKjLAgO5MYq28KDcEMAjNBOv/JeOQvN8O+IR3h/GaArTmN&#10;SANE/HT1QxKmEJCVMAaZngC1sExhxwI2BCgRAesAWalIKGTg85GRRkxwRui2Ix0HCHZbos3wOQHw&#10;DX9jPO5MwxQC51AC6Nm2BLQlwJ5EsG1WZUIjhxlpzjikuONg9cdDT8CPixoRTxYbT+CLI0tXwrzE&#10;MU9xv/IvngZEpO4/uQfvSdGHjTCQeev9iTD6kmH1JKC+24qmbjP+wfz2KNLjchqDmyqTcJ8jHXPd&#10;BHoami3BBjgcbAhnsDHCBH9vOA3OaAq8SCTrJigS4MNk8Sr0okTzSuSzeCvC0qPKuLHsI6x7egie&#10;UD2WcSOEKpvCuzsFJR8STF80oniWCa6JqfBNSqaxNiM4gcZhorBxMdhk0cLcpRNUdYSyPln/oWmJ&#10;CExJh39sa9gGNUFBlyQUputgNwtYy/BE6oqE3ejJheMo8dRHenpqjDnB3GbSYXNaItaffyFKX3kJ&#10;kaJceot++ELiRR5PvyXVCdzHY9y/d2JBRQnMUYn9CV5LQCTIPxk/y4ooLkTBk49ia4cO2J+YBIcA&#10;Mtm0Ty9rcMiEFYKexK35PSIz9NiA3MZ4FKfqUfRPK9x90hEd24ANL4lMmmBKdqWNQyaLo8j4YnGp&#10;pUNLDW9THWG8Lhm16yEjql4wwf5lKplcY4Q8DciQYp18NBhkjhLfjQgTJFiIqDgygTqoYs5kjQQz&#10;tl4tdEAAlY49dzQZh8MN8W2oGRZ7G2GsvQkGlCejS6kOLW1xSPTGwUimaQzqYSAQ6gn68bxePK+n&#10;q/kzQhc1U2RfHCVe7TXwz8g/A/cbeG+dADi3Aq5yrClkhTGUQCGwhhNh4FZHJq+nyL0MND4msnpj&#10;0EIAtkBH7yA+IqCsV9cy0uiImGhwLEpkPw0GmbC6RrUYeR1zwMxrGWBmGZlYNgYeZyDTNkaYe3W8&#10;SDzMfFarn8/towHis6d743FmeTyurDTiFmci2XwaPvU3QTbLyxFJp6Grx/JkPRC0AzxfQi1gniQ8&#10;FOXzBaPikRBomW/5PSh1w7xK6MfL34KeFJIAGoespij6OBWVz1pgf4jGYbIZEXpZqkNZRrjws4xl&#10;D/JzgDohW5mcJMdEJkpfBln5gwT/Pg2Q+08TcpN1cJJph8jIw2ThsnRBUIQ6KyOUZCq/jDN3kZln&#10;W6zYdMbpKJg5A6HifHolIdjYAMSj5EdpDvyPDSJEIRrJVwGl4+mnSaBWRFyYGHAfH8f9OyfpqJHV&#10;7/wsLy8LngQEwYoqFD69AN+cdSoyk1LgZmMQYPYTkCUEImOoY+NyhWH7dOmoMCWioLkB5eclI3hr&#10;cza4hmpkQVCN6NDYtGJSBO7YcDSZxCJD84RZe3lcycNxKHjNCPumJvBVUggQ3jAbugJiYdG8Fj+L&#10;SEecbKUjLkCADRB8AgGCA8EuQkD0R9NRiMb4PtwYi8ggH3TWwzXlFpxVYUKbCj3SXQRBHh9HMCWX&#10;rRFhtXoCja4aCEV0BDpNNPCUz4oB84w4xYTNBFeCrAJ3fqYIGPNIBZQmArKVhiYxlIxkMvhkf1Ok&#10;+FshNXAiUnynIDFwJpL87bivA1K9nSid0cjZHk0dZ6GJ6ww0dP8T6e5TUd9zCtJ8rVEv0BLJgSY8&#10;rwGswTSCN0Ga7N7MMqGp4H3jYeU9kwIWHpPAaydRUgnQCT88J4/TgFtMTh1/3K+egc9rJegm+U1I&#10;8ppQ32XCqVV6/JtG7s4KMx731MPXofrIQn2UIpVgTS/MT+PLsg3zPIn3RwjeARq9EKxUOO7jvaO8&#10;fpQGTUJTzjCZvbchSUJrONY2Qt4SK0rnxMFFtu2fwbqeQS9pCkWGJ1J/aotMepJx9wGZUPRgc4RH&#10;n4ySCxqgqFEibIYkuIwp8JFQiP6qqf5qtBJ1ToaZ6nRwm/Q4lJCIDWechoIF8xHJOQwnNctOCUTD&#10;qpPzePrPqS7gPj6O+3dKsV52We0tIqEQRxXyX30VG7pkIM+aTIXW1t2QoXiyiJKsVCeMRWbBCWjL&#10;tjRBj4ITklB5bQOE729BlzZVdSSqWYRT2HgVQGuALeN+fdJZJcA9iQ15OoF6jg6FS5JRtSUJofIm&#10;dF0bwydMjWDqC/MYNnoZTRHlvmgkmZLIjAuL/kGiBAM7QWNvtBFe9zfAg+40XFllwb/KDWjsNCDZ&#10;RzAjiOl4HSPFLJ+FCVNMBLwEAoyJjFTYqI4AowCZwB0v4KyAmhLWAFtPBmkkMKX4mqKZox1OLLoA&#10;J+y9HCd+OwwnvX87Tl0yCaew8bcZ9ySajn4Z9fsuRdJFr8HUeRWMZ3wC00mfwdT8cxgbfQlTw3Uw&#10;NtgCQ/o26JMpiZSE7TBad8Jk2QUTt+YkSspOGFO2Q5+yFYbUTTDV53mNvoWp6WcwtPkEhtM+hrHD&#10;Klh6vYHUa5chfehCtLx3IVrNfhatXliAk96ZhDbrhqHN3mvQqvg8NHF0RH0agQRfE+hpFCWMo+Pz&#10;6um11JZ42c/ylbIT0bMcjCyjBGHtBHZyeJaZhaCeCIs/ASkeC1rZDDi70oRh9jQ8626GtWToRWjI&#10;+rRSx6o9HuUJSRiLekQzE63unBVm7uY+N42Fj15VgMYgaCMr356GChm2ONdM405GXx1KqS3SFyJk&#10;IMTPakYpgT44nUbknkZwXN4Exc0T1bjw2KqKPulr0SXBq7fCr5O4uXiJRjio87nWJOzq1BH5i5cj&#10;6mC7oPsvxFvkOBmsO9UUzTEJlRwH7p8k6VEPUmQ6eUCGRXmcKP32S6y74hqsa9AQFWay2Hg2BjXq&#10;Qz7LKBA9gdtEd9OsxtOWJRhQeAJZ0tXNEZXheRPqKeYTGw4WGzctnYtq/C/FM5VM/CEjCuYZUPSK&#10;VbGqYGlzAnUaGzMbo8RJ2WCh4qXymQaD2yD3STw6ShYd9lvYoFNQFGmALeF0vOpPx62uBJxdocMJ&#10;lfFI9+hUSEBPYDETJIwCQARfc5AATdapCyURpKxkmxLYEJDW2KaB90qgC18vmIrGZMEt7B3QsvhC&#10;nLhtME58/060fm4CGt03HynXPwVr12UwtSTwNlgLfVIm9MYCGHWV0BsqEa8XcSFe50d8fJgSpYDf&#10;uVVCqOI+eu0/EWKJEnV8TKrP+anErvczUn2+dk053st8lSNOnweD5SBMiTtgTF8HQ+v3YOr4ClKu&#10;fRENp0xHixfGoc2aW3HS9gE4Nf8KnFDVCQ29rWjYklhGWoReDJ8plEpDlwIDQV/PchNwj2M5xhF4&#10;JWRjYLkbWf4GioVln+6wom2RCYNLLXjWk4bvWOf5aEoD3QDRABl40ERmzrqmcQzQOAZ5Pekk1TpQ&#10;JQRDJh1KQdRPPSOQO7c0QtkiCypp+APjycAnmWCnvnkVURB9o95ONhDIqYPT6OGpceY8/4ET4biq&#10;CYpOEB2W6fm8j5ARI41JtQcpItP03UYdgd6EXSmp2HDN5bB99wX8AS9cbDsBWW1Slq9VaM5/ZJkK&#10;tP4fJ3l+VQbHY9y/PcXGrsZEFE1608X1C+Ttx+5xd2Jz00ZU0CQ1bE8t+UnQlg5Fp5GNiOxahuy5&#10;CNYFyWTGJ5KZXJtGZp1OZkM2Q/YsQ7y0MAhRIjalehqvJUKwlrHSZc8YUPkZG13eiQgTCHxIQIAM&#10;S9xoGa0gY4vFjY6ADTRi5j6Ji5JxIwUONEJWuBEW+9Jwq9uMbgTopo44MjwBCjPiw8mwBlJgDZpV&#10;3FeLJYvolbsf67rTE3iEVVtDCUjytUDTigycsnsQTnnnHrR5ZBwaDHkSpl7PQ9/mXRiSt8BiyCUg&#10;FxOQK2AwuGGID8FI0DXqvTCZSmE0VcJgckJn8iDe5IPBSACmvdEp8CRo60LV2yNBVwNvBeA8VkTO&#10;qUv0PMZQLfo4clSKjvmI0wV+KjQUR0q8LkjADqitTk8zaOB1jAGKjZ8dMPBZjMyjmflOYBVa4iK8&#10;J5+HRijOzGdvuBnGk4TJv4LGtz2Bk56eh5M/vwutDl+EFpUZSPe2oYG0smylQ5beCEXHulOdsiq8&#10;Eo/EkJS7xNzJ3Gkg9VELjDQEjR16dCuLw+12K14kkO+KpKAySoYdpEdFIJchjhJGkT4KNfSR9wAN&#10;AoIkBjQGfnpfgUAzhAtawfVlfZQ/r0fZrDh4p9EDk5FHBPCQGscv/SfSwSmzSGVWK3VtGnXx3obw&#10;XJ2OklZGVCTI2HEeR/DWlk3Q+m6c5ji2AY3E2M2J2NQkDfvuGQn/gSx6gX5tTRXVE+QneP//DqfU&#10;APcxCZX8fwTu2s8cjSBS/fIAXyRIpXej6v03sOHs9jiQaFVTkGWBIKcxnmBNBiLhkHgrFdeCKAG7&#10;wqRDXmO6j+c1RPTO1mrNCp90LtIVVTPmhM3IUL2JScAEnjfVAvtMA4rnxcG2mI1heyqiTulMJKuW&#10;WDQBVEA6KuORI0Q6NugIxcuGGQySMYWsKIg2wtfhxnis0oo+xXqcysad5iIghMjqCOoCCALEwqYt&#10;bMQWgoOJzC4eVhX6sNKdTyE7T/XWV8DStLwr2mzui5NemYzGtz4GS9eXoG+yBrrU9dBZcgiKLpji&#10;gwq0jIqdRhBn8CHOZCfoeQhkBL04gjABU4BYx98FoGnXKFFYuM9Ehm0geOuMHgKkl+cQyOP83Lp4&#10;fQev74CVTDyZ10vROdBAZ0NjAmdzi1tJM7MbLXQetOS5rXnvNka/kpYGL5oZXGhudKKlWcTOYx1I&#10;N7tQz+iokWS9jflww8xrGHkPA8/TGQjABGuSR+ZJY+KsXgI2zaOBeTb6aICYV95Pz/zr42PCvOt8&#10;BHR6DYYgjUKE38V4SNkEud+LJL1TeRu6U95BwhVPo/nkR9D8kwE4Zf81aENAT/M1gomGUiL80pkr&#10;hjSeTF0fTKH3kwiL8oRYj6zPuEgCf0tCijsJp5Yb0b/UiKc8Sfgu2hRFSIeHzNtHxh1kncooFS+/&#10;+2ngVZiF9+ATkanLBKQ0RB0tENzRAhVLLSiZTx18iDo9hWRgYgKFDy8jlgjgMsvTS/31zjDTU2wE&#10;3EcycVFDFDXTo9Qk/TX0AAnWAuQyFV/mHngoPr3M4DRr8fDOGaha/jrgtCMU9tFDkLHhbHwCPLLV&#10;PlD+fyR5UvW0x6RzUv33/yDV0hPZhCgyzNrFbzLxIJpfgD2TxmFd88YoshhhsxAkFcOOMQw9yYyV&#10;ysrGoTOgMC0O+Rlk4SNbIvpgM7qdiWQv2phbNXliMt1bWctDzYgzw0PALn5EB9s7SQgfbAl4mpBN&#10;m+n2kt2QZYnLGyU7hggBOxyRkR+8bzAZleHmBOoWmOBujCtKTDi5JJ6ga4UhUo+AbFGjJqTTTcIf&#10;qkuN14tXIQ8Jd/CPTE4fTkfjqo44cW8//GPZZLS84wWk9FgCU8OvYTblIJHAZo4jIJkJwhayTKOb&#10;wEVQ1rsJWtwq4CIgs11r4QoJN0QJWkCcgB7ZqwCxhZJMEG5Ett3SXIXTEj1onxRARnIAF6S6cEmq&#10;E1fWc6N3mhd9Ur3oZ/VhaGIUQ61RDDOGMcoYwRhjFCP1QQwnS1ZCRizbkbz/SBqPEZSRvLfIGBqH&#10;0czDGDLlMYYARhH8RzDPIwwhTYwUgvMoUwTDzBHcyO8DzSEMSoqgb0IIV9UP4KJ0Ly6o70HPVAcy&#10;Uuxom2BDK+a9scGGJJ2dxspOcHcSlD18Vhos5ieO14ljfpWhIss3iFGLi7IMycp5PxMNjcFAY6Wn&#10;GO38XooEXs9gzkV8w29hOONNpPd/D62ffAQnfns7Tijsg2R6WjLiRkJUAugG1p+Kl7N+k+kt6Vmv&#10;2qgbGt+AAemOeJxRFo8bKkx41puOnQRyZ7gBIsLIZcIRGbhMlqK5pJ4TgKlbYWHoEZIOemBRdyNE&#10;DjZG1bsWlD5Gpj2dBUmdlbkAsSGGwsj9E4zwTTBzS/0fXx/RMU1QlZGIQ/XiSFwMJDIyHV/ERBA3&#10;qBCKR9Ze4W8FSQn4pmVjHLj3VgRzD6uQSey1bwq7FZL9/0g1j1s7VHJ8HPd/SarUZD5jFB6JYfsC&#10;RO0wPOu/x5Yrr0RWahocRpltRnYiU8oFsGVECEFbmLaLyliabEThSSb4bpBlTBsjJFPKp4qrKWDN&#10;FqtCIDyX+7xk2fYZPP7ReJSutiCY0xggw5Vp4UE2PjrnrD8ya36WUR8S9vCoIXgpcJAZ7Qk3xNOB&#10;NFxXZcKJVeRkPolDszmTOWuBDS0KLQ1dNXOyMwvZeKI/jaDeFC0cbXHqvgE47fXJaHLzYzB3fgrm&#10;lK8IyFkKiARoBITjCXhxJgpZpjBlA0HISBA26kVCBB4yS6NXC4UYqpBgrERjSxVOTLThzBQHzk5z&#10;49L6Xlyd5kFfAvNA7rvR6sLQarAdHRfArZQ74oK4hfe7+QgZyXsNI0gPI1P9QUIYTpA+UoaR1R4p&#10;Q5nnYQRP2Q6t3g6jjOB1a8vw6q3cbwSfMbZ/FMF2lOSDMpwyjEZpGO81kvkdzucfag5jCA3L4NQo&#10;rkoL4ZK0IHql+NGWXsDJxio0NFXAaigjyy4nayfLNtPA0RMw0ohI+Zlo1Kg6NHpSxgR9lmU82X48&#10;PQcdWbshzs3fC2Cotw7ms5ag0aBncfpLs3Da9t5oXdEOSWTgUscyrDIxYEJiUBsZI8MUpf8hjoAc&#10;R09KOoSbOg3oUmLEyKpkLAs0w360hj+SToYinZ5CCCxsAwR0kgKaWuqg6KEsQ5DMYxoglNcIlWvo&#10;0T0aB/s0HXwzCdayaJZaVIzsejp1dkac8iajkxIRfqAJfIMbI+9fBuSlkpSoqfhsDwRvWddd5ikg&#10;joXKrT/ehMyEFGw95zy4v/ySbcFFFh5EKKK9yk1EBgH8L6c6gft4jPuHJGxahpUixE8RLwspQMyO&#10;IEqKHWahed1lKHpnCTaf8U8UJibCaTUTmAm2sj6yzqTcPi9RTYDbTyAvqm9A8dkNEB3bEJFJqQhM&#10;JuumIvsnayvKCdPGBMpEMnSylfI5BOyViQjkNCGz4TlkzVFfIiIBq2I7Mh1cpoWrWXlkVFG6yC42&#10;sLWRlhjvqo+O5TrUcxuR4LfAFLIQlMmYVSONhy6cCFMgifsFxLWOxUR/Q7QquBCnrh6LEyc9hYTu&#10;bxAIdiOO7E5ndMBgovtuDNDtp+tvJgibPNAZXAQQYdI0IwQqPUHPIMza4ISZzLA+AenExCq0S6ok&#10;I3WidwMPbiLDHE4gGkFgFAAcGUcmqyRMgCbjZRHcTBlFGSrASrAazv0jFTjyPGHKPFY7PoQxlNHq&#10;u/Z7TEZQhlefO4LtfoR8pgyLJ5BSZCtArMCYxwjo1hY5R+4tMoJ5GVktcuwPUs3cKZKHMdVys8qP&#10;XJtMnTKKAD5GGZ0gmX2QzxbktYL8jcLvIwnSwxL8GJjkw3UE9MvpRXRPtuHkxHI0MJaxLO0E62qG&#10;TiBX8XuKgXk0KgmRpQfJxsNIkHpinYgB0BlpCOpthjljKdrMmIbTvxyFRlUZSAjWV0w8ZryFkRuj&#10;8kk6P9OpIdQPCYV5LWhsN+BcmwkLfPXxfbQ5ypBO/ZNZsvTkFBuXMf4EWpoFNZSUuhmipxamzgYK&#10;efzbiaiYq4d7opk6LuusGyCLktVM+pEwoCw4Nqkeovc3hP2SZBQ3ssCpT2bbkXCixsC119UZ1ftE&#10;7eZ4HEowYEvHtrB9+i7vZUcg6Oc2QuMibZfkSlHx/71UA9zHJFTyv1lGRGgKcVu9jZwF5Q1G4PKW&#10;ovDJp7C5+WkosKbCbdLYtJ+sWl4aK2zbq5c3u1hQYbbiMNm1Y2A62QVZiyxXqhYFMikGEpxCZi0T&#10;YiZR0SekoWxaMvJfSYR7VzoibCgRJNFcGHl/mSVHZh2SsbhkOmHSL4KxP5SIqmg9fBlujDvsiThV&#10;OhPZoBKlY5BubLzEqtm4tNHEIvFssPyfzDqRDeuEonNx8up70ezmJ2E6cxni6m2FLt4FK8HAQsCJ&#10;07kpEm/WOgN1ZNB6goPeQBZtoOkgmJjJAFMN5WhjLUOnek5c2sCP69L8uCnZj9FGH8HJr0BqDIFu&#10;NK87qhp4fywa+AmIj+b9RpM9j+T1byLbHkagGq6AjgDI7TC9m8DrxEidC2P0HtxK1nmn0YN7aUiU&#10;0Kg8QBAca/FggtWDKck+ipef3ZjE7zMSPJhNgJzD/TGZwe/TqmUyz1PCYycneZWMM7soTkxIcONu&#10;kxt3Ue40unA7wfE2nYPGxqfyNzye+aUMFfbPsoqx/BEsu+HyfGKoeJyUhxKCrcgIdZwYCE2UkWI5&#10;jGL5DuXzDGYe+6XQI6nnRoc0G05ILKNRLKORLCWY21SnbRzrJF55PNromXjeP57nq05XXk8Mq0Hn&#10;hTl5C5I6L0WLqbNw4re3oGVFNxrtJtWdzTKm3kzdSERywEhjL7NPtU5omayU6jKga7kBk2z1sDbU&#10;HCUgww6TgQcJxgEd9ZM3p+cWoZ6FaQgE2GXIadDTCr4drVD8shlVU9lWJhPsJ7ItkKDEpuXLapLB&#10;GfHwTDPR20yDb0xT5LdLQUFCnAorSue9tC9tur14sbw+t4VmI749+R8oevY5BCqLUAUfvLIErT+M&#10;YJBsXF659z8E4nUB9/Fx3LWSzGoUy60VFJWg7DC2ThuPzY1SUWmVcdfxcJPuCMt2yXohMgZbGIHJ&#10;hNJ6Cajs2Rj++1siPJXMY4qMqRYFpWJXd9qE6SqGphLkCeAVj+rh+jYNYVs6gmEr/GTVITYeWWpU&#10;LUwEmRhjVtOhHXR7yyPN8Lm/KW61JaGNIx7WoAXWMME6yEZH4LbIED2yKBmFIExK3GKrvxHSne1x&#10;2nfD0WzCAljbvs9GvJOueAXMbOAWE1m00UkAcChXPM5AcyEjNsgylbeqRm940DCRTJBsUOK416SR&#10;Qae6MdzixQgCqMgYfQC3kEWOUQAlYKUxYGGxWjhBA6YfS2y/xJd5DYLinVYn7rfaCcIOTEh0YSrB&#10;96FUP+ZY/ZhvEfFhHkF8AcH7EZ2fEsSjBKvH9BE8QgPwCEHyYQLmw2T3alst82kojpSHmc9HquVR&#10;5lfkEUrsnAVktwv423yC6QIakkd4n0d4nwUsk0dpyB4lY15gdGN+gg+zmM/pBNkpyQEaiwDGU+5j&#10;+dxpduNmvUMxbjFOo6R8qoFbPA4xWiLC0IdLmIf3HM5yH06VUSEd3k/CObcxH6P5+xBLAAPrBdC7&#10;vgdd6legTWopwbwYZl2VCp/E0zAYeC/pV9DFs25pQE00KCbWq5WSoPfDYimFIX0DknosU2PiT991&#10;ExrYzyCQpyrGLRODZHiizAQ1yogV1RdihpWkIcFrxMn2eBKGZKwLNEZFpBEcJBGyPosG3mTf0QS1&#10;/gr8rGDqYFBGqJS3gO2rhiheYISreu1xbRkGgreQGpn4M0mPwCQC+RQrAvedgPzzmyAnxQSPWpaW&#10;XqqsKU4Ql9UMZZ1xhyUeZQkm7KrXFPtG3QV/7gE4oy4EAgEVPvlfSjXAfXwctxgvPoAILbVYsiDF&#10;EQ7BQ4sdyMtG5gN3Y116mvbyAfXigTg1KUaUSNawJqLBa9Qjv5EJZVc0gmtiE7hnklVUD9cLT5eY&#10;tSgiAZsswz/BDNs0M8qXJiJwoDmifjJsiR+qjkVej+xaYtgutdaHrFyXBFu0MbaFmuBuZxI6lMYj&#10;1aexIUNEJrzI7MIE8pxExZq0/SlI8zZFy7x/o/XK21DvugUw1v+AbnQJxQ09maGeICEirraBAGIi&#10;IBkIRDq65HqCt4Vsrr7VgX+kunBBwyD61o9gqHTWERQ09z9E918LV0hoQJijxIdvIljeSKC5idcb&#10;QhHAGSnCe42mG38bjcQ9Zg9BjWw3JUDx4SGyytlJAcwzBxU4zuc9BChrhNeZz2vPJw4cKQsoD9cW&#10;At48PTCLMocyjyC8QMCYxuFRYsSRIscvqC28xnxu5xIwNZHPvI66fm1DEFEiIP8Ij68tck0tf5Ln&#10;EB6mB7GAgDkvIaieczqBfSK9kvsSPbidjHkMvYtRccLc/WTofjJuDeBH8/zRvJd0nqrO1B8ZPE1u&#10;psEbQyC+yRpEn/ohXNIgiI4pbjRn/SUbKmGktyDDKQ1mGaJIMJf6ZXlqY+DJ0lkGpjg36/8wTCes&#10;Qf0xc3DKR7egdfEl9NyaQs1GrZ7OLxOnZByLhFV0EQvMBHGLz4B2ZTpMr0jGhlBTVBHEo4FkRGRm&#10;bVTmCbAd8BxZijdELzAYSUTY2xjB/S1QujQBFTPjlPeJSdT/iTL1XuYqsAC5lTYTkrXf7zkBVZc0&#10;QlEDPSoTCeKy4JVOWHisHbKd8UFkYs/25HTsGjKUAH4QznCQDJwOqj/CrR/BULAa+f6e6dgC99+4&#10;IFSSgDZLQQoiGA0jysoOFx3Gjgl3YX16fVp6KhOpp6xvLWsUy5hTmcLrIdOuTDAjt40F7kHNyKDp&#10;4tHdi8oqbBN1CJBVazMaqVRTdHBP1yHvMROcnzYEKlsRkJPhYRPwkdUExbUk9MrwqwiVPEogDxLQ&#10;M8Mt8JCzPtpXGJBClpMc0JPxSLxapnwbVBPSwiA6WNlYWlSegTP3DMQJT0xFctelMCZvhzVORjUE&#10;6Eprw+xik1B0dN8VO1PD2txkYdpIiLZk1Bc39KMPGd1AMtxRZGp3EJjv4vG3sLELaI8gWGhuvrBG&#10;CXMIiAiTFNDx4E6jD/cYPbifrv54CVHwWjNTA5hD8JhrIkDz93m853yy64fJsh8lWD3Gaz3OazzB&#10;az1WA3w/lrkEryNFAHUuj9e+hzGHILhAXUuAmgAr7JsA9TDzuUAYNgFRAHc+94s8zGMf5rMI+15A&#10;EHtEhNdTWwF2XmNB7Fx+V+Cu9lcLv9cI8yISA38l8lnt43Px+MeV0DtQnoKXgO7GPJMLs6xuzK7n&#10;x/R6PtxPT+MOswu3sQzHsI4kRj5albPIj0NMEl5RHaK8vuqY1fswlOU62FqF/sluXNkwgM6pDpxg&#10;KUc6vSqzwanqXOLl0uEZT8yMM9F4E9At/JygdyHBkA1jw++QdNVTOHXhFJx2sDcS3c1gpDco67xI&#10;CE6FVvjZFEyGkZ5gPL1DS0CHs0r0eMiWgq3hNFRFUxFRa6tIKIVtg+Ava6TLOuv0A+Aj2YhUNoP7&#10;i3ooZsF4H2JByfrjarVKCSdyH8U3medwn38cj+3XCKUtDXCahXlb4NMlwE5SJev2RGSOBMVuNiEr&#10;tQH23nEzAqU5cAV8CHsIdsG/dwdmDXAfk1DJ3xW4q0shHArDFfbByb9wxUHsnTEVaxu1JlAnwG/U&#10;Va98RiWKS0aI4otPRBmtfuGpFvhvbAWMk7fCkC1MIOBS2fzTjPBQAmo9ZCvc0/QofYbX2Uh27WtI&#10;ZbXCRcil80qmnaLWnPATesNkNYFQMooj6VgeTMPllWY0r9LRTSVIR6xkNwLYBGmyGJlWLmzbQIBP&#10;8bZEi5yr0HjRA9Cf/Sj0SdthJruNI1BLg4wjKOgIjhLnNBEoZPywuNCJBNE0st4zrF5cVi+KPslR&#10;3GQK42YCnwCFAMEoNuwxAhAEOBkhcTsB7zYyyJslDs1rjCAA3EJ2fq/Fj3EJPkxP9eOhFA9mE4Tm&#10;87f5POZhHq9CEQJybJcCio9THq1mrY+QLT7KfEm4Q8BNwE4DQmHKBFhDALMNDkzXl2OqvghTzXmY&#10;mnwAs5rsxxP/zMOzZx/Ey1fvwZs3HcDH92Rjw8w8ZL5QiP1vlyP74wrkf2tD6WYXbJk+eA/64T3k&#10;h4/izwkokc++bMqBAOy7vSjb6kTBd1XIXlOG/W+WYvOLBfho5l68/cBOvDFgLxZdkolnM3bhkdN2&#10;46EmOzA1aT+mmQowXVeCOfFOPiefl885hzKXRmKesG2W/8MsjwVGP41VkB5BpIbFC6gLg3+UZfyI&#10;ALoYHDEoBh9mGVyYYXXhoVQ3ptX34j6y6jtZb7cQnEfEecnOydJZbqN4vAD7GJbxzTx/NMtvKEV1&#10;zlIXhrGMB9PT6ZPoxaVpAZxBQE+3OGCxOJHA+pFx8jpeN84ok5LIwMUbU2Pkw2TibhhSv4ep1ytI&#10;X3EXWudei/qu5kgKJiBRRqxEkqCnPsqSBrLglkztN4QMaGg34vJSg5rUlYv68EsYMCpT7mXBMiP1&#10;neBMxu4jgLvpJcLfFKEtzVDytAmVMqFnghAgGY0iQ2OZKRkmO1VAnOdPao7g0BNR9o9EgrRRgbdM&#10;rQ/FJaq2Ki+tjgrZ0puxoXFj7H1kFoJVJYp1ByIC3tLwozQkRLC/UQy8GrJ+BNz/P8Zx86nlweWh&#10;JduytUdCcNvLUfLSi1jbujWKEhII2vJ2cpnZFa8UIUywDsWnoSIxGeX/tCIyohEVSSbKUBHVtF+2&#10;EhXH5nYSWfMkAxzySq6FJvizWlApm0AW7Ze3oMj6EdoMtWqhAtujCViLephot6JjkR71XIlIJKgn&#10;RBJgisi4W43haH/xMAfScFLexTiZYG0+9yUY6m1Dis6J+mTCMqJDRnyYCQImioH7RCxs4IlmB5on&#10;OtG9XhDXJ4cwiuBwMxupjOKIjZAQUSM8KNoIDS0EMpQN/FadHXcbJe7sw8yUIGYl+skU/ZhJBj1b&#10;Yr0GgrAAsT6A+QQnxTZ57ZgIM57HYhLWOlcfxUyy71kEtbl6B6YZD2Nqve2Ye+I2PHPBZiwbswlf&#10;LziEg+9WwbY9gEBhCCFfmJ4KGx5kBL2HZVnFcg0QAKJkdtwvL5qIcH/UpzqmjpTYsDH5LJ1XsQ6s&#10;mMTe3BI7RiQ2zCwsM2GjdLdZizy7WoPk1rxGOICINwhfUQDlOz3Yt6oYX8/Yi2UDN+KZ7psxp/ke&#10;TLLux0RDHmZaKjHXILH5qGLfYtCkbJTnwDKbYxSwpwGTsqPMU6EiCbdoMfb5NATzCeDzWf4zk7ys&#10;CzfuNjtZj1UYI+PP4wXQA6refjwKJkrjS4CnMRzF32+kse1DL+ic+gGcSL1Ijq+ggXfQ0IsXVh1K&#10;4zVkYpCedWTUO5FoKCeIfwvzBQvRYvEctCi4Csme1iQVZmq2jFAyEbyToQ9rAK4jC0+lp3hWeRxu&#10;dlqwNdQU9nB9FhrbTIgeLMmLthQDPVSKX1Y99DdHaE8zVLxsgv0hArBM7plkhnqV2xSjWp9H3rgf&#10;FbL0QEMER7RB4T8T4LQQ/OMsavitTHiTST3CvmVYbg7b9Bf/OhlFq1Yh6qURp2dtk7qLAcHfJNUA&#10;d+1Qyf/8OG6F2HzgqKxGFkEowIbqCsD76Wf4pv1ZyE6Q4Ud06WQ6urxJhqAtHSFukxHFqQYUnmJB&#10;8OYW6k3cAYlZq6FMVJKpdP8o8hop9xQ9SmbGofRVAvrBdEQIsB7FrqloUR4jw/cI1jI5xkEWXYDm&#10;WBVqhmsrDGhcFQdTQDqFZBacWYIfZNSJsNAVlXUskrxJaFXSDv/8/AGkD16M+AZfkjk7yZBcdHfZ&#10;2Njo48madBaaBhNgYCPVEyCSjDacnuLCRWl+DE8MqNEeo+MpBPKh8UFtxAMbdW0ZQdY4mkB8u9mP&#10;+y3S4UbWS5mXECCw+MgsfQSbIFmxsEutYy8W8xVZQEY+nyA+n+AsMeqHTQ7MM+dismUnJjfaggVd&#10;t2D50N3Y8XQ5Cte64C0PEJS1mFWE/CtMoUXjZ4In/wL8LMKaU/vZ5FiftUXeai/nEmgphFke89P0&#10;o6UJqlPtfXVJTVL6QxF9F1G/8b6qj6T6u9ony/XKAFLJseRZ8uulBBF1ENxzgsj92IWvZpXiuev2&#10;Y84ZWzA1fQOmWfZinrESj8VL2EgA2k/QFgPIz+KJEMSFydfE0llPUu5SD/N47ByL1FEI01L8GGt1&#10;4laC8c1GF+vaQ0Ms4+GlL+IHo3wLjbrIcN5vEPXkBhryy9KDaJtiQwNLMQymKsjsUAPrU8aRGwz0&#10;3qhf8RIjpzdkinPBmrgeaVc+j9NWT0Lz0gvoHTag3lZP/CF4q2GoMrErpFOS5tDhkioT3gi1RklE&#10;3h2aQMMo7UOWYyBJ4tn0E1lmsrJhQ4SKmqNguRnFs+IVSZIlaKWt+UmKghSZrCazjAMTG8B3Qwvk&#10;NTepiW8RvQwhlNmYvB6Zt4wH9xLMc2RKfdcMuNd9w/bvoaFgndSu47940rSL6f9VjFsqiBXlJoNy&#10;yTKS+/dh6xXX4qAlQc3UcqtXfsm0dAJrvJkVTzdMXkzQSgfXTY3hn9qSgG1VsWu1doj0hstwpom0&#10;7mTZubN0KFyTgkAlgZ0swkeWHPbxdy/ZhZ9MgKzETxbiiyTjUKQZnnQ3QgZdySR3AvRRo+rBl0kw&#10;hogOFn5OCGsTY6y+xvhX1hCcNHMBjK3ehzFxLywEVZllpzoX44VRU93ZuONNQRgsbtQnqzs9oRxX&#10;p4VwExvbCALtKJ0XwyW8wYYuHYo3sxGLWz2MjVI6FEeRJd9pdGJcggMzk314OIFMzxSiWy+Mj4DM&#10;xirs8FEBDQUgGmDPZx7mcjuXv80hSM/Re+jil+ChxAN4/MwsvDFiF/asKoU3j0AmnUNUGj+1Lm/7&#10;Nnw2YjS+ue9WeItz4PQH4JclA6qBUOBPHSz1Jq6t4LpgtPwmP/Gz7NaAs/oH2a/ANcRjhEFrx8go&#10;Ieo6P6sXwqlDBU/FU/bxi4dHBOQa1A05QY6liqhjZTho7Lu6t/pPLlItPErAmVydH5lrHiwjkmLp&#10;h0Pluj4e5eUtvPwsd/Vwr2SaR5BIuA/4sPX1Q1h28yY82TET0xvswCwavCdYb8+wjiWEJJ2tAtYS&#10;x18QT3bOuptLnJtrYB0Yg9wS8OlJPSJ9CUkRTE0K4m6rG2NMdtxMAy/9EDIccTh1YBjrX8asayN+&#10;tKGY4oUNpQ5dneZC22S76qA2kp3LUFAT7yfT9E06D8ysZyuvZ5J1ZOhNxDd/Fw3ufgonbRuCFE9z&#10;xJF0xIUTtDh4JJ4iYG6GNZCAdKcR3cvi8YyvIXJDDagP8hIJgrJ4ozw+ImEVWGi+ycjD6QTw1ih4&#10;NxnFs+kFz2BmJWwyRQNzWR0zzO/ByRZgbEvYrm6OQ82MsFllFUIzPOqlDwRzFf+OV570AasVO664&#10;Ct6cA6wHmnvWqfRvqfpn/f1Qe3+tFNMlpaPc/LZQyV/1KauTNDRxd4NsxZX8HvZ4cGDaVKxrUF+9&#10;LFc6HmWiTGzFMg/Bu8pswuH6VpRf3hi+8U0RmEEXjkAdinU4yotbJ1gQmJCIwlkmVH1QDyhuiiiZ&#10;sZ9MWpbLDEaMbKI0CFTaQJDKGKiHzNBJmORMQRu7uJXxdCcFsGWpU1lnIkW5muYwQTtgQaOKTjh5&#10;9UQkXfkC9MnrCdBOuqzVixmx8eokLilTqMmIRVLo5ra1eHB1ahgDk8IYTNCVCR43q46toBrVUTMs&#10;j+ePYEMfYYzgHrrZ0xIdmJ3sx1yytnkS5uB583i85qYTnCkyLO5RNniJwQrbUyMryMJmGAswJW0X&#10;Hs/YijVjM1HwmR2RKoE8Ua0g/ycgE6B8bIbBSICAyrooLUX5d1+j+PmnsO2WEXj39nthyy5BOEBg&#10;i0owQpYUChB4ZWEhsnEJUUT5PRRSRtfDxhYm6vpYp24yJ1/AjQBB38dre6mUQdZ3yBdA6YFcFHzy&#10;KQo/+xCO4kIEA4TKkB8V2ftw6M23ULRkCQ6+8Ra8ZSU8TwwL78xrBSO8nscG585tqPzqK7h370TA&#10;64A3yCcJC/vX4FZ0X95e5Gdjd0Z8ahyxX8Im9B4kllpbZNExeTaRqBgJVT4UzRrwUgF+43PS4IQI&#10;7FHY2UD5nFVRFG3w4INZe/FMz12YUj8L0wwVakjiU6yDJ1iX0pmrYuME30dpyB+hSKesALvUm3g9&#10;c41hTEkNYFySH3eI18U6HkXQj02EUp3NZOYiw8j0byLwj9DTS7MGcVWqB2dYS5FidsNILyyOv8Wb&#10;SBSELFCH9AT8BBKBpDgfjIYsJPRajFPevB9tis5VI0+EghjYLrRlfbVwn4xOSQzq0YEAPp3kZW+0&#10;CSLBJJYnwZUSChpoWMmYhQBJOCWahqi9FUo/rYdD881wT5MlIfjg8gYner4yqUeWNPZPT0ZocmtU&#10;XtkYhfVlBJgMHbQSvOV1fzIOnADONu8xmJCZkoyciVMQtjvhYr3JW6gEyJUR/gumuoD7f3Yct3RE&#10;yAsMosEAyj9ejS/anYkSk5GVJ8OHDGqFvthyk16THoVJehTLi3QfaITIJDLlSZp1D8uQJYljTyTA&#10;TzSgnO5b1ar6iJY1JrjIOwGpdEEzIn4qXEgW5DGTzvH6oVR8hha42Z6Mxg5tkXxZMF9bi1kmPXDL&#10;c2UJz0buhjh130A0mfgEjC3fhsWSg2SdDxaymzi9DOOTFeyEaZNlc5+JLu7JdIn/nepVIwhkNIF0&#10;Vv146JjGrG8T0GYDG0NGNjYxSJc6qMYdzyXYzzcGsEBYtTBpHifMLhZj1YA7SPFigbkCU60HMPNf&#10;W/H6bTuw/6NS+MokDCCA7CRprCJIuan8AlAEJ0VTqSDcCmB7ZU1yAlzuosX4uucl2HN1b7x37cUo&#10;X7sWQT+BmCAcJQAHAgRvmx3OnAI4KBG/ADfBT7GhEErXf4uPr7wG6zp1w8GFi2gwCXoEaj9ZuzcU&#10;YSOMwsZ6L9u0FbsvvgaH2/bCwUlzEHAJNBK8s7Zh63XXo+T09jgw6hYEbJWw875u6ki4sgy7Zk7H&#10;ti4Z2N++Awo6dEZ+u67Y2/UCHHrjI8DFZxCGxqeWRmTP3I0vhozE7jG3o+CL9xGiAfDTQPiYJ/Ew&#10;gnzmAK8rn0UXRX7insdapLQl+Y36Kl80ds/jCSqhEI0Cy1mVdZUfhz+owvKRWzG39TY8ZDiAOeZi&#10;zDW5ybbFO9JGr8goFq0/QRMBdhlBM4f1PSs5gClJbtxl9mprtIjeqLAZqsMpMpwzhIEE6ZtY9yOp&#10;Nzek+nFuPR+a0yszGQji9MYkBq6TUSpGiY8HoTe5YDJWUT9LEX/Cu2g2fj7+sW8wPctW1PMEWAjI&#10;MmNXwDuB7SWZ3miyz4QTquJwlzNRvcPTy/bk4hHSHyRDZCV0ItPrgzKcMJSCSEVzlL2TiPIZJEXT&#10;yKYJ3LKmj2qb0oFJEJfZycG7m6G4R4p6s71fLeymZ5OU5SgI9mzvMpHHRgDf8K9/ouKTNfSOhTj8&#10;dSEtpibiFdQA9//COG5RdOlIks4iUfSANGKyqGDxYawfORT7Us1wJMgrl0ysOG3SjKyHLYvcVFqS&#10;UHRqAoKjmyE8NQVqoXiZnitKIZZ9fBwVxILyaUaULCFQ57RhATakQTCRZelBPkx3m4pBJu0NU1Ho&#10;4n0bbobhFRY0IcOWIVSyJrWJSiuvwUqgyyjMWpQ43XESTl0/DPUGT4Wh/pewxMuKcsKwpWdfZr9R&#10;hcl248lwpZGk0O09iyzoivpB3EC2PYwNaygBXkYQCFhLLFMmeYyK9+FmHn8bG9N9SV7MTA1hptWv&#10;Gq6wMDXRJF5j0wvYCNUEEzbgR/n9EYlPm2yYnpCDuWdswyfj9sO2nSDtUZBC+NTYs8JlARcNY6o/&#10;i/YL4FCkB0ixTbJjAnog5EVl5j5Ubt5No1cFx94s+IuLCHQR2HmoX2a+2cuwbepE7GvfEVt6dkLO&#10;ytfB0xTwB8l48x9+GIf424FOXVD82hLmxwcX7xHrbIrws8qMzY3dd96DnPadkN2pBwpWvU4vKARP&#10;QTYyBw5C7lndsPuWexAqLycT9yJQVYKdd92Gzbx29rTJQGkRCheuwM4eF6OgS3vs7flv2D/6lAAq&#10;4TZ1I3gzd2L7pZcht0MXHJ77CEI0Oiwi2DfvwhfnX44NGd3x/rDBqDq0V+UpxPN8wq25DYnXQPFz&#10;v/S7BPkA4aB0ikonK7dSblLGUiYUTb+rhcezdDW999FIrXNize37sOCU7zHNugdzCOKPGsVDYp1S&#10;JLxSEx9n3T8c76d4Mcfgw0MJQUxJDNP7EgCnLsnMVQmfUZdupS6JjBZ94m+jqWdDqIdXJ0fQjsCf&#10;rreTWLhhoE7Fk9UbDLIsr3Ro+gjuDuqrD3HpG1GvzxM4Yd0gNCnrClMombAsoUFZlsHENqAtfmUJ&#10;GNFSvSAiFesijVAVTaKdikfUTzatJvFICMUEb1RmbDZFqOAEVC5N1NYMn2zUwFva6mRpq/SQp5KQ&#10;TW6A0Oh/IPefySi3yIuPSar09JzJuiUk6iYj9+ot2GNNxYYRw+EroS6yDgLUNQm3SR1LvUlp/9lJ&#10;cqBycUyA+89/nh8lUe5AkCAgrC3sRMnbS7D5hFZwGy1qARvV20ywDsmSkhSnMQmFDSxwXZmO6MT6&#10;dLWoBNNJOxRgi9BCk3HbaMVLn+VvWU3pqjenW2wliNBq093zRcnWCcxBKqEvmI7vI80xvCoJLWwC&#10;2DLu1YxEeUMMAVt7yUC8Wiukme1fOH3VeFi6LILZfBgp1Dl9gh/xiU4F1mr1POlkNHqRZLbj5KQK&#10;XJzmx9DEEEYTrEfonGRFQYK2triRrKcxmueoGXpkRHeTTU+hazwn0Yv5ZhkzTTeajVbcam08MfAE&#10;5WnKM9z3pMmD6cZsTG20Fa/13478DysBhyitdBk6CXlOMk0RN/eQ/bGs66p/2eUn4/aEXPAERYIE&#10;KLYBgnPIry1/W/TNV/g649841O5sbB4wGJ59e3hVATRK2AfP4YPIvPp6VLTLwLZuvXCAYA2nE96C&#10;QqzrNxDOMzui6sxO2HLrnQjaKniOhFSqby4MXz54fNhxD4G7XSdUtu2BHZf3gZOAGi0ox86hN+Ng&#10;ux7YMvw2+KsqCYw+HFq4FLu69MD+7r1QvuYzxW/pCKD4iZdRcFYvFJN5Z46bgIDTy3om6/Y6cfi5&#10;55HdsRsqmJ/d9z2AoN1GO+VH7nMv0zBcQKZ+Lso+Wk2wjvJafC6WnIufQyyDkK0Im6fNxKYx9yL/&#10;hSVwbNwEr72Y5eOlXoX4TCw3OZblLEUtj3RkkieVblBf1Mmyc/C7Tywc8j6pwKLBmzCh+SbMMJXi&#10;UeqJZqhjwy01kUlIwsxlfLuMr19g9eKhRD/uIejL0FCZyTmMYDyUmCizOdVMV4K4jBcfTELQX9ZX&#10;aeDH6bK2iqUSVmHdJMqyTIKsXWOMd8FIPTXoHDBYS2DstgInrrwHLSo6qmGD2tuQZGtAItl4Q7ce&#10;6V4DmrjjcEtVIjZFTiCAp7HNEYT5uzBwWeBK5jwIIw+HmsK7tyWKnjXAPZW/TTPQQ2YmJ4inTMBn&#10;e3ZPl7f61IezX1PktNTBZiF4y2vWiAUeU5yaoyFed5kpAd+1aYmqla/yXvTNPIRrpeYClDEf689L&#10;NSpAw10D3H/XcdyaJRSrqDESWQRKmEyopBjbBw/BQXM9RHQyHV1GipAV68wUK7wmKyqtepR2SkL4&#10;7lbwTaY1J2BHJ+oRmWAi6yYa0opLr3UB/U3P143VOGxZnyFEZq0mytDyyyzHSIjWO5iC76LNMMCd&#10;gBSnvILLCjPZuNUvr6SSFw5oCzqZ/Q3Rsrwr/vXOHUjo9Dp0ibnQWVxkKg4ylSoquqzVTOfQQOBm&#10;w0g0l+GsZJuKM44yejBS7yFYewjWfsWCZMGmIRRhSbIc6W0Ss04OYYFFRhuwsbIRSQxUmNY8NaRM&#10;m+n3KPcvYGOdbQphgiUX0/+1ER/M2g9HoXTHCSBILNdFMPDzOVm+EfJM8SNFfyVEq4o9SIwkM5E3&#10;eAsjFGbIOgi5Hdjx9DP4+LKrsOWeexGpstGYyqqK/E224TC8uQeRdc31sJ/VCfszumLTiJEIFRbR&#10;API3Garn9SNr+ixkEyzDp3dCfnsC7z1TULJ0OTb3uADeMzNQ2a4j1l92NRybNzK/ZOOCbpJHGg0B&#10;NFJX7B4/HvltOxPoe6CoYxesv/UWBPcfwJbb7sL+jp2w54Yh9MiKEXI6sHvkHcgjAO/rfQXsezKF&#10;2JDhkbhvXo9d/74YhR3aMZ+jESxz0UhH4c7JxtYbh6G0XWc4/nUWdg2+Ed78XATz87BjwCAcbtcN&#10;WcOHIVhZToARAA4r4FYho/IKfDZ+HD7r2QNlnTrDw/uWt++mztmd0QtvX3c1cr7+nOe5EfDZqWPk&#10;6WSAAeZJhYxYhsK6RddlqKI8c1QMFquKu1hN0jJYUTw2kBfCtwsO4PFT92KG+QDmG50KqNWIIBp5&#10;GWsvY+bV5CIRfp8jY8hp9McTmO80e3ALdWtUHBm56BzZu3RwymQs6UOR9VoGWp0KwDuk+tDQWAEj&#10;vTWZoUlsJIjLZK8QDNyXyPsY9aXQd1yM1q/fS/LSARa2KZPq5xGSo72gQ2ZnGsJWtK6Mx1SnFTls&#10;W9Lpr2ZiEsQD9GxlsTW1yFXEhIi3FVxrm8I+h2CulpXVRp0oAqZe+KCHayYB+/7GqOiShNIktm1i&#10;gLwu0GOQyXW8Hlm4jP3emZKM7UMGIlKUBycL1CXqHhQEV4j3pyVWvZLawP23Hcetbs+nkfYqXTri&#10;atrWfISv/nkaiqwpypJKLCv25o2ozgK32YK8ZnSRBrQGxjVBZJJVdXBILFu9jmkiFWKCAVUE8qo3&#10;ExCpbEXQSaXiSIcJXbcoFYJQLJY/HEnGwWhjTHAm4ARnHJICZiT5jLAE42AMErRDSTAF69ElTCED&#10;b4VT3rsTxq6LoE/aBRPdWZPeDwMbgXQ4xpFQyCQIWeGthaUK59V3k9G4MJzMeTjZskwfl4WLJBYp&#10;08xldMgYnisTMu6z+PFQEhm1mS4yXdqaGHW1yOSWJ+MdeJy/zTU5MDElC3M7bcTm53IRLqVSBsmo&#10;IzYChQAxi1RRvB+SfJOOGwFuYgZckQCZpQeu3EOoKiqAiwAvYyS4Aaqc2Dr2fhSc2Q07e/ZE2def&#10;CA+Ej6gTDmkdfEGbC/vH3IlDXXvgAEFxW5dzsOfucQhWlZOZEmwoxZ9+ge0XXIAqAmxel/NwqPM5&#10;yOreHiXtM1Bw/pVkxj2Q2bkHcp5/lvVP3inKoIyKjBKhThDBDkydQcbdBUVdz0fe+VdgY6+zkTNu&#10;Cvbc8gCyO3TFgb4DECotRJCy/arrUUaQz+p3PZwH9qjGIQ/u3L0Zey67ggagA7YMuxX+MgdvE0Lu&#10;G0uwr3NPVLbvAteZHbDrwotRsWktyt5ciV1du2Bzt04oeeN1uQqNIAGWWzEo/oAHbnsZ/B56Cocy&#10;saVfbxR06IKDl1yLgjFj8e15lyH3xYUsSz+CeQex9ob+vNZ52DBqDA5++TWCAiJ+H4IBGrmAjEmX&#10;kS3V9SWbI9qkIjQEfT+NQKgygMxF5XisyzY8QBAXXXiczFpYtxj4Rwmwj/C7jB6SDui5NP4y43Vm&#10;QgD3JcqaK3bqnFfpn7BvbQXF6uGF1MURZOoDeexlqUG0UfFuepBGepK8XjxZf7zqqwmombxxCaXQ&#10;tX8TJy2dilblHUlstJkK4pFKJ6aRhEiWdEj1xCOjLB4vu9OxH835HAksULZnYeH0YCMysUfaoqyi&#10;Wd4K9pVJsLM9h2ILu0nIk21ZXpgdmGJBZFwz+Ae0QlFzE1wE7GgcCZt6Ibcsvyz9XgaUJCTg47Zn&#10;ouKLz6jvIbioS2IkpSyPbBt/VJK7qjvTGMeA++87jpsNXIZgSdwQ7gocIGDsSkpR64dQO8i2TQjq&#10;TeptM/IC07KEOJR3rofonW3gm0jGTLCWCTS1X4jqm2xG6ROs5L2NEAjV47VpqWnpo2TO8monGYdt&#10;RwIOoRke86ThzHLyg+owiJ4sQWY76sMpVMAENcyvsa0NTv7mZiT3WgF9wh4kskFYqOTxZnmPItm2&#10;PgSjMUw24kIbvQ0XJ/sx2CKxRJkZJ+NvJd4orqosTxriPh/GkH3fTuCfkkxmnUj2xIbwGAFdpnqr&#10;YXpqGB/dXzIqNTrEEMIkNtQZ/1qHjS8WIOISTuYgQAYI2CxGlqM2tI7ILMh9RJJqFrItBlJiEv7D&#10;ufhq5J0E3AuxNeN87B43CeG8w3AH3XTxvciaNw+5HXvAcXp7bPr3paj45msVeggQuN0Sv/UHcGj2&#10;LGzrmoHDk2Zg98BbsaddO+ydNpaM3a3uFcwvwI7hg7G3cwfkXU8GO3U6dvQ4Bwe7X4SyV17gb4NQ&#10;dGZX7Bw1Er6KAgI3MycZ5UbOlwZ2aO487O3YGbvPvhClL72GzVdei8NdzkVBpwtQ2DkDu669DqGC&#10;PPiZ952X9kbFmZ2QeeVVcGzfpmyAjBopX/8Vss69ENltycYnTkNEOh7LipE1cBDyO52Ngxf9G8UX&#10;XIp13Xoi7/lnsP+mkThEIN550w3w52eTUEj58kLMnwJuMmM18sXlw4GJs5BzVgb20YAdevVVGpwo&#10;XB6PYuUBZyV2Trgb+zq2RU5HltPjjxCwHcinYfi8x4X45rrr8c0Tz8FVUM5nra4fita6f5yqq40e&#10;BAEfVfzmQ9QVxe5llZjZeS0mJmdjLvVwHtnxXOqMMvaKfWtG/2HpoDa6MMfqxRRrAHfoXBhNEiC6&#10;qGZwChsnkZD+FZltezN1bpg1gkuTBMAdsMqwQQK40eCHleeZeQ95LZ0iLpZ9MHV9Bme99RBaFZ1H&#10;oiPzFyxqiQcNzGU5YgPqOU24sNyIlcEWKEUTAioJFlm4vD9TVtCU9el9kJUzG8G7tzHynyGDni5x&#10;b7b/SSRlEveW0WES+56UhOh9jVHeJRFFifHqNWrSYSkrEMqbeITsyTLNO1LTkDVxMsvKpSZk/ZlT&#10;5qUOVdXWBu6/Y4xblNUbCtK99iKUsxs7zj8fhQazKniHiQDMSpB1RaLx0pNsQHZjE9y9GyMyPpWu&#10;lAzm14YQiRsl62GHaZnLZ8ejYk0yG1UjuvXJLCNWOoE7qqw6NS9kgidUHx+GWuDSMjPSXGa6dPKm&#10;EYI3lUsnr4mKyop9JjRxpKHdlhuQdu0rMCblwWQpg9Fso9voJsMmR4gn6zBGEE8ATjMXoVeaU60P&#10;MoJgLbMVtUYQhSyJKvHFofKWFjKY++lyziH7WUDQf5wgrWbg8RzFjgwEbQL+Y/pKArcHk02VmHTi&#10;Jnwxez88ZX663AQNid8pCIlVH/9X7rYEHGQAn4xrJRBQREEkyq1RWS2pbwSWoN+LvKeexM6Ms1HU&#10;vid2kxHvmDAB4dwc5LzwIg4SGH1nkh13PhfbrrwCnt1ZCJMKl4r7TvAueu1VbG9/Dnbfcy9cG8iu&#10;L7sGuzp1x+F5s1n2foJYEAcfXYCDGT2R2eMCuDavxf7338Y7t92FQO5+5Dz1FLLP6oY951yCqs+/&#10;UWENMQ4SKxCGK/k8xPxlkf3u7Xku3FuzsP+td7Gl53kI/6sjStv1xPqrboAn+zC8znJsunEQismc&#10;swm6Rc8+C5c/CnkBeemilTjQuSuye5yHsk++UgBZ9s6bBNuzkUVPIf+Zp7D/nrE0VN1gI4hXduyO&#10;/RkZOPjqchYeWVqEZ4iy8rkFPAU2WXooWrkSh7qcjwPtu2Prgw8gQqCWEVBeFnWQjPrg7MnIad8W&#10;2Szb7NmPq9fjObZ9i10Xn0sD0w07LrkBzu+ztHgOK8ovNcX7RHmTsBSEj/fmtXhb5oE7JA9MqteC&#10;+RIJh2R/hIYois/m5mDayZsww1quOqsfITg/TjIhU/AFxCXEJixcRhktsAYxN8GPe8123Gz2Y7Re&#10;lq/VYuDa2ingPqg3CA0gA78i1avWS7Hy+LgEmcwDtQyDCqPoZaKPB3Ep2Uj597No+9UoNHA2Ux35&#10;8tq1uHCaioVLB6Y+YuVvegx2mLAz3BTOYAqCsh5KOJ7PT+ANJ9Owsv3KSx9czVD+ebKaFBedaERY&#10;1j+ZamC7Jy5IZyZJWmRKQzhuIMg3MhKoeZ5avCpOAbd6pZopEXsTErHzgl4I5uxTndvyEnBpDlHW&#10;ldY2/pgkt1U1qAjAbw2VaLrwhyVhUTXTkgkefrrIFV99gbWntUWl3oqwTHc1SMGLBTXzeyJsZhMq&#10;T2Sl3ClvnUmCj26TTKKJqs5HAvYUA6qmJSH/OYLzfnnjRz3iWAobkVh0neqElCF+4YAVh6MNMd2R&#10;hFNLxJUzU6HkjedGKpe86osMgQqW5EvEKYf+jYZ3PA5D/XVI0jnJMmSR+4CayBBHAJYZaEaykDSD&#10;A92SQhhkDWOMTJAR0CZJkIkR6o0qzOJN+giG8vgHEtxqRb2H2FDmE6AfIbAvUDHKsDb8iw3mUTag&#10;OaYAxicewsLeX8O21a4UzB318Dm0mWI/cvUEWPhd2rmfbnfU7oV941bkLHoRu158Cu59mfxBpnVr&#10;h9dOioGQieyd+zABrBd8Z3SGrW0HZPXshUMXXwZX+/Yo7tETh8h2C9tmYOONN8GftYd1JveLovKr&#10;b5F5wSU40C0DB7r2gq3dOXC17Y4sAn4ugVPCAfZvv6VBvgQHO/Gacx5D0GWHm4xXWHvVN5tw8LzL&#10;eO+eOPjIkwQqeekFE58pFjw4+PTT2N0jA5nMU9XadeqY3ZOnIa99BirP6o6Nl1wJbxYNCpGucMUy&#10;ZBKMK8/siV09LkL2088junsvDgwdhl0E0F1zFyDoDcBfXoqtt99MFtwD26/th9DhPch+/HHs79wN&#10;xcx7Ia+97bpraFzo2SiGFuYft1LWUm7Mu+9AFjb26UNg7o7Mq/rCs22HMlRu6Q3zuXHwyWewi2WS&#10;1y4DhyZNR9TtgiNrJzb0uR65HTJYJlfAuW4zy5LPLENu/GH46Do5ZSimx4u9S5dh53NPInAoh0aA&#10;xpj3rp1ieiD5CfLPK+Pswz5lACq2eLCo92Y8mJSJmRILp6f3mN5NIA9Q12RoqMyMDWI29Xmu2Ye5&#10;SQFMtHhxq96B4WTXQw1uFca7PU6WopWO9DC9xwD6p3hwQaoHzQ1VsJBcyGzfOIp6+Ya8+k7P9mEm&#10;gKdvQPrIJ3Da/qthDcgbemRBKwuBXBi4jEChRxsy4KSqeMx1p7BNNoGPbTMSYVuuZt4yW9knsW9f&#10;M4QOnIj8Fw3wqwEHbFzSj8W2H5iqh2u6Dj5h37e3QsHJRlRZCNzEkQBxRF7cICPPwjoLKqyJ2PSP&#10;0+F4dxVJhxfl1DA/65E31Qr0D0hSV6rl1gLuv8U4blE0DbQj8Pl8Crz3P/0Evm/EijNaaHRZWXoC&#10;bbwMupdRIyaUW8mgzyFoP9ASssZvWK2LTYSTjgt+DoxPQPkMC6pWpyFqawEvK9unOh6FadO9itK1&#10;CtGS0/J/FGiIK0r0sPhkZEgSUoI6JITIBCL1ER9ORbLXin8UX4yW86fD3HQ1rEa6iNKzLm/0JiAr&#10;hk3gNhg9aGgoR4/6DgxKdmM4vw+RGDYZiLBrYdnSATSMjHkMG8MEuqdzrGTRBi8eY8ORVe8kJCIr&#10;zM1TEmWjAh6yFpJdf41vH81FuJJlJUMi1foaAhsyPkFV+48TG7RUoUjV2u+x4dIrCJI9sffCy5F5&#10;w/V467p/I+uDlWTABH11wg9J2GE5t36HA/vHTcS+zt1RRPDKJ2jtPrs73ATyrZdcgcqlryGLbDqb&#10;4LdpxFC4y4vUCBLXrn3YTfDK7dAZe3tdgG3DbsTu3tfBQZDf06U7dr73gRoyuO+m4chu2wm7bxwK&#10;b1G2yivJMDxVhcgeNRJ72nfFut59EczWZsIpJqkaVRR7Hl6ATZ07YHuXLsh6/gVtiGh2Drb17Y99&#10;Z56Ftd06oPyTD5kfem9BB8oXv0zwPg8FBN/CDt2R264X1p1zOXJfeY0gwAbDFlO2+iNs73UOcsh6&#10;Sx97kk/iRx4b9K6e56CoU1fs79gVOY/Np6EnmEr4hmAqdSD+jCpppw1bp07C4fbMUzeC/fKlLN8A&#10;bNRvYcC5ry7F9q70ME7vgooOHbG959nYc9UAHL7kGhS364HM8y5A+YerlbENCIGRl3zQPZI6sn/6&#10;GXZe2gcFHXpif9eO2HHXXWTTDsUS66h97uQDCfgIEojwo7yU1xNiDZUF8f38g5jVbD0eMpSplRxF&#10;5lNXZaGsOcRAFUohkM+2uPFQqg8Tkvy4hfo8wiIrRWpT7WWIqniMo3nOcJKOvml+dE3zINVawTbi&#10;hoWGQce2EW/yIt7sgomgnsg2E9/0A7Se8TBOKbqSQK0tW2wKyjBC+SThyTgkes24pMSCT72N4Awl&#10;M/+k8iGybQK9rIHi57HyAuSgk+x8ZTNUzDQSwAnOk/VqiYqgrDo4LR62WfEITmgI+zkNiRkmOE16&#10;VJhlJjUbZFwcwZtkz2RCZmoDZNOAyxvo/WQz0jH/RyWpP1WHxyRU8oflW8u2dDpVcht0VCDr5lE4&#10;mGiG36TNepSOSNkG6e4EdCYUNIyHu38jukNNEJhmVZ2OMmVWpq1jgsS3dSh4UgfvzqaI+tLYEPgb&#10;GXQkbFDWW5agRNCCgmgzzLOnoHmlDikeI8wBcdmMZNuyQp9OLTDf0HEG2rwzBuaOL0FnLNQUUO+H&#10;haBqIAuW6ejyEt0Egx1tk3zokxrBSAOBOc5PxSYjocs4hMeqBYHIUoab3bgvxUGGbVcTK9QUc4K/&#10;xBpFHuV3taY0gXyK+QAePmcjcr+yK/c44GejozcSM3Qiyq2jyx4QLiqNlcbPw+9+Kp6Ck4AH++Y/&#10;gl0Eq0NXXEt2t1sBjXTweUoqUFFZoZRF/guxYct0kGjIw/IRA0qWV+nC7lsmEES7Y89Fl6NizWfI&#10;ee4ZfHDZZahY+yWq1m/ArvMu1VjqXffAbSNnsVUg8+ZbcbBtV+weNAx+px3e4jLsGTgGzjMykNO5&#10;F/KffAr7HnsU2zp0xZdk9dufeRZhmShBwAp6HMh87nlkzp6Pg8tXoDIrk88sIKk9U5jPFvHwm4N5&#10;tZPjE0ij9B740IhQBFhlqc+QdO4FuJ8NUZ43QlYeOJwN1+4sBPJLFJuVDlO30jsHtr68COvvvQ9f&#10;9b0e5R9/RrUMwbZpI9afdyUK23XBrmv4/Ns2sYg98PG3EM+ViThhvwSogJI338CerjQKbXtg79iZ&#10;CNp9qGRdSadt2RvvYluPCwi8LMcrb8DuEUOw9fweKO3YCxWdCMTdeqL4zbeYz4AKO0mHr/RTuHdt&#10;wfeDBmJPpx6wdeiG3E6dsPXWOxEpKWM7p8lmHmQmqsTWxeiJoXKxpGRMepCGLsRjRCSAJvohnb1q&#10;DAzzxIOQ920lHr1oA8bV24r5BFvx8GQ0Ss066apPRdanIcmw+OjxeXAzAVg61NWa7PEyK1Ni4LKa&#10;YYAM3ItBKQTwZD9S2Q709BLjjEEY4n2wxHlh5LWN9Ez15jyYejyHf66ZgsaOfxGstbf1aOvOm2AN&#10;xhPMdWht02FqRSJyotInRdIVMjHfbOMy9ltmXgbpPQfT4dvTFCWPEgcmJ6hQSVRmXgqZkz4usnF5&#10;W5X7hsbIa2iAzULyR8atSGD1lHlZgO6ANQn7Bw2Fz15JT4XGmeXnpbAipHFQ+xS8HvOkISDT3y3G&#10;rcpG2JR0JF11JcpMMplGA2xtJhRdG70BFQl65J5CN2lUS1ZOPdWrHHv7jCwQFZ6UDM/kZFQspVWu&#10;aELlTKHyEvCpDrI2tqwz4ovQ3QrWw/fhVri8zIwkj3Q6ygLysghUAkE7ha5bPST5muDkncNRf9BT&#10;0Kesh0Xvo/KB7FreHCM96VQ+Qwhmsu9/pZbjuvpkIWTJt1OBZSlOCYUIYN/IY4ZS8WVRoAfMXsyu&#10;58bMBIda1Ek6hyS+KMP3BKzl8yyLB+Pr7cZro3bCd5jVGPBSQUvYxmSM9U+TPxSCk+ARcdtRvHIl&#10;Vo8ejZKNX/K8AFzSmAkyB5e+go09emFXRncULH6Fz+/hOdQTtl0BeQfBIkKgjgadaoy2V4GBxthV&#10;qCU/D9tH3EL3/zxsv7Q37Ls2IEQjEil1wUM9Kf3gY2w95wIcaNcTB+6bgSiNwf6xDyCvXWfsJCAV&#10;vPEmK9mPom8/xKeDr8We8Xdiz5JXUHEgi4CZB9jKEAy4iKOEZWkgBFkXrysiBl2MEzOkjJKG3BTJ&#10;nPxW/fFIIVZpP9YS2S9hY9n+6GCK3FOYlsT/ZWy6l/l1ixmTGZNsI5Xr1yLnkzXwVZZzrwaS4iFK&#10;SC9I4+DYuQebL78OpWTbu6+7Ho59WWpctywvXPnh58g8/woUte+ATYN6o+JwPo2ZD3vufZDsvIcK&#10;FxW/8CLrIwAH24HcM5i5G7uHjcGmLt2QN6gfDg0fhi3dL8TuAUMRKDiktEFYudSlO0qD7q0kyG9F&#10;6cpVKFz0Gkrf/wSBvALen94Z61hGZUVZmGL0pQBpcvh/iOUhcXoffPkRLBu9GxPSNuExow2PkX3P&#10;1fkUC1cLYhHA51JmGSOYaaVTaw3jNnqOI3QySUyb1KMtcCVsnPpOAO+T7MNpyXYYjRWQN9ubCex6&#10;QxUJUBVS4nxoYLTDUO9b1Lt5Ds7afjsauk4gNMtb6yU0KSAu8W8jEn169CozYqm8Wi22FjgJmMy8&#10;jMiLSWRUWDABkbLGKF5Gb1yYN0WWs1BCfBCPXN4LG761JXJPNaLcIkRQ66z067klgAvWFFhTsOmS&#10;ixE+cJD1EIFDOvklnkhQlZL7PZJcV12b7U5U+7eFSn6HXNZkkMqjxqrym7TDAJlAYCuZBZW+1MjC&#10;NVjhMerhkzV4483wGYwok9BIRwvCY5vCPzEBfgK1equ0VIhanN0I+3QjPGsaka00ZuOTkSKskAjB&#10;nxUr02o9kQSUoxEe9yXjVBtVImqlpU+BPpxAhm0heBthCqSgWVVHnPbsbBhOWAm9pRhGAWwD4V96&#10;0OlG6siMk3QOnGq247J6ZNFkEKN4O/USXB4rL6KV7Sgq+hidC/cZZUH9CB42yprMwqa16cuyYL8w&#10;bvk+2+DGpIY78P4D+xCu8JFBVRFAnQpAhCMpd5zlxLZK4JAhkhE+Exs53Wmf04OC1e9i1+WXI79j&#10;Z+w4tzsOv/gSAmSYDjZNX+4h7B0yFEVtz8KuXt1Rsnoly4UKKesYVxQg/8UX8eU1ffF5vwFwbd+s&#10;whEyCkIMquClxLwD2dnYMmAQStpmYGfvgajcv1eBl4u/e9n2i19ahF1k0hu7nofPb78Nmx95HPmv&#10;vQb3NoK83abitGIQtCGBfCJuZW0qYc/yHBKwUaBC4BbwlLHREopQXJEZEZ0UiemQKLiI7KvZeVSi&#10;fZAramsOqpJVBkrYlZ8FrGaFSi+gGETmU8pbfpfGKzPvPLwGs6kMinRGel1F2EpDtOvGEVh37iXY&#10;Rm9ClRkB3fvNemy94Co15jz78qvg3ZrJG3mQ+dBc7GmXgewOGTi04Ek4fG6U8Rahw4XYfe9YbO3e&#10;BVuuvBpV73+EnXPnY1Pns5F/WT+4MvcSTHhd1nvU7sb+1W9jxzXXIpMAf7BTZxzq2g05512IAzTS&#10;W7v1wJZ77qc+0djwmbwsWOmDUAWnFbI4FXxGiZXbqA92RMqjeHv8Xkyqv5lgbYO80k2IxTxDQM0X&#10;mE8dl3j4PKMfMxLDGGsVokKwph5roZOoNnmMMsIUwo2JAVxSP4hG5nI149Is8W8ye5l5aeSxehIg&#10;s8kO3b+W4+TX70VLeyfCtYz71sMYspB1y3r1enq/Rvyj1IDJlck4iOYE7wQ2B1l5kCAdtrI96Fgv&#10;ZNnOZrB/0gjlc2SQghmYmEghU5eXeE/jMVMtwF2tUHlWEmx6rb8sEqetdSKrhwaIOxUkjl/ToLo2&#10;7FCrjcocBQmdaH7VsU+aRjLVAu6/1DhulUH5j7mTRqJGzdLNs335Cb4580wyaosqQB8toKyZLW+D&#10;DsYnoCRJj8pzkoAHGiM81ahEXswrIqAdHq9DyZw4eLY3o4ffko0vicBAS6wsMtExRHAno84iaN9W&#10;lYzWVfHaWsNhbTEoedOM2HZzKBEn7BuKlH4LEZe0nczAhnidjBIRph1GPJVVXhfVmIp2dqoPAyTe&#10;R0Yir6GSMdjiMmpvMZEX5IZwp9mPafKWGHkBAY+TyRAPk3k8QiYj8ezH+H2BuQxjG32PNQ8epPtL&#10;QJEp2gRUYYACFKompS64leGR4QB/Ky9DwbI38fX48bBt/Y6K60RJxA2Px4OSF5ZiX5dz6dr3xO7r&#10;+8Kze4tEWeDcsw+b+lyLYrK+Hd3OQd7TzyDod6CKTDd/9fvYdNlVKCKQ7LzoCti+3ajGEHvYoB3M&#10;goqj8rNv+zbsuPxq5MmQuGsIItLxFiJ79wcRsNvhyTtAq1LFbHvIXv3Ml/RbCPBKpf9vJqkaBzVb&#10;9Dngp+dCMHeLYWJjL92ZiU9vvQNbelyCdb0uRsUnH9JIubD/iRnIbdceeWdlIGvGNHgD5QTXYuRM&#10;m489XS9EaefOsHdsh2zW0/5zr0RO53Ox/uJLYd+8hbrBGzqdyH7heazveTbruSv2dvk3dt16N9y7&#10;N8IbqgBrBMVvvor3L7saOW+uhjPgg8fvgW3fHhr5MtYNdYVGUSYNSUhF2LemaKJjxHS6JaGKCD4Y&#10;uw8zUrfjSYOdBCOA2dTXmsXJSFbUZ2MYs9NkvoELI+O9BG7tDfsial5CPMFbOjDTwsioJ+vzONiu&#10;AogzyMgTWVueTJxAnsA2Yaj3FeoNn4hT996ENGdjer/CuukRh5JhCSYSwBNRz21GvzI9vgg1hEti&#10;32Tjaq0Tgra8bSrMNh0NpyOQ1QB5j+jhmkzgnkQckCGDwrzFO5eXeT/YGM6e9VCeqA0TlFBszLtX&#10;77w0WvD9P/+Jss8/5vVooJWlVkV0zJNcVl26dqjkrzWOm9mSOBuvLSvAIehFxQfvYHeLprAbjXRX&#10;ZAakiCzZqC0UlVdPD+cVjWg10xGeIUP8NDcoJjIDsuQVMursRlTIRLqnOj6/WUmIFSnjs12RVKwJ&#10;NcGFxTo1RV2LoxnVolAC3Ga/Ho1sZ+LE1yfBdOpKMoFKunYynCmEOCqsjooni9AnmFz4Z2IleqcF&#10;MNzsIcvwQ5bRVNOFlZIGIa/4utnkxszkkJpqPFfv04ZgkV2oYVc8VsIic01B3FdvB14buQv+EonJ&#10;BshEq1jsbqUowma9pEN+urplBbmookRlrWG6tZV7s7DrganY1/V8FJzVETvZgA/ecR/cm7eSGtLB&#10;P5yDnWPuQFbXTtiR0QGH5j6MiMMJT1EOtt52Ow6174nCjj2xbeBN8G3cSjebp2XnYMfQ4TjcsQe2&#10;de+KgwQGeOhO+8Jws9rcwi7J2nasWIWNYx+AjUzQV1KOoNvFfNF3EleSeVbrbVDJVUyZ54j8TyfV&#10;6uTBq9mrEHXioBhLWTkQZN1R6rnPY0OExm3bC4vw+eWXYnvXzsi65Q5E9hzEgTmzsb3nBcjuTIZ8&#10;9ZUoeuk57L5lOIra90LglB7YddF5KPn0IwWq9q2bsOWa3ijomIE9nXsi69a7WN95CJLhe5gBmeAk&#10;8atdH31FnSlW3qzMFNw37gFsy8jAhh7nY9uCx+GvtCvDGqHbo9am4XGyumGEbF7ES/BXnlFxBG/e&#10;+j0mpq3HHLYBWYtdFi6bS0CWeQQL2E4WcP9MqwcTU2WGrw1j9ALiIQXe2hhwmY3px1CjB1eleXGC&#10;uQpmeph6erFGthkjtxYahQS2D52pFObTVuP05fPQvLKbWjJWTxKmPGK2XLUueMiKkyv1eNLbkF5K&#10;CzpGZM0RA6uCHjbbPDk9y98If34LFD5rhVvmdMhcDpmIN1UH38w4uKcSzCc0RuU1aShLkgk6OgRJ&#10;GGWyjupXM5i5LxEbmjRD+arXWEb0glnPsb9jmZQKyYfawP3XinHzymzIMhPOR1e09K3F2NqiMUJG&#10;K6KKXWudj0F+DsfXQ2G6CfZB6Sz0ZDVlXWZIhaazAlRngwm26QaUvZyMoK0plTqVWaarxIqLsnKd&#10;rOJg0Eir3AyPexrgVFa0kUCtj8ha2MlqbLYM8bP609G88Eo0GfsYLEmbkUR3Li6xClaDDGPyI87C&#10;q9EdTNeX4pJkF8Yk+NX0dFnoSaYHjyDDiL21e3i8G/dbPJid4CM7IROhMs4m85YV3GTR/Cf0bjxl&#10;cGKitQAP/3sTKrJciPi98Lt9kBX09rz1Nr4ceRvyl7+EUEG2Yq2ySNK+N97F21f1Q8mbb0vdqtip&#10;N+BFpLAAWydMxD7p4GrfBYXt22Nnr57Yd+c9sG3ahKqVq5HX/VqC+/lYd8VVKP/qC1qDMHJffQk7&#10;z+2B8o5dcKBzd2zvfROKVr4Bz8512HXzKBTRrd+ScR5ylq5QHX2yuJKHrMxNhFcdg2zo0jEWg+Tf&#10;RVX+Vqmm6f1skl9lSruscKjGontdZMh7sHHqbOztdR62dyRzfvgRGlEa5/zDBPXRONi5C7aecyFy&#10;Vq1WnCfnzTex5ezucJ3eDbvPvQSFn31C/YjARoMq68VE6Pm4CLqyPK6MCnK4y5Dz2EPY060rijv0&#10;wPazL8Pe515E1FGA0q0b8e1TL8JXVMLMycShAMFOC8pJO9WeiH/0iKPeEJzZQTzbey0eMuQSsKXT&#10;Upi3gwAuC5vJfAOZLEa9T/bg7uRSjDBUqs5KAW6ZuKO99MGPEfogBqf4cX6aB/WMlYhLCCLOTIJE&#10;kqReckwPV2e0Q1dvA1qNfR4nFF2qATYJlokArZaY4B5jWEdgj8MYVyMcQBPmnR55mMgfIqPmESG2&#10;72ggkcayJYreNMM93QhMSIR6q5WamEdmTfwIzEiAo286chqQMOrTgLg0BAwEd7XWiYnM24yspjQQ&#10;y5ZA1rcJu6UDXOu4lPH13PzmVKM9xyRU8p/18BcnNRKCIj3c0kWUv/I1fNu8ObyGBHgkNEKmLYtE&#10;SbwpGK9HYYN4uAY1g3dyQxUSwSQBbGrIJFrVqWaU0WqWvJOESPmJZIIpvHYiwnSZwmq5SFZSwITc&#10;SBoecFjQwvZ/7H0HYJRV9n0yLY3Q7Z0O9t7brq5tXRtVilRR17WuBemdJHSQtSHSQRQ79ob0Tug1&#10;ENJ7mUyfnP8578tgxLiioOLvvw+vM5nyzfteOe/c++671wa7AsBXKgC8DtJoIzIKCb7j0HRDBzS8&#10;7lXExGyDg1+LIujGUDVU1vRogrBShjV2leDu2vK5VuJcsgj2vcWyLabdkwP2UZcPg2uRjRDoJxrv&#10;kCDGRFdgPAesGLbcqwbEFeK5puuwfWEhKt1F8AaLhaMo48Qp0KZgaQECO3YgbdH72PzJOyjZsApb&#10;J0/EtseewN5OXbDitnuQO+9j45OtTaxSAmiQ9C7n20X49t47kHPBxfCdcykB+Rqq4ldh7fXXYFOX&#10;e5B229+Qd8nV2EHZ+uzzJm52RXkp9rw+DRtv+zvSLrwIeRdcAXfLq5Hb6hqsvOFGZL+7gJOZv0Mg&#10;kA3YsErW83/l1xex2nClj6Pfzz6nECjLgn6CbRCh4mIEqRUVbN+Bxfe3R5ZcDy+8FAfGpxAtKpD9&#10;0ftYd8212H/p5Vh5d2uUrl9lruOv0mpCBG6NJY9W9rIgsqe8go1X34ADl1yL5TfcjC2TJ5u4LcGK&#10;UuxKSsKuy24wprHvrr0Wi6fN4HhUeEhzRIs1lflEEMB/rKfYpkLsSg3MXFqK0ed9Sda9By9GSZME&#10;lH1f3lCTyKwnUQsd5/CZ7EoPGd9vLx6gxtnNZsWOV/5MaaZd4ry4o4EPLWILkEBAV1hjkl2TOMRO&#10;EK9F4uNMJJFqm4IWm3qZuWp8TgjIrpCLAO4k8bKZCJ3dsxz4svIktmltro42kjj5fFMbp3jCAu9T&#10;kf9RojGnWsm+bSR+0cSVaHgHk+ANqAtPx+Nw4ASlNow13iZhWzTcBG0vmbfHFYOVx52AnDlzUBEq&#10;hTdAyK5gY7Op2Pqmb4+kWG3NUg24jwk/bpPwIKCofgRuqmcK2Zl64mkIumrB7XLAayfYRsk9x2Ua&#10;Kq92HIJtG3JVrAtfP77ej709IIoNTRVmQCwKh8ei5L3jCGCnchW0E2CiyASdCPjjEQzwu0Ebtlee&#10;gB7F8ahToVW6NlyVDsSHbSZOsIvqV2LFWWj8zguIO/tt2OL3IYbM2GH3k2EXmKS7MpMkxpTh0gbl&#10;aE120D0mEtdYokEoxu1G7+hSDIx3Y3QtBX5SLAjLjWo415okh06pVSCFgN237hosei4NwSJOXna+&#10;chrKiSIc9rDOyqXoN6qu2BLnI/a9TFC99Hp4yK4Kzr0AaZdciPRLLkDOxRdg94VXY/0dHZE+Yy4C&#10;RblcANjxBaXYnTQcq8i4d1Pl3t6lG/JffhmpnXpj+0U3IfPiq5F+2SXIvOgybL72NhS89S4XuoDZ&#10;GPSVETD2bEM+WVhg/35UVJRTU7FOkqm/tIklE5+OeP+vHGGJzFIuuOFAOYK5B5D6zFN455ZbkLd8&#10;tdns9aVnYOe4ZHz95D/hy8jiIuvFxkcfQ+k5rbD1SmpW898mkFJrZb/LN1sJHTSWKn1B7J0zF5uu&#10;VX9fglwC/85bb0P5yq9Jv4uR9tI0rL7uSmRechFSycK3TZyACi4Wcpv0+an1VWPcBwGAdY1UWWPA&#10;z3HLiYalLx1A3wabMMZeTmISgpXaLpKdP4xklxvDanvxZEKAGmnAeJwo/k5XeVjJ60RmxtiAsX23&#10;IgNPULjjWGq4BHq70vbVyoUrphx1oosRf9k8nPX1w4j1noaYQB2CeIJxJFBIZVcwGg7O+etzo/EN&#10;36sgOdNGpU5GQ04JBHudtqysOANFH9dF2eAoEw5DZz0UqEoODibeyYBEeLqehj0nE+ydccQjO9wO&#10;F4mlTLg6Jm/DhpNOJXbNZ5sruQcbhE2hGPVa4I6kRNqXF/seuP8oP275FctWKxASCfCSVWgHP+e9&#10;d7Ht+OOp0ejousukF/NRJam0KX52HWQeVwee7sexMV0IyS7Vjw3cz4Vwf0q/2igYFI+cr2uh0luX&#10;13eYlVVJesPhKA7mGJKN47E4dCpuKrEjoZxqFVdg2bTFsl0m3kgiGhZdjdMnD4fz5G8Qw8GiADnK&#10;kh5LUHZypY/i4Ip3FeCm+lT1qMb1jlJMbLJtY7PTJiSZNtnDE06dePQgxRlxm7JA26iOZvc9jP6x&#10;6Zh02zqUbfexd2RDFENiB1XZgOVdUVHsRtnWLQiVFMEd4Hv+SqQNHoHN51+LrOf6w1+wi2w8G8Ed&#10;+5E/dz62dnwAuy65iurvFWTRV2D1gL7w79xvYlsXb9yKda3bYteFl2H59Tdj90yyqZIcFH74HrZ3&#10;6IrtF/N7F1+MzZddjA+7dkLujm1Wh5FRi1RLKzKnVwnc8qlWEt9juWjAqz3FVswNHBSOPWkIEeHY&#10;k3FHJh4d5jGeKnrk936vzVNNKWkv5tdUX/Z19qbtWD5yLEpS15MdukEoR4AIGfArNIDUcX6e42LD&#10;08+yT69EPvv8wP2dyf6m4+s3XsLa99+Flwtv1rvvYfXfbkPapRwTV1+Ojbf8DTsuvx5F51/DcXIV&#10;Gfa12HfptdhxBRf2ocMQysyAr5ykoUJeE5yZ2kSuYu8S1VH1jYhaUAAV0kIhI4FMKztCmNp6PYY4&#10;9xPAw1XBrBT7RHF0yMQJ1qNdSn6suaL4PIp9EtkTklRyHvnQKcGHvzQIoo6rGNEuL2z8rqJpRjsL&#10;OBf9sHOe2RvNR7OZ/XFC+UWww4FoEjYBtsBbCYzjfHG4IteFN70nwhcg8yagh4ULZOUKVhWkhH3H&#10;o3BxQ8O8K/vFmjMfYZlfB5F9D4qCj9ji7nUy0o9XpFG+VxXb328jKZTNm8x7tcwmb89hG4SMt5EV&#10;u14t9OuL2tqMiaMC3OZKv74YCygnhOaEh8yustKDkk8/xJqmjVDqiDZArdi54Sg+p45U4YrDvpPs&#10;qOhCUKfqEmCDVpoQrA5jGvEMdiFrRDQKv6xLgDqe90hKK/efSp2kiuFNJ8ATOBGfBk7Ftfl2rswR&#10;P1AbO1cHalyIDcbi9JzrcOqzYxFVaxlsBF/jk61HHVd3hRBjL8PpceW4UwdpOAgf5UATaOvEo1iD&#10;ss48Qkb+TIwHwzngkhyKLVJpbNjarEkmc0/mZ1O4GAw5biXWvbKfE1QR9krIYDUNvy86oeir8KBw&#10;1Xp83a0bFj/yEHycUCb6csZurOrUBRsu/QvWdHsExdt2oJRNWhwMG2ZeWZKPrNnTseLOu5BzwVXY&#10;cMnVSB0+GL6CTATcXuS88iq2cJLuu/AarG33AErWbzYg4CurQNYXS1D85Qqg0GfiZxzZsPuji2zG&#10;vA/+302g8wh4OPqNS3gpNb0sNzxpRahIL4I3twJhWQT4vjbxdMhCYa+sxAa/fStEwLD61NJzGSfM&#10;2qFZK2Rn3XgXfOC9cdGp4LgJuUtxYP4HWNfz31hxVwesf+ZZVO7eh7zPVhGk70P2uVcSnC/Hqmcf&#10;hTt9LypLS1E45VWkXXkDMqhpbbzyUux67lnjk19ODS+PbSUffP6AqYQhEQTviPjlzshGlChJhKqm&#10;OmnMcgiyzmXU1vL4xI9N83LQt/HXGObKJGHxYgznSCQGijmn4KrECDLvp2JK0NNWYkwlVhYna/Py&#10;Yf7dI8aPu+sG0CS2zISMsHHumaiDnE8J/FycCNWJy3BGylCckXsNCZhCKldtVxrzSSxi+HhBSRTm&#10;+k5EIRpSeyFjDhOE+SivslCYGrne+64usscoyqDAOw6BwcQQnQMh3gQGNCAGnYLcE4hFdrkjW+Zb&#10;BanykX2X2FxY3bwpCr59n13lpeLENtFhL7bXryUA+pb5Jvv9IHD/UX7c8nBVD4vsBKnXVaxZgW9b&#10;nYvCGK6A9ijjPeK1xxi7tqL8ZTWgitP5NK6ECWTW7G3ZsgcSmAey0QfGoGi4ExVfHseGP4EgqHjZ&#10;BHwCNxR0hoBcgPqY5z8O12faUcun+CLajbbc/RzhaMQS2M9MuwsNeo1HVJ21sGsjhF/XSS4r9GoY&#10;LqcHreIq0InqW9cYqnKyy3HQaONRpx7/afMTvN3oG+/HiFpk2FTrxkb5jaeIdtqV4HWUPYgRzlxM&#10;/tsSuHf5OK497N5CDhzSYe3KsnM1UUW4OJLgPnAAa3o9iF2XXoqMy8mGXhhMFuRHISeINysTux5/&#10;Artk3riYk7J3b5Ru3sI24GTmpRRHSPaL3C8/wdp/3EcAvxqb7vgHineksj04J3elYTvZ+bZLrsQX&#10;N9+C1JkzTbotD4Gugv+UjqxSLiVH2tm/U/l+gFtP1IbihmpPoZD76zRsfmo+lvwlCZvOS8L+Jsko&#10;bDwGhWckI++sFGQ0TcaeViOx7pLhWHLXeGwd/Rl8m0sNYCo4lrHsCjSrrvtbFF1VoluwRH9Ru6Ho&#10;ZKgmrooBSo4Baa3ywPKShevAjcd8Cti/cR3ebdseuy6+Fvsvuhibuv2T420/FLem+MslWHf3Xdh9&#10;6UXYecll2PrYY/Du3csmCpv71IlRIhoXNyV0UN76qjpxcfDu2I7cz77CgTlzkTdtDoo++BzezP3m&#10;UJASL5scoWpws8AIrDxwh7Ph3h3Gy3fuxIDE3ZwDcn2V3VvJHHR2IYgxJDgja7nxLDXU3vYKMm2d&#10;urTAWy60j1CrfZCfua9BGI0TdFy+mPMzZA66xXExiHUUwuUoR0ytzWg4cCROy72ORCzOuPDKrbeW&#10;32kcDpyc6y2LbHjdVxv5lQ1ITOKMrTtIAA9TdAAP3pNQsqI+clMIzC/Ugp9MW2nSwmLdQ5zwDaDW&#10;3/EM7DnRieIYse4YBAjYJS67Me2WEa9WNG9igqMpnIGHC7/aVQvtrymRMaGBp34/ss1J879fV7Ty&#10;hHS4w+8ly1Rw/R1Yfd0NKHQkwu1QthoHQlzF/ARtD9WQvAQHyu86DoH+DeBTkJh+BOx+DlT2dRK4&#10;41A6PBqlnyQiVHEqB3A8G4mrHzvIG4pGIODi7zTAwkBDXFwYjTivUiXFGqd9Gz/nlF3bXx/NdrdD&#10;wgPDYKtN0HZwVWf/2QjW1IaokhG0yQTOSeTAIWjrNJh2xMWy5cqk0JZdCdoPxVRgSB0vRsb6CNQB&#10;jI4KmwGqwzQ6KjzOEUTfBqn4KmU/KssJBn7LNBKZqlLP3fIC4AQUKy7ftccEGNo2biKW3HYPMi64&#10;HpnnXYX195JFL5iPQHkZSjgRi75bhXV3dcSBS67B3gsvxZrb/oEDr0yDNzvTTGRqu/B7fDjw0mSs&#10;ufpqrOvUHYF9+8gmfSguyULuunWorKAaLru6zFd/1qJmFGBQ5Jpl7IwFldg35EssuWw4DrQYCXfj&#10;FMpoFDUdh/xm438gBc3GoaTJGLgbjUEpH7NajMG2c5Lw3e1JyP3YisanI+xuLWqy5f66efibFS0o&#10;HFKUEEr9boTKycLf/wQb3pnGF8up0X6Nnf+4FwcuuhTbL7sOG3s9Ci8Xep/HivEdZoPpIE4JG1Dp&#10;5uDj4/qd2DtoBJb/9Q5sv+R6pFND233+Vdh01Q1Y+Zc7qPHdjK0kBKufehoVxYVc+M0yebCoiZTw&#10;QTlHUVaJJaMz8ELiWoxyKtYOCY3mB+eJElKPtfswPMaLAbVC+JdDdm4r9rdMkPI8eYgA34WfaUNS&#10;dHGi1wSosrsCiOE1HCJXBHK7LYzo2PVo+FAyzsy4Fa5wLROgKpKowdi9w1FoVhSFl8muZTpFkKxZ&#10;HmdyE5bjgsRXD6Vf1kLREGIIQVsblWHZvpUiTaFi+zVE6b0NcaBetMlraaVEtIJTyf6d54jHyhtu&#10;gnf3di581JwF3L9ywOhb5pvVTSV/hB+3UbU8fhSzM70F6dh9133I5arlJ2h77FzRCNZegrZbJyLj&#10;bSi4qzZXvePgHSqGrY0CqjiDXVRf4lAygJ9ZVAdh//Fk7gR7dpDijvjYQb6gi2pfXczznYLzTDqx&#10;WKpQyjotX+0oqk4u1C8/Cc03dUbde95AjG0/FDeY6wZsLj9inF7EcyDUchXiyroedKU6909HwATN&#10;6WlYtlz9lK+vHI9ztR9eN4SkOI91iIZgLuBO5sAbz0E5wlGE4eeuQObiUrIkBaop52COcBnrQSqm&#10;LxBE6do1WNKhM5ZedTXW398GOUu/YqNVwL0pFZsefxapl1+L3Rdfhk2XXY+dT/SFd8t2ftGDspXL&#10;sO7hXth0+XUoOO9aZJ19LZn6X8m2W2N5r95I/cc9SLvsKqy86XbkL13CH7UODsjbQHbTSqp0sun+&#10;GYpqaQhMdRZj/hYble8xF8HvMrHytsnY33wssltMMJLTYpyRvOY/BG2JXs9sNQbZlFyCdkGzMQR4&#10;AnmTCdjdfDg2PDobgSyqv+woHVU/1oqmpAizzBtetksJW8LEqAly0f5yBZbe3Q1rL70aSzu2R8ma&#10;NcaV083+LuNXlC5NG+BBacGFxch4ZSrHyW3YoXC7F1+K9TfeZKIrlq1cgXB5PlkkFwb+y5o7Cxuu&#10;uh4ru/dC0b40YyoxJoHq3aL5DmVVovbC+u1bXIARLZYRpDMw0uk2XifyqhLBSeGc0Z7QCGWlJ/NW&#10;HPqH+LrCRJhs9CJMigce78G1tUo4NwnenJPSjkXgbdYGAADV7UlEQVSyojhfBeLO2Ewc1+0lNNl9&#10;OxKoYWveax9L6dJE2qIDMTg7345p3oYoCzdkwzl5N/L15uSntu7VxqX7RBR/VRcViuU9oAq4tWlJ&#10;8epE9gvHoeS245FVn3jlsgDbcqKQ10kM9sbFYVuHu1BZUmLmljToX1OqhvUPgfuPsHGL1Wl3PEyW&#10;t6PPE9iXGI9KO1c9grXfbofHwYaKjkVunBMZf6lNdl2HgM1Gpaqi2CNQHO3nEpE/KAb7F8ZyJT+R&#10;E1UNz8bkysnW40i0oaSyPt4OHIcWxUrSK7BWnju5DEUhgX/XZoc23dUGdf4xC7GuXDjZ6cqZ5+TX&#10;TYJelwf1ybRvj3Ojc7zCropdWwkOuvMzD9gUP7sMT7nKTVKDMQTy0Rw0yvGoyH3Jeu7wYKhrH169&#10;exV8OZbKq00cQ484wMVPJOZP9orXG4CvoAjZiz7Gho4PYM+lVyHzovOx4vrrsH3sBATTMxB0l2Pn&#10;mzOx+h938r2rkX7+lVh++9+RPncmwiUFqCwuxb4PPsH6hx7D9mtuxP4LL0HWuRdg3/kXmhN2u+fM&#10;Q4jXMBuLB4Faj5Hnf0wxNlLNbMt+JgQ2uCxjjU5gm1gaVOPDfg8BxmPUc23WyV1SeKUP+3gNbQq5&#10;vzvAhW0YCpqOQiGZdAScC6ok8vehEnlfUtjUehTI6zGt2UjsfpDgXWz9huaB6hdpOj0cO+X7iskG&#10;LZt00OdDzr79cJeUmfrL+yHM1zUXFc/G7y3GttemYssVN1txv6+8CqseeRCZm3S020fckP1a2jKv&#10;ywtkbN6Nr+bNpWa3j6+xT9gPIiVllV4UhT3wlpWgPG0fspcvI8C/j+J9u/g7pcjasgnlWwrx8m0r&#10;kezMwstRIUwgudF5BpMPk/MwheRnJMH7+fhS9OIcMolEOOeM3ZvzrpetAh0S3Limbhnq2PPNJiXx&#10;0rJ7k5U79DwuFY3avohG+26DQ+GX+c8WSkCMvw7iAvGo5YvDxXkOvB84lToUMYaEzzrrQRAm+w5X&#10;JqLS0xCFC2qjYCjf60useSHGbFb65X2i/bUXTkL6X+sgK0HATRyLIqEkeIfJvGU9SIt1YXvffqh0&#10;l/E32BsaNEbLlhxeifSk5moEuP8QP24Bhg5sZM6ehdT6JyLAFtcqpYM1Ch4VsEWjKCYGWeex4Z46&#10;BaF+cQgPkH92lCVc+TxstLyZcQgVno6gAsiEbbwprZgu1k/Z12vh3eBx+Fu2jR2kVVbArZx2Ehts&#10;XH3P2n0f6rWdghhHGmLZ0UofZgF3mMzbj3qOYlxTy4uucQF059+WTdsC7l62EHo7vHjSVYZRiUGM&#10;cSpKWpgMIkD2wIHHQaZTZP1j9mBB3w0IlSq2dQnrpi1AAY2Ejcj/1I+aC8IqsW5tCilPo1R9b2E5&#10;Dox5BZv/eiuyLzwPey4+Hxvua4ucz74gonFy7NyBtc89h3XXXI+MCy7DNgL9+icfQ2nqGuOpQ45j&#10;Jbit0EEJr0lGW8Zre9gH8gr5vTwmDr9Y9dH/NUgNIPN/m95cjC//+TIX+neQOe5rZM9cjdz3NyP3&#10;650IZSmanfVZfUdNnNpnAfa0GILiZqMJugLuXy+5LcYiR+BN2dVqBJb8fRSKVuzRL5n2MzXW/6o1&#10;pXm9SiJ//1ElUg+Z5bRJJo3XAHA4YNml2WiB/fuwptf9XNzPxb6LrsHGzr3h2bLLmF4UWVDfqb5B&#10;qVOfxquFz3XwRDFm5B5qDp2UFqBwwxpU7NqK3V9+jAPP9cHWK27C6vvvx95nnsMnf70Ny6eOQWV+&#10;CO/0SkdfEpskEiUTKlbATcIzniRICUJGUst92llGxi27t1i3Eozwke93c/rRsbYf19b2oK69DHYX&#10;5y/noM3hhs1J8HZ5Ya+zDfX+OQKN9nRATDARzrDDhLOIV5Ydatz2gAs3FtnxVaAhfL4E3iPxQyYT&#10;ATdi2UYE4/xTkDs3Bu7BpPT9+Zo2KQnc8jgJDayF4NOnIeeceJTYoxEgAQ1F68yJ9ujsKHY6sPqU&#10;05A1fxY7gg3FNhI90b/DLRo5ZvRUA+4/xI9blfCt34DVLS9GeXQCfA4l67QyMBvgjo5G+kkJqHio&#10;KSoHEJT7uaieEFkJ2jKVhPtHoXAiVZm00+GurENGxhUwyBVQ9myqQGXhOKwLNcA92bJn1yGcu+AK&#10;ssP4fmwgjlILZ2ZfgwYPj6RKtQsuDpCo2BITI0G71I4opVkqwWX1vehWW7Y2j/EttezZsrtVoofd&#10;jWcSPIYVjObqP47vKb7IRKpyk2UmIRPv22A5lifvI3Jq0FNxVcB6tZtan6LoYl7WvmzrOqT+6yms&#10;uf5vWHnddVhz+23Y9tTTKPj8WwQLlc6KHUbALVmxHOsffgjbr7gCxee2wrarr8K6wcko350NlPqQ&#10;N/8dbLv5XhSdcxVKW12GdVRvv3vheZRk7OQkc7OtlL6KP6xVwoyEY7PIbBMkChRsz8GBtXvJED0I&#10;LMnFzqvHoaAJmXCzyShoPA7rLk5C+sy15ki+l6q+CTOrdt3rRmr7V5DbZCRKyJrzyZZ/rYhpFzUb&#10;g8yW45HdcpIB730tR2LPmI+EUsY7RY4XYS6OQbffxCMxnhUhgqM8LgiUEcCz9jOOkaI6a3+JT0Nl&#10;Hmzo9xy2XHk2tl1+EbYPHIKwW5Z8gnBAbWqBtUT3o/tSuAXleg0HwvDsTkPOuwtNDPB1N9yKjPOv&#10;xr4Lrsan/7gXeWuWY9fKJUh9/wOUZx3AxgUfwL0vC25/GBXBUoR95fhkyD4MittrNirlKiu3QZMg&#10;hKIImaOo8T4XR9ZN8tSdpEhx68W+H+JcfDSqHA/wvSvqKuREHuwxJbA7BOASgjfnc4xjN+o9OQIn&#10;512GOH9tw74VpEoug1HhRMR5XLi7wIk1oZPg98dRLC8TMW9p8UqLFs44EcUTXPD1J+MeIJs32bYe&#10;xbyH1Ebwn2cg+7QYc5oySAIqk4l10tuBcpcLX1xyHoo3r+dg0YEqhf31H/Yc1MfMR4+KqeQwx6A+&#10;plWYehoHgMU3wxWl2NbmH9gr30dbDHwE7SBZtoKWa5XKr22H5/4T4B1WB8H+BO1+bCw2kFxywgNc&#10;yEuORummemTaDTiY5MbDBiRg+wnMwaAT28Mno31hDOK8VszeGL4f66sPezgGMVSHGuddh1OfS0FU&#10;nW8R4/KhltODGHa+XWmVHGHUdpXgkvpl6FjLg8dtimxGxs0B05WD6kE+Pk6g70sVTsd3R+sQDQfa&#10;GL6nzZUJChBFNjCg3hqsnXmACwonM0WTufrE1dNQwIfMOfOw45IbUXjhxdj512uwtXNnrLnzVuy5&#10;4mrjY7vzkqux4vln4D2wj1oEBzt7rjKjAJkvv4pVf7sJ6RdeSKZ9Idby+doHumLzDXci+/y/IuOW&#10;1ljTZyB8aRkG9HXASRPvj2R+P1vUPBQOa2oJHuwZ8AH2NRqNtOZjsKflaGSebdmhcwmm2y9ORt5L&#10;qxDI4H0RfRRJUK58oXQfct7chC03j0de0+QawfiXiMwkmS3HobCpZRdPbzUeuc0nYMv5I5Ce8rlx&#10;KSziclgIP3zZbix98FUsvXoQtvV/B4Xb8+D3kJkS3JQxXOYeTb4wQe/XblQdvSLDlFl7EC4rQmq/&#10;fth+yVXIufgKZD3wMMo+/BR7VhJ0N25AUZFylJJle8rh278X2R98gG0ckytuvQnLrrwUqTf9BWl3&#10;34vd1/wF+y+9Ehuuux77h49A5YEsAhV/gItbkANeyY7DCrRF4Fe8GkXECpFQaGFYMSELAxLWmfMO&#10;EwnKSdRch8fohLE1r0Ym+vB0fDkJU5lJ76c0ab0J4I+QMClEbNc6HlxXt5QkLM9y2+U14inKtqPc&#10;rvY6S3DqoKE4tfAG6dtVWrc2LHXC0omTS2PwSH4CDoTrs1FIDkNkzCDbVoyToGze9VC242Tkj41C&#10;sJ+DRDLOMtka8y0fB9aDp1MDZNe1wx+dCOUG8Dj5WcU1sdmR5ozFmrb3AkUHoN0Bk2jjMIs+aT59&#10;VID7MH9XH1Ml/WRDJex8Hb1NnzgBG+slQuFYg1yRFH1LGWy0K5uTEI2Cv7Lx+jW0Ti0NiiHr5ufk&#10;BE/QLhjiROFXtTgSGvDaUmesHeEAwbkyEIvM0Al4tDweCR51iotqUZTx41ROSMUwOLngIpw1ZhSi&#10;6q9DNNtcGTjs0VSp7AGu1EEk2ItxWYIb9ycoGapYtpUEVeYRqWe9o914Pl5MW9lAghjL163g8rLN&#10;ya7tRZ+T1mDT7FzeuVpK1sTvG0vgbcXyCGHv+tX4iox43c2348CFlyDngiuw9fq7sG/URHg3rMOB&#10;BTOw/G6C+MWXc3LchsLps6hlpMFHwC/mteSX7Nu3G9uSk7H2rrbYcum1SLvoYnxz7ZXYPfdlwkk5&#10;/xkntj9PUWXJ6irLw1g16iN8cVUStrdKQVoLeXkINAWm4+A7fSxKGo3BrhZJBHVKq1HYcc4I7G85&#10;nO8nIb/5WLLlCShtPBEFhnXXbAY5HClsOgHljfi8xWjsOT8Ju1sOQWnz0azLGKy9kgvL8C9QsS4f&#10;3lX5WHPPK8hukoLQaROR3Xg0Vl46HF8OeR3u/fkGwIw9zOwg/tG9wt/nf7Jbe+VNVF6K/E8+xeqn&#10;n8KyXg8jd+4CBLfsQfFHS7Cr3xCsvb0Ndl12EzIuvAYZF1+JXY8/g4JPP0P6tGlYd8e92KGokrfe&#10;huy3FgHl5QQnP4mGPJmDyA+XI1BB8fhQYn7PYJBlOeAi5q4sMo/rX83GyPobMcnuMazbOiovd0Er&#10;WYPMJn0SgibDjtwFZTLpLQ2YxKqrLYAOCX5cXqcU8c4Soznb+b5imzgJ7k7O1ahTPkPjSQNxfOG5&#10;RAKXMZsIG4y3CXHk1BIb+pfWQTa1eG1WQuc/5B5IqSRBDHuOR/7XdZA3hJhD5q1zJCKTegwPlBml&#10;AQpvqof8eJJRMm+vAW4RUgrZ95a6DYl940jiuMj/AgKlT5pPHxVTyWH/rnpIRyC0keSHe81SbGx8&#10;JsFah2ysm9LpSEmZw4bCllQ7njmNDFurmE4syeWPDdcvFu5+tZD3ehxCxcexDtZGpIk7QhYdDEch&#10;H3XxckVdNM+Xq5+yrSuGdrTJESl/7freU3Dm2/9C7ElfIC6qAi5buTkJGc3B4eDASHDlo0ntErSr&#10;G8DDNg9Xc9mzpZLpJCQHiq0CzxHQh9WuQLKryiZH4OYiTODmo8uDofW3YM3UXM5NDVl3lVlLbWDN&#10;Vx0R9xYWYMXEKcj65DMO5lKLYebkIm3aTKy+9z6T2VsAvPavNyDrsceQfaMyk1+JzIuvQpZSa51/&#10;KbbfcCM2dO6AXSP6I+f9N1G2diXcWZlk9wEThc5HgDDB/E1n/YkK66sNs4qwz6jjlWSrldkhZIz8&#10;CjvOG4HCJuOQ0+xF7Dh/LDIeeR/bn3wXqbdNxI5rx2L7LZOxvctU7E/5DIWf7sXegZ9hx9kj+Z0x&#10;KBKDNqBvgf+hzDoiAnvrkYBNKebvlZ81gQtHChb/fTyKv83gYunGzv5vYcNlQ3Gg6SgUnzUe2U3H&#10;ELCTuVCwfk3H4kCrMUi99UXkL9hiXD/LQiGziIZ4g/K0FhFV10SmkR7NOPmdivklsT4OED9F64lM&#10;ch5fOTZPGovvrr4SaZdcjN0XX4St196K9J4PYUfrdth92Q0ouOA6FF90PdKvuBKpV1yA3V26onzF&#10;GuOz7A6G5ALO6/GC5SXwbF6HbcMHYumNd2LTI88B2SQ0mhPyqDITopJz18/v8G/S/2UvHsALiauR&#10;QuDVvJoQbYWJsEJFyOYdxlMxOqnsMTZvy8/binHf0+7F/fU8aFqrDDYFgzPeJl7YYvJgd/pJyjxw&#10;njUTZ3z4EGr5GpFpUwMXNoScRBOCeDgBTYviMNOfwDlZm3V0sUrEGLHukJKsOLnAnYaSmfXgHkzw&#10;1gFAYlPYgDdBWgmJnyUrbx6HMiefk237bVEoI/1X0hePIw5LW7Q0XmPyuT/c3tbnzGerAffv4Mct&#10;lYyArWdc1dc/eD/SY8iUuQIpvq1EN+UmaGfWs6O8w2lsiFpmE9LEyWXjKK2+TCb5Y7mKbTsV4UAi&#10;V2iCPoG5UgdsQjY2ai18FDwe1+TbkBjUBmSscf1Rnjqdj4wN1cKZyx9AzDXT4LTlm9gjLq7EdgJy&#10;FFUyZVw/M6YUbRI9ZtNRR221GSk7mhWS1YsnY8oJ2j6TKHWcw4/xJm52yAwwydDE7Vg2bh9VwDAZ&#10;hbYFpRKr0bUdYWke4bw8bHniORMTZN8ll+CTO/+OldOnwVNchGJ/BSqoOgYKM5D15iysbtMOGy8j&#10;w1Gm8Suvx64O3ZE5YQo2TnsVqwc8h9RO7bDh1lux5Lob8fENf0XuWwuN2mkyfh/LJpGfKaq7zDp+&#10;vx/Z+zKwYvhCLOvyKjZel4ItrYZhR/ORyGyShFW3EVjXZ5uxqPYVGPLLCFR6iUfUdEjtipdkYtmd&#10;/8Gm81NQRObtO2MCKs58kc8n/gi0c8noM1uNJbCPMwBufWYC1l0wFKmPzUF4j5cLLRdeLo46K+VP&#10;8yIzZTV2Xv0S9rXSJuY4ZFP2nz0OpU14vSajsfzCJCy5gyz9ja9Q6SVkk8SEdEiFQKVj4QG5hlL7&#10;8mqWHANdppRrgbAHmV9+jfWTX4GHGp2PS05p3nbsHT4ABzge8y+4EOuvvA5bXxhkNjU1yt38npeg&#10;X75zI3ZNHE/No43RAPdedCU1xmtNcujvnngIWz5fSB5XgYCXQnKjELHqPZmPTL5Qgve3I9PQv9Zm&#10;Y99WIhEr7LE1x0baQhiZGMATisJJYO7N10WuenE+dyMwd3X6cF/tABrFl8ARS6Am/3Pwc3ZXGRKI&#10;s7GxBYi/bhoaL++I2v4GBhucBG7F9I6qrIVYfxxuLrZjWaghKn1xbAuCrj8KPjJz5aRFIAG+nScj&#10;b6IDIfl0942Gvz/fHyAvE8rARHi7norchnYEFRDPxPAmVpmEDHbsi43Bum49gOKyXw7c1U0lv70f&#10;t1ZUnfoCct6cj00nNDBhESWR1GNBux0F8Q6UXnsCb/wklA+LNmYSKLU+H4OUwqFRKPmiHtnkaaw/&#10;G7AyinNUCUJjeP1YpIZPQee8ONT2CLStWAX2kJ7Lzh2DxnvvQd02ryDOnsEO1M6zzxxpN5lrYtyo&#10;7yzGP+qH8FCsH/+KUtwEv4lYZlg3P/O4y4uRdcIYxfdHuZTwIITJ/P4UDprRdj/6xG/EF8+liVrB&#10;G6KSqAwpvGkria1SQJE5ErR3PPoU9l94MfLInndffj1S72mNtBenmMwlypEoy4on4EcpYUin0CqL&#10;C1H8/jtY+0AXrCfr3k81dR8nw6ounbHnrXnmCLyXACf1U6Ek/8yAHSkR4DabYRSFqZWN2LgFCqQr&#10;2Ma5XuTsyEJ62j6UBHWUyFocDY/h901iB/6lZBzChoqN+Vj75GwsuXwYtrcahexmY38E3MY00nwM&#10;9jcfjo3nDcby21Kwf/QXCGdQc+Ji7CMzdWuTuLgcu6d/hZWtx2D9hUPIupNR3HgsCpomIetvr2DX&#10;Q+9g1bWjsavVcC4YQ7Ez+SOEi6hFBDkWtD+dHSATLUDZljx4i7UHwtdD1C54r39o0diRhsNhGPKy&#10;PSv8SF30MZbf3R57L1Bck+ux/rpbsee11+AtK0BQafO27ULmxJeReldr7OL4zLmAJOPCq7Huxjuw&#10;uU9fFH3zJTUOtl9pPvI+fh9f9ngYXz/0hHFrFaVTREQLTOQoK22E4F0BvP/8Zjzv2kiN1m+CUwm4&#10;tVkpINeJ5EG1vfgnwbgnyZMxYXKeymwi80kvatJ31CnHia5ixBHoXXbNcbFwD+LJ4G2ODNRt+yrO&#10;29kaiQEdxnPBHqxF9m1DLLGilseJ7iW1kBYm1hCwCVTEmBiOJ50TIe4E6qNs+SnIHWlHoD8BekA0&#10;fATv4MAoVAziawNORemN9VAUI4uCTn/bUO6Ihdcci4/Gpob1kTfrTXPbanK1gJm2P4GpekvyA+D+&#10;PWzcFVSffDn7sfGma1Bs0/l+uzlko5VIwUDKeFPpp/EGHzqFKgdXsoFUPQZaaggGsrEGxCJzGleu&#10;woYGqEMEZcXTDSm+ri8apcH6GOGug9NKoxFnjrYmGNOITkUqRsEJ7sY4bdgQOM2pyAJEO8vgclKF&#10;cuooewh1HXm4uXYZupF5P8hBEPEcsU5thfC4U8l7gxjpCFqbkPxZmUkmELgnk5kPiE3D6z1SUSlk&#10;MeX7xtEzRT0Mud1YO34cvrrqWuSddynSyaZ3Pfk4Nt5yM7ZfdqmJlS1A33r3vdj/6mSU7dnI+xNz&#10;JFgYACLD8/qR/9lX2NC1J1nM1dh4+bVY8uRjCOWkG7Yilff/AnD/96L7q/J/11MNRo7mSrk8+kkQ&#10;/DpIwjYv8CH/qz3InpeKjBkbcWBGKjJnbUb2rK3InLQe2b0/Qc51byCj1XiC+DhknT0R6X95Bfue&#10;fheFc7agfEkO3OsLULj0ALI+2IL0eeuQ8fZGFC07AH8WWTPBRWawoD8EDwF419gvseSe/2DRvRPg&#10;31FCgsGFgwAfLPTDVxpG3qc7sPWBadhEBr717DHYywUirUUStnR4hf1nolqYBb6molcNvFm3bonu&#10;m49m4lNk6tDjkZbIJSJmm8qyUqQ+3wefXXMH9r48jZOZbfLdcmzr+TTWXP1X7Lpc4WXPx6Ybr8X6&#10;p59GzudLECqvQMjjRsG3S7GzzyBsvfZ67L/kSmRdcA22XXwNlt5+Kz6dNIGEQxrI95XWM3Nb1EaC&#10;5T680WUlklw5GMu5NtoeNMxbLFxzL4UEalAtLx52utGDxEp7UY9wvhrgjvagZ6wXf6nnR3xcAexO&#10;pRT0QTG9dboyOjoAW+31OHVYEk4uu9xo5zZq7EqeopOVSgR+YqkDo73HU4towEXb8uuWzdvy83Zw&#10;ITqe4ykWRQPjybq1D0dmPlhCcBhIjHr6eOxrbIfbXgt+OWDYXARuJ9xOB3Jjndh4/TXwH8hAKTst&#10;oENPAWX3rLkD9ap556iYSmr+jR8VfUxuWllT/4O1dalm2Ll6cQXS6mMM9wRxHbQpubkB8EI9A9oS&#10;mUiMmYQAXpTCz288gaykHuvO941N28nJ4URFOBHvhBrgohIbV02nsVk5w3FgF5g8dPXcTXDWR4/B&#10;de4sOKNKCNp+46Tv4srrIPOOs/twfu0StK+t5AdctdnuBrjZucpQ/WCUB/3iKjBCx9i5eht7Nj8j&#10;n21F9xseXYQp121BxR5xviLrpg8pOn6tzUj4SWV0OOajz7FoAllLibZwAvAX5aP446+x9dGnsemG&#10;63DgvCtQcM7V2H7pNdjQrjX2z56O4N69nAwKgs9LsFVLcnKxZ8VKqnEeXpusLaAM6DVP/P+ThQuV&#10;stfLvVGgZ9wByWoLFu7GmrunYNfZI1DYNAXFTccY0VF2SXGT0UYKyLgLybJLdPS96VhkthyLHL5W&#10;fqbeH4N8fqaw8WiUnjWa3xuLUiNjkNt0NNKaJWHdBSOxrucsFH2bCQ9ZdLlsxZwYFVw8coNuVHj8&#10;KPt4J7bc/zp2txiL3EYTUHaWNkstz5jiJlwwmiRjU6fX4C/Ubog8fmruPx2ZViRsCUeQlDI+twBd&#10;ZwGkZZjEFb/Boq0AWyUyPSmB9LIV+O7udubYu8LCpna8Hwfe/RzhHNaG2mL+mu+wcWhfrL35Duw/&#10;7xrkXnQNtl98Odbc0wG7x42nVrkBQW+ZISNWBExLq4oUmRS1YMjcFwixDXdRo71mHUZEVSBFc04i&#10;0ObcS+K8HRHnR7/aPoJ3GXpEezl3FZTKciLoSULVNj6AcxOLrXRoOqBD0I+mODm/5QJsb/4+mn74&#10;BOoEIiYTMm+SPaVEiwk4cUuuC8v9p1AJSWDNBNoRZwgb7yGeC/aJyB1Njb8fCaYBbhHOKu+3gfXh&#10;aXMS8moTo4h1ir2k5MMePi+LcWBz7XhkT57Ecct7DRCyKSIjNRX1qunZasD9m/lxi/lF2J8/Jw2r&#10;/vJXFMnH0RZl1AXjScLHcpsNBacnIPjIyfASqBUD96AMsBn7UdH8Wlz5G1GDiuPNsWHYcAFtSgZq&#10;ITN0Mh4uikftsljjk2nT0VaCuoONn+CPx4nZ16JW61cR49qDOIJuVEwFVSWvsXHHEpxP4Yp95/EE&#10;7YQK/NMwbQF30KzavexleCpRA8Rr1DPtbivpgQZQMmUUXxt+xlIUfFdMdVwB8GtuFNPw/J/aQwq9&#10;xBqgmhjSTnW6zfSLYZHeknwc+OQ9bPjXo9h47V/IxC/EgQsvxbYrbsTaNl2xOXkC8nfvgFcB7AlY&#10;sgXIGCUQO9KiOkYOaVgeMKxttcfvn3PSSQhYv2dRPBcztshoFXUtTCTzrcvH1t7TkHruIGQTJAua&#10;jzO+14WU/OajazCJjK/yNPl+s1KPeS0IpgTVyLH47JZk4hTZriV5FJlTFOckt/lYfmcs9jdLxurb&#10;+PcX240tx5tahK3PLMDaS4chs3kSis3nuVCQYesgj+zn+t0MPm64MBm5s1KNGahUY+egzzTbmPep&#10;PqjkwPDuKEX2R9uwa9KX2PPCQqQ/Ogf7H5mFPc+8ibSxXyD7nVSUrMlGKE9H1gkEpv9+2Gf621yv&#10;ak4eduGgrKRW4aWKsWXii9h6/g3IJmjvue52FPZLwe4RI7Hszruwi4w67/yrsO/C67Dujr9j2+jh&#10;KE5dC5/X5Ik3orGuMR6ZCxGJFBlKtHhp/aoIF/I385HzXTlS6m1HsqPERNiMAHdyNMHboWBu5Xg6&#10;Nh/d7EVVyRiAHpyjj1IesnlwX90ynBRPkhYl0yj5Ml+P4fx2OUsQH5OJurfOxinpt1WZVHXegwSQ&#10;2KFclicUxuL5wrrU6BNIEgjclfLt1iE/G/uM2FRxCkrebohynS2RlcC4BRLAh0ShYmgsgk+cgfyW&#10;8Si1y0VQJyudJKoK6eGAm6RViUwqMnZz7vvMeP4p2qUWMq10VEwlPzVf1Sl8T/0hq5VSG6W98hLW&#10;HVeXlY42h2w89jhWnsAdFY+cxBiUta4DDLGOtSvGtncI2XY/BwIvOJGTRDa+ryEvWJ/CXmEDo1IR&#10;/xzwVNbDHO+JOC9fniPyzeQ/+WZSrdEKempRC5z1n6dgr5dKVUkuQlKTeAW5CrHzj7MX4sY6BehI&#10;tUvpxWQjezhKPtsUuzYjyzAi0Y0xdg/VNT8lfHCTRAA+oN5GLH1tD+vDgSmb9k8wpsMtmmhafSM+&#10;15pwKoHcA8h9aw42dOiIT6+/GbtmzZDdxEzQXzwRq4qubL7KkaD4JPJ0MMy1MgAPF4OAVhAFxtvv&#10;RUVqHkrXZKF4VQZKKGVrs+DZoxyJYgpifTJLWtnOdU1z3Yj8kqLvCig0u6tmuC6hjTsuUVzUyDwJ&#10;1vKL9peGUfD5LqxqPQHbzx5iGLQOy+QQfAXCkSPrRWS2ei6wPNqi62oByCYIpxHgd7cah70txiCj&#10;1QTjuqjPWMfmx5g6FTWZiCzWc901Y7Bt0jfw55JLG68K9oZMPXyukL2+0gAy3lyP5XdPwIZzhyCH&#10;zN8cPGo6gdeyJKf5BC4sir+ixYZCrWFvsxSsO38U1vxtElJ7z8TWfm8jbeKXKPomDWGCuhXD21iR&#10;D7trtIAoeqfpD46V0lUrsPrOW5FzySUouPBy7LzoKqy97W7sGjoU7uWrUFmiz3Ix5aKuY/bsrF8w&#10;DvRBy+4dpkal7E18guWvHkDfOqswjvNXkTYncJ5qDiqjfIrLyznqwdMxiioYORYf5nN5gfnR0+nD&#10;tXXcqGUvgN1Bvsz3o/mezRVCogC83hKcMGYgGpadb5i2wsEqfrfs3nUCMWhW4sSHgRNJyhI5LqOo&#10;GSl2N1k2saiSmn1gz4lIHx+Liv4kkmTdll833xsQQxA/DoXd6iCrHj9vU/IFJV6wWVYHmxPb4msh&#10;ayI1Od51oRpXEUJrKGoV04RHBbh/sjN0ca4eWkUCVOMz0rH5+uuRbTYjybTtOnCj5Ahk2k47DpxJ&#10;sH76OIQGOaBQrbJtyy9SroDapCx6sy7C7obszDheOwLcTjKLWGwONUDvgljUKdcpKCtko3LPRVHi&#10;yMabrXgQcVdPJ2grG3sQUWTY0QRlxTKIsbtxNtWo1nXKqVZZHa4ANg9G+dFdjzYvBiUEMCa2wphE&#10;5O6nx7EE/NG8zsCYNMzptokDVUTLzXnHQXrYA/SXFWGoGIu5Pp/oufn7SIoAksAo1VtRPBUCtjIr&#10;gLw3N2BVt5ex6qqR2N0yBdmNyBKbkFFS8ggeEj3PaGL5UK+7bBRWdXkNeW9vAXK4kHgCnKsBuM1x&#10;ak7Aw2DkkQWrgotfMYFFAZL0tXAZAXt/Gcq+3Ius11dg1/MfYMPdr2DNlWOx65wk5JDtyvTgPmsS&#10;ihtPIbC9SLHc+MSM5e8tifhjH00RI9e15S4oF8Bi/a4BaT1arDwihq0TuPMJ2tsuT8GeF78xQKrT&#10;looTXkw269GCtL0c2598D+svGoG8ZqN53Qm81kRzzUN/v+CQ37Bkglkciproe9YClkOWL7PP5rNH&#10;YHGbycj7YjcCbrZ3SMz+5xm4lk5pcvqY+Sg1y13z5uL9Xr2Qveg9VJbmmWGpxUA2dgGLxubBxcH8&#10;73CLPqwrSHQFSyrLKzGv22YMitlrEhKPJ2CbaJuEgjEE85GxQRNKuXd0mTFvmgxURjSvQ2gbGzLh&#10;mF22UmraSj4cNm6CTr7vIKDHXDUbTZc9jFq+egRsO0XeaA7EkhzWrbDhweJE7MBJrFYMp43i+zt5&#10;jyShwiJPQxS9XwfFsm0PEHbJVCIGbkOwXxxCzx6HnHProDSGYE78iyQbrox2oDAuDmv/ciP8Ofko&#10;Z/9rQ72molYxzcg5q08cmamkhg4xP8AVWpssJi4wV+oD8+dhf+06Jv6IfLY9CtsqU4ndgcwEG0rv&#10;qI9w/0Qow4SVqNMykYQI4rljbGR7J3OAx/O68tcmuJtHqhvhenjT2xAX5NnhCDphDzmp5rhgC9sM&#10;2z6urBVOGDYK9tqpcFBl0vHX6GiLcUexsxs6i/HX+mXoGuumWsXVmapXd7sAmwOAg+OJmABGUCY6&#10;AmTZlRjP1xXlbyxX82RbOUZcsBTlO6Taesg2iwlS0i6sdji6ha1KAJSd0xwxNv/YyVYv/MrCa3KQ&#10;sMZcYDket5Vj06NzseL8YcggeytoPokgMAmFTSYRQCYaE4HMAtVFZgSZGIoJEgKL3KaTsfb84Vj9&#10;1GsI7ShGwKNj0bL71jwY9aoZQkQD2VH9AU7S0krkLdyM5R2nYM1lQ5HWfDhKzkoiKMvuLJCcgBJJ&#10;Y9aBLFamBwPUXEzyWedcMtFs1m3r2SOx6caJ2HPTa9hPFhxhyL9W9BvFZLRZZ49B+lWTsf38kTjQ&#10;SiYYC7gFohn8nfSzLUCXW6G+l8v3s1qpPcW4dY2JKG/ENuW1Vt45BiUbsuBlQ/i3lmDbA69jCzWH&#10;DF43p/lo/uZYA8YWaP+4Tsa08yNRPymiofVd1U+mHpmLvGeOg/eMidjZcgxWtnkdFWtzyfBDRoux&#10;UJlDQv1RU9H7fFN9pkNfWpD9fM1rFma+anWkJVUP1f/8ZeWHF9Cy4UMR3NuDSDlnE4a7igxgR0Qa&#10;8CiSqeFxAbLuCmrLHvQkOPfUJmWUFdfkQf59e90gjospNdE/XSRhwoRogrdOWDpiN+C4Pv1xUslF&#10;cBBbYsi6YwjaTuKJI2jH2YV2zPYfz75S5hwnm4LaPpm3UqCFw/Hw7zgBhWNIOge4qmzcFnDrlHe4&#10;H0H7vpORW1egbYF3mOAtxwy/04nVxzVExqzZlkv7T3RApDWqA/dR9ePW+mjSPYWCxm4XLCnBxs6d&#10;UES2HY7mjRmfRpuJAOiLSkDGKWTf/zwB4cFUK6hmyHfbRADsZ4dnQCyy5lC9KKvPASYneCfHDxtG&#10;wueZ4RPwcFEtJLodiA/YEcfPRFcmErIdcIVj0WhtF7iumA5XbA47qcycoCLRh0sJERxluKhWKdol&#10;yI7tw2ME7ocE3GTeD0Z78Ki9FAMTfFTDghwcOg0ZJnCXYjKBexRX9AH1N2PdTMt/WNRQdjkOYcM4&#10;jvVi7J6cbPLXDblD2D7+c6y7aDgnNwFBAFgDSByuCCyyWqTguyuHI+3VpbKfwEtArqlZNADVfGJz&#10;itkSyKzAsgf+g/SWI+E/MwWesyywk+njwDmjkUkAzGs2BQVNphhGWd5IID4OaWcnY9klg7H47nHY&#10;nvQpKlbkIlykqwO572zC1otG/ST4HZYIELlA7GsxEivb/wee3VSxiiqRPy8VS+6egHUXDjdH8H1n&#10;TIH39Je4iPyHbTAR+84Zg4zzxyGbj7lkz3IzjIgB8ibJ2Nh+OnLn78KyG0abAzwFZMw11uEIRaAe&#10;senntJxgFpgVVwxHzvx1Ohtn9ma0zyJryM8VMXSNIT1G5Lcsgm4lQ9Mg2jA1B4MTN2EU57KSkhh7&#10;N0VROMc6gxiaQLYdQ+C2h6z0gQRuZdDpSW27S20/zuN81/F3J4mbg3NdWngMP+N0lMBxwRto+s0j&#10;qOU5gaAdDWWJtxO47dTi65VH4cGSROwGNX/+rQBUFZVxJCXybiM4lxK434pHxWDLmcLkvh3kRGhg&#10;DAIDY+H994nUUmOJeQ4D2OFoYp2EeLjPFYO1nTsgXFjAuVBzUQubVq5uKjmaftxiguFKDztWWVS4&#10;Oi9fhm1NzzKG+LAC5hK8BeBBsu7CGDsKrq0DXz+uZEbNYEuLccurZJANeSMdcK88gSBTm9jo4ABx&#10;8YoE+Crw/ipQH5cXqGETERtwIiEgnq3s7DE4vfAanDx0KGx1liKenRhPcFZm6CiuzDFcaU+JLcYd&#10;7MjOZNYykyhoTW91NAdAL77fx0XQjg1QDVP2mhCSCfYTCdqTVEVXBqZ2XoZKTl7TnJFWjcgxXjTR&#10;TBolqst7hn9izCHljaYYtVzs8dBJ/8uE6jrBv6jxZKSePxpZM9fCLxtuTaqI2oovm0BHpBtyr9v7&#10;0lIsvXQEDrBO+cYubJkfSpuwjmTZer67ZRLWXjoUKzqMw97/fA7f5jyqq5b+oTFXTvbuDnv4PIyi&#10;L/Zg+2UpZLi//r4EeO6zxmN/ixHYNXwRx6Ns7tRWCF7yD6/MDaFg4RZsfe5trG3/Mjbe9xK2vDAf&#10;Wd/uhHtZAdb/jUDejPdTDbiNNE7B3jtnYEunOdh3dhL7gJpNs8k11uFIJGLr1wKkRVBakg4iSXPZ&#10;fvZw7B/+MQLFXMgF3IHfHoh/cWF1RAQVDSZU7Mcb967HIHsukmw6SWkBtzYtlbhkeFwFno4vwSPR&#10;5QawBdw9Oae7U3o43bizrgcnOivgItO2k4BFOb3mHIeL89oetxYNnx+Ok0tvQEygltHaIyJPk8ty&#10;HPjEfyIqwglkG/HUNOKNndvD96X9ezcdj/xkGwL9nAj0dxK87QbHfMS28sEN4bmxoUnJ6LdHGcuD&#10;TorrZKU3KgZrmp2NoiWLfxI+9Lp577ezcXMl5qXdfPRz8mSlDMe++FqsIAGbq4t1StIOr9NhBR/v&#10;fBJ8g2Lhp3phkv7KTNLXgSBvPPtVF0IFp7BxuEqFo3i9WE6aGFRShXFXNsAwz3E4qchB1SaGTSfn&#10;Pyd03KZOsC7OXP0kEq5/k6tqNteKoJWGjBJFQHbGFOCihGJ0cim5r7UqW37bQfQgaD/sLMGweMuW&#10;rWhl8hlN4upuxSPxo//pK5C+opDg5z32BvlhFNVZrmPFi/dh7ZVko41HEzC00TXG8sI4ZOL/EhHQ&#10;ZreU54Tl6rbu3iko3pZf9cv/vWhMmdaUa936TGyZ+CnWPjIDa+59ERvumIw13V7Hrte+gz/Nbal2&#10;pgho+N0qLUIHWMJ+L3wkD+WkkmWrM7H6b2MInMkErrE/lMNk4doQLOVCtPyqUchdutckHQhyAlXK&#10;99aqxA8eJdqUVxUrVuVh2/VTkNP0x8CtBWjTw/NR9NZOLLle/SAtYgr7gNrGmbLZ/wc5zRWNUHWt&#10;uW6HKwc3Z9kvkb/zqBnlqA7njcCekZ8jzIVcISnEcI+tIkTxsZ+1LHuw57NiDK633YR/jXiYmETc&#10;jgokuTwYlEjtmc/lYaJj8ApX0c2czahEF5KxyxNKEc/PEYYsZwWJ8MFegPjLFqDJ8q6IM+EyiCr+&#10;WrCRVduIP8cV2zCwrC7ycQICCmxHkigXQUUPlOk2XHI8DsyKQ8UAJ/A88a6/HYEhsnlHE8QT4H/4&#10;BKSfJF/uOubAodcZjTJnLDy2eKS7EpE+bLgxh9ZUIuPq6JhKauxfq9vloRAqysGG1ncim5UMcWWJ&#10;ALdAvMJhQ3ajOISePA1+qhTh/rx5pSMT4yZol3OVKlnEG/QS2Mm2tbIFBNoBO3whJ1LDJ+AfJTGI&#10;8cmTxA5XyG7MJS6qMceVtELjl5IQdfxi2AnI2oiM5upso8gJv56LbLuOH93Joq0daAG3VucAHrS5&#10;8e8YN0YS1MdFWR4kyQ45/4eN73Z/Vxre7L0Z4Qqd6LMUmz8beKu+qnHme6lYeclQlBi76HhktRxt&#10;QMMCtF8nsssK/GUyKSGjXH39SOQu2Wv9MMvPtZWGpSyavjBFx8FlT+Xr2qw0fsyVQfi4YPqDFdZG&#10;Di8ngNSJUU8wQPEj5KW2tykXaa+tQGq7Gdh3jsDqh6BppFkEvH9eMqgBbPnbeITWFsLjC6CCABKU&#10;O80hRXdn3aMV6qB8WTa23PAicmowlRxomoQ9Az9WlE94c31Ie3EpVt/7EjZePYoaxQgsvywZmy7g&#10;78uTRIy5hnodiaivS5tQK2LbrLp1LErXppt7OhaB2woPIK8itntRAHPb7MQQW5Y5kJNMgE4h2xZ4&#10;J3OuD4/14+kYH1m2h8Ctk5RADz4KwHs6/bi9bjkaGA8zmUoUxjlA4K6E3VmO6OO/wWnJo1Df3bwK&#10;uBMMcEeHqMt7XPhHQQzWho7jWNQGJfGKpNECcD4PNUD+54koVgyTFxSn2wG/ki/ITXAAsavPCci9&#10;sBZKnbWhsK9yiy53usjAnSh2OLH6rzchWPA9yak+V8y40pNqwH1U/bj1ki6sHyhfvxrfnN0Y5S7L&#10;m+R7xm1DGStdcUNDBGUm0elIqhfyKJFqgQEuFKVEwZN6AiqCDagFswHIpmXjRiAKJaiF2WTb5+fb&#10;YSf7luuODtpoM0GxBk7NvBMNW0+AI+oAWTYQ5XDDykVXiRh2brN4HzrXUkdGfLapTgm4o4N4lCrU&#10;MHmSOEKYyM7U5ofY9hi+N5KfHXL6Fuz9jKo54UWc6s8G2ioR4C5bko4NVycTZC2ThAXcNfs8H77I&#10;Jj3G+CrnEJjW3zkRpVuUllhDwvIrNr9/iBwsGkAUbdQoy4rcIQXeiiMuTyVTcfkj8zsK1qUM49og&#10;E/sN5pRi9ZDZJhpflg7bNJpsTAQl5rBNNcCOiAGwmu7hx6LNT200Lr+SAP7y16h0y13zx8Ct6pt7&#10;MtQFyPtiL7UaaSA//v2dZ6dgV/KX8BG43SE3vFys5FKpDejIeYC8N1Ox4aLh1IgOv66HK9rY1SGg&#10;osYTseLykcj6cAMXQ9X9WCuskQkHIL5N4KZKtn1BBobX20zQ9iHJ5iVoBw37HkswHuN0oz/n8EOc&#10;94pfotCvMpfIr/thErPWdQrRPKEEzmjhQgWB20dSB9hdbjgd+1Dn1oU4KeMmA9yOKmcHnQkRtjQv&#10;isEcb232UxyrFcW+jmFPxxGfojg6Y+HbfgIKkmRBcCIwmELGLfNv5QAHAbwOyu88Hnmx/HxUrOVh&#10;p0BUiorqtGH5qSejZMliM+YjMdwjc0P/N8+OiqnEGls/LPIO4A/KnzfnP1OwvXY8SmKiWDnr0I1C&#10;uPoJ3nn17PB0OQ7BAfVMqFYTslUbk/2j4O0bhew3YhHIPZH1JN0V4ybbdkslYUOWhE5G/4p6qOtW&#10;Y8r9j5y7Uk7zMQTwujhjaUe4mnyBGG0+OMr4GDBxeWUmqeMswF/jPejsohrF1dYykci2HcaDXK2f&#10;EtuOLUdytN/4aRtfUf6szCUjbEWYdmeq2ZjiVGNLHtTX/1RFg0En7MJlIWzr8xbSmiejlCBneSQc&#10;GXDLo0KsW+5xKy4chk0vfWU2KJWIlshECso2C4g5W7FHFHhMpw2N4wmbVYM1wBkqoPb6fPDuLMGu&#10;8d9gy12vIfWK0dh2zgjsazUK6S1HYcP5w7DyqdnwZnhQsHg/lt6YYuKP/BY+2/IRF9gWNk/B1vOG&#10;Y2nP6Qjs83ASyXddG2cEFrEhDQ3ej+JCCtYLFu3Ehsu5IMrzxtiZdR0uls1GkcUPx56/TcK+/h8h&#10;6831KF62H/7dZQiXS7uQHzQXOk6kPQvWYsc5KYZ1y5tGp0BzW4w2/VVTXWsS429e7e88ikxjxbym&#10;NnnXX0Lgfm+DBocFEMdaYZtakMVW5XNfth+v/yUVw6MKkOKQfTtI0JbHVyWBPIRhZN3PxpSjN8G7&#10;G+e1TlM+yDn8CN/r6Qzhr4nlSLQVk9j5YY/2VYkfrugyuM74EI0/fBrx/noGvHWgLyocA3vIhuNL&#10;7XjaczwKwg2IRU7WSYdxojifSEorlY3reGS9EY/ygWTYJKSVgwkg/R3mKDwGxcDf9UQcODGGxNWJ&#10;kEJ/2OVlQsyz2bE9oTayBw3gjcpLLWA2i3WvIix8sPrlqAB3TT1MdqTBLKfgzT274oCYNQE7wAoq&#10;E0Q4yoEKgnjmWQkIPXYy1Qk+DqoCbt5omCuTm6tUwbuJXF6P55VIecm0Q2y4Crne+F3YFzwNd5XG&#10;wumLRrTx22bj8lF+3MeVn49Tx/aDs84GONlZUa5yE0hKzDva6cXpMWW4NyFo0pDpSKwc9Q1ws0Mf&#10;dPjwdKwXI2OochHIFdBmDFfqJH5/lC2MIbX2Ys2L8iRxs/10YpG3W7Ui/lmKAe2qFV3JYSsLfeaQ&#10;xqbzhiJf/r7GBvq9Ov1LRScWcwlMmy4YhoxRi+FfVoS1z7+N1EuSsLvVSC4SI8zj5ouSsfm+l5H3&#10;8koEt5dBiYE8QQJ2gJpMiR/7567G0jsmYE8LbdpN4DUp5uDJRPOY2WICMqjqL7t9DAo+2IP1rSdj&#10;f8sk1kHR/Gqu268Vyy97IoHS2rwVcG4/ZxRW/YvgXRhAOdmgORso1NZwiAgnSeCAG6n9F2DHeaNw&#10;QF4mBEuBtxY2A6i8ZjlZb5kJBcv3mxLQmw3HtgtHYc0t47HruXeRN2sjSr7OwI6n38Gui5O5CBBw&#10;G000tvea6luT5LbUpiSfm43JKhdGaiHm2D3/XnPzeJSuyjAGHu0VHHPFTDOBVtXCwrZdOjwD/ePW&#10;I9kRsIJP6ZwF5+sYas/JMQH0i/Xg4ehyEyxO8fR7cE4rjEVvRxCtE/042emBkgw7KYoeKInjZ1x1&#10;1uO44f1xYtllBrijCcoOcygnGrE+F+4uTsDO8ImsQyyrQcwiRgnAQzpn4jseuYsSUDKYhLMvpcrh&#10;Qt5yocHErydORGbzeAK3sNA6Am8SDEfHIJOv7WxzL1BaBE+lgsbxTs1/BlGr7rsacB9tP27xUF/a&#10;Lqy/5nKUEjGDJsCKg5XkjUS5TMzt/MvroLIPGfWAGITNaUkKmXeofyyKhhO8V1knJXW0tLIyFsFK&#10;J4JhO0L+2vgucArOK3FwFVQQdDLtsBqXwr9PT78JDTtOhsO5j6ungFubEGETo8DO1ffc+HJ0iquK&#10;QcJOFOOW25Cy2jxk96J/LcuDJIWgb/mIhsm2Axhh92PwWWtQnKqNrwLWxWMm6p8NuCPF1JuAY9JP&#10;8WnFt+nYcs9kqu/DYWJQE0jE8HT6L3ICMCJibjJB1MRsBapZZ7+IjOtfw4YrxmL32WNQdmaVNwPZ&#10;uEAwhwAid7QDLSYat7m9rZLNgZOdD8zArvunGU+HDC4iBc0mEVh0kGQsgUeJEWTykFZgmWP0ufTk&#10;xTgwYx0XgmFwNxpLUJv0ozodqchFr7jJZAIfFw0CrYBPvuJrLxmOone2ckwSoKkyKKu8GQ76HyeI&#10;nw9uvq6s6eF0H/YMXoRNOlhDgNb1dG8We9aGrvzhJ/Lvscg4O8kwYh0mymUbZPL9nCajjalGJyUz&#10;dWKy+SS2w4/D0gqY1S9ljeWJM54LxWjsunwsMh98B6k3T8JWHVri9YoaW77wBWzn9ecnY8fQTxEq&#10;CZv6HpvAbQG2cMfaEg4jd3kZBp+xmKSqwkpxprlKUZjlZLsHQ+N9eMxG1m2zvMZ68j3F1JdJ9IG4&#10;oDmQ43B44XQSrDm/nVVhMJzOdNRuPxanpd1DQihTiR1OnRORdh9y4aIiJ74JNCSG1mI9yKqFUQLw&#10;ShdJUT241zdA8VAn8ELsQZ9ugbZ/SDRC/Rqg4Lo6KHaSjEYR06LJ2ImJOlFZHhXFBfsclG/dbLQ1&#10;nRQ27LDqjiXVgfuo+nHrovqBgq+/wfomZ5mAKl5bLbJuhznmGY6KQXGcE8V31qXqUNey/QygykEJ&#10;S6XoG4PC0U4C//G8fIJpkEoQuNU4QTu8oeMw03scThdwV9qtuAJk21oZY0KJOGtlByRePpOdkA+n&#10;gJurqlwA5VmS4CjBdYkV6OHymmBSigKoyH89+LkHCeSPOyswjB2qY+1yAVTGdgG3zCVDqVa9es9G&#10;BJXwl9w/LB2W2sWfurD6whht+pls7z4y8Z0l2DvqS6y6eTQn9BBkNR8F/xkphq0JfCOgLZc/42JW&#10;HTR+oWhDVN4nEbEOkFhizAKGiRKAKMUE5JLGkww7XH/BCKR2eg2ln++GXDx2T/wWaa1GGHfBLAJg&#10;Tb/1W8jWc4Yj+9XlBGaSFYK2bO+HjghLwxEY+qktcgJmBbE/5VusuTQZ6a3k4jgaHi44AlxrUagB&#10;jH+B6OBPBttg9znjsPIv47Bnxgp43UGq9h5zwCmc4UHhR9uwKflDrO0zH1snf4aK7QXwe4MoC/ng&#10;VjzXP0kJFgfx0h3rCNzF5hh8EonYaDkUiHnbKzCSwPwU57TcfbtzHkcyWQnAuzgqDRbE24uJD5WI&#10;cQYI3oogGORjMeIuehNnLnkIMeHacFLbV/asOBPDxIZTSmyY5qlLYK3NWkRAm2yaotCvwfSTUJgi&#10;PCNwK1rgkCgEBdp8Hh5SF4X31EMhMTBIsI6EtQ5FRcMXHYWdp5Gxf/6RIb8yxMnJXrCtcWWAu7qp&#10;5Gj6cRtST0DLfHUattStixDBusQViwp7PIFbrDsWBXUIzN0JzIMSzUakpLI/wZvip+T9hzdfeApX&#10;HdmQ2COVsiPZyGrsyENDjCxMwHGlcvyzw8ZVUGxbz2v5muDktx6F7eSPEROtVGQ+RMUUwXL5CaIu&#10;gfuOBCX+rTBxDLTyRoBbDPzJGC+Gko0fBG6KUpHp1OQg1wF83nc/R4vsj9bG05+9GHaoG9H4MAAu&#10;c7RygvL+eJ86Ah/ODKJ84T6UtP8AWedOQhEZtQC1Jrb9S6U6UEdEmdT1KNurTAHpLcdh8zljsPqq&#10;0dj66ByUf5eGsCcsszkqxGb5uOON77Dr3KFQarFsMviafuuoC+uXeuEoFLy9Reud2dfhrLUm14+K&#10;XtXJV7nJhqyDLkU+7H3xOyy9OgkHyILzm6ewTS1vnBp/7zBFJybLm4wjOx+PHReMx6q/TsDWR+ag&#10;cGEqQvvYu+QbZaxnUShkohmacMOm0qy/9mwMw/szFFaadf1ySDqGurIw1i5XXcu8eRC4YyvwfHzQ&#10;mEENOSPrtph3pQHuO2q7cby9kKQuRG08CAcxQN5nDiVXOe5LNJs5CPU9ZxK0o4gzLiT4bYZx13fH&#10;oH9RbRSjHuthAXdEyNcRLDsRpS+7EBjoQJhgbQ4Uav+O7Dsw0AU/sS+fGKhYJRHg1tkWP7FyW4M6&#10;ODDtdTOuyzQxzay0tA3TTdWB+2jauLVe+wN+pL/wPPa6CLg2riRk2xUOVthmh9vhRPrJvMF/EbSp&#10;PiiSlqIAhow4UDrIhdw5tREql8sNAR28edMg7JlQNPagPnoXxqG210r26QhZO7+C7galTXBGUgqi&#10;41fDSVatLM/RVIHk6hMd7cOpjjzcW9uLbuyo7mTgXcnElfy3u11pysrRlx09yqXj7TKRyFZG4OZn&#10;x7JDhyVswfppGbw7DRgNc03SP8sg/4lSNRrkoSHgCVC0H+LeX4qdU8gK756E1HOHY18zqtdk3AJU&#10;gcMvBW19XoBkzCVi7s2TsOPCodh60Ug+jjayU48XpFBVTMbWq8Zg491TsOnpech5ewMq0zmq2NSq&#10;p0cugvLmELsNWps2JV+nYeMVSUYDyGsx2QRc0m8drO8v0AzM4mHqaT2XKKCT+6wX+fokZLa07MpZ&#10;LUZj9d9HILgrH17FWGFNxI1qPiP6fVE4iICy51AUhAnFYexL+QY7z0uCu9EYozXUVK9fJLpvidkT&#10;sPYFspq9iLRmY7H+0lFY9+gMFC3fbxZmt98Hn5g46yawMDZks6If28WCMj+2vZOLwcdvoFZsZchJ&#10;Vrx8znuTLd7lQf84N4maTKJy+f2h3Jvox2muQhMp1KQupIZt42etvbGdOGPgFJySdwFiSQwd5jS2&#10;2apEgteOjvlx2AXtwcm7hNhEAimsIl9HyNcARQtjUTyE+EciKju3Yi8JuMOyLDxyMgqOU1KFGCtm&#10;SZW3nUJc73c6sH/4ALPhLVObNibVHbpb0ytHxVRirlSt8BfU+cHScmy/vxMOyKYdTRVBx9vN6mJH&#10;meKTNObNPVvfGOwt4OZnDHA7UTLIgZIPyNR9dVl1rWZi3XxPqggZ94bKE9C6MB6xfnOeCU4Ct+xQ&#10;Ot90St6FOOHxSWTZ27mCavUU01ZQKUDJgFvpiHttRQFUrN6g2axQpmgFlnrM5saQOB9SHAHjr62A&#10;UqNlKiFwp0R7MOKEzdjziXwsCSK6eWMm+bMDd4gDJGySDhNHUPZNOtbcMYFAnczJPo7MeiLlReQ3&#10;jpzm++GG1+GKda2xKGvEa/Bx063/gWdziRkrymZDcm+NG4meU4yNj21coYBTfCfCZSOgokcf1chy&#10;vuPd70Hq3ycjr3EyyqpOf2qhUHwR/b7lfXF4EskxaTbvWFfF6dbr0jQs2/FYlDZKwc5zRiJ35kor&#10;Kw7rZqplxoWp3mEV3W9lQRibnnwbe5vLLdNa2A6t09GQvBbyZJHf9hgTZjazSQpWXTsKmW+sVHB3&#10;eAgISuZdyYHwZwFuRe7JXefG6FYbkRzlNiZNHYNXthwx7xSHgLsMSjloOSHIg+x7ub92COfW8iLG&#10;nKIUcMukyuf8rDLk1Os1CadnXQMngdmGGLhIHAXhMd4Y3F7gwvpwA9YhgZUhzhHcwffk013pb4iS&#10;RbVQOFjA7TL4ZjxMDOMm1j11EnLPjEeZQ5uTPwTuTJLbfc8+zXmhlG4aIzqJbg0r0yvVgPuo+HFb&#10;tjyyIL5WmV2IbbfdjTwbKx2l450E3SiuPFF2lBPM88+Oh//5egjIRaYKuMOD5MPtQtkwG7zf1EfI&#10;n0Dg1iom4KZwRfOFY/Bl8BRcnxcLuzneroM32pjUqUkXGh+4CfXvexlRzixzvN2wbcO4AVeUDxcm&#10;VqBDvNWJ1nFYy6OkN997Vkfca8mJ3/cjxp0UVY6UFluRs05etjr4wSbUjf5JgVt9JfHyn+JpK2Tr&#10;ui5TseMcua3Je8ICO8XnMOq7fKCrM7pfIQpKpUfFFjnQciTW3DUe5am5VoAlCgm0NUAl/MMIX1Az&#10;m6Y2o/aQ4vfDI2AnAqa/sRpLbhyNtRePxmaC1M7mKcgwwZUse/wv0RK0MSiTTcbZE7D/PMrFL2J7&#10;qyTsaT4CBxoNxcbzKIMXkerLW9sCYA0FreX6++eK5dXDL/DD+xesw/IrRqDizAkoP2sysloeuann&#10;0HuVxlHWSJnuybxNGFhtPCuioZUAecXtY1H8xQ6EqSm75UX+JwFueb2Xpvkx5foNGBlVaMXJF+Gq&#10;YtyjqXUPrePHww45IPyYcXeODeKSOA/ioxQlsJLgHTZ7YjZbEA5bLmpR4zxDcbqJO9EEaFdI6RBd&#10;cHjjcHW+A4uDtQmBcWwvMW4LuMW4Bdy+xSegZJj27yzghk5TkqiaDcoXjkPhBfEodhHIfwDcNmQT&#10;I3d164aQlzhjhoilBZt5oRs/KqYS8z+raDBqN1qR4AL5Odh8y60oNF4k0cabRGxbJ4UKXTYUX96A&#10;lSfjPgS4wwNdKBwRjbJ1J1ANjmcFqVqwyTwUn1Y1vvZ+4AScXeqCLchGFHQb+7aL4O1A0533oNaN&#10;MxBtgJvftGkFFfMOopatCFfX8qFbTCUeJSgry00PdSBZ9UM2P/5Nhj48JoRks8HBTidojya4K9/d&#10;iKgSTLgkFeU7dAikCrjNqTnZn/4cRYz1IKsNsq98HPh73VjZ+w2kKt4zVX9NcrE+y85aZRqhaNNM&#10;oL6vhYIgWScjc1qONt4Q1QHiv0nEXCEThEwRWbx+6h0T4dlZTPwjkIUsIFPT/tJiCAOvoa9qo1UD&#10;u+SrDGy5eiIKG4t9/7g+/01034XNxhLwR2PH+UnY0Hs+PLvY7yXUt0pD8JRQB6jgWBD4HkZRvcyQ&#10;0UIUkpeJckz64d1YgmW3T8G+ltJwrIXtl5h1FEY2p+UYZLb6PrvPvpbUBm54EVv/PgWbLhiM3GZJ&#10;xnvEmE14bWtDWS6blug6Cm618XpqRcsPoEjjRCacY7xocZGbQCW1hTfarsPgqCKzQSnCpXMXOjQ3&#10;nkA80hnAozHl1gE7zfdq0oNz/noy7gR7CRyycxMToogXNpI+m60Eta6ZjXM2dEZMIJ4YozSITpMN&#10;PsHjwAUFcZgfPJ7YVJudS2LKTwTDxDGCe2Vlbbg3NEBBMivUn7hGwDb5c/va4eNzz4C6KL2yAUoI&#10;1BEbd0TyyDLT7rsPgfJSa3OSfaGxc5C7HG0b9w+AOy8HW2+9DYUE65qAu+Sq4xDu3xDhIT8EbmMq&#10;GW2HZ9vxHOQ6UsqbJSDLoyTAx1A4HtO9ddCoVEmA5Z5jpRgytm6y7ubr2sF5wQzYYrLY+NYR9yib&#10;DwqeXpudc2W8H11dykunTUmdltRGhZ578VyMH0nxIXZ68KCpxIrBrROTpXj5xq1UybW9xAms+/4T&#10;mUrk1aAcfjqByC4CskNIHfwx1l6UbIInBU+XeWESslqQ8bWQmxnZn9wBmyQj9fxh2NhpGio3lGPv&#10;qM+w7pLBZG3aSIsAiAXyPydieHoUWIjxmUzoZHvr7pXZpMiczdEyGOIojWgEv6QcHH+hIIL+Suya&#10;thwrLh2GQh2aMRrDj+tUk8i8onvTqcLyxrI5JyPr7CSsO38Itj7/DgJZAXh8XCj8XAIPE7gNw+Y/&#10;2cFNxEzeaCjTi529ZiO9+UgTGkALhVkwqoD1cERajIBbWlFJ49HUCJKw5v6XUbG7QGecuLgApd9m&#10;YN2/F2LDFaOw7TxqDFyA9T3rMJClWcktMa0VtZWu0xHM9FnE5BgvGh9c/szhrtmd1mBwdD5JllwC&#10;OY8J3soEb9wCY0N4PM5tHBGkYfc0ZhJp2mH0cPpwTawb8bZiEr0IcAeIHSFiRxnsF72OFmu7mIBT&#10;FnA7iDcOc0K7SZEDb/jqWsAdIujyE0pgrqil4WAt+LafjBIlyuxPUI8Adz/FLiEJHVwfpVcRuO0/&#10;Bu58gvmeu+5CoKSQ1+akMKSED7pn3Tj/OAjcR8OP+1DGvf1vt6EgAtzRAm6qAvxbwF16dT2E+1Gq&#10;GLfO8gu4g1Qnisc74Ek7gZWLsYA7pFgADl6fNx1OxIveujih1IaokOVRoizuSu7pojrTamlXOJvP&#10;gd2Vx45gB7DzFIvAZguY+CQ31Q2hK0HcxOeNrLzGJdCHZ5xk3C4dm60CbplKqoBbjHva33cglMd7&#10;hNcClV8ILH9IUR3V91ylfSEfaWgQe8Z/jeWXjkARWdiBloqpPdbYPbPJoLNaKT+j7NGTTMqt9dcn&#10;o+SjnSaBSQnvvLI0jH0DP8DWc4cbk4ridVvg/fMSYZICJ7msSfT9nFZjsfGqUVj/0DQceG0pKpZl&#10;IZTtg/YfpR38olbm/eq4sDKx+z1A8eID2NzjDWy4ajh2tkjCnmbJONCcmgK1BuOLTS0jywTWsswp&#10;qp+eCzyz2C4yEZURVPWogypLzxuM7VO+lZ8W/1OSCGMk+UFRfc3cYDEMOxg0mZH8OsPPe/KtzMKO&#10;x+di4yVDsZ8Lgk5jFhM85Vst7Ua/U73d/ptogTE2ed7PvpajsKbtywjtVGROtZ3MTGrEINl9JbzE&#10;uMIPdmDTFUko5YJU0HRy1W+OMf7eAvKt5yYje9x35iakwURaP3I/x1KxGDfHNP+b9yCB255tGLeA&#10;W1lxRpFty1ySTKL2RIyH81xgLbJmPRrhnL+ptheJzhJjWj0I3Jz39mg37OfMQouVvRAXrEskInDL&#10;VEIsEuacXBiNl731uG7UZQPJpKt9OOEUgTqUgEDaaSiZSCAncBs/7kHfA7d/EIGbjLtMjJtgrVAg&#10;ESkgud1z520IFBVomPHaPw3cR8WPOwLcihvhJ+PeffP3wG2dDIpGMCqGwG1H6bW1CNyJxr9Rdh/d&#10;VIjAHSDjLpzgRMX+kzjwYllH3qxOTbJRKtkgHgJ3CoG7XpkVn8ScmAzGE7gV9DwBZy9+BM4ms+F0&#10;FlP18bDxAxSpPR40jMvD7bUD6EkVyuo8CUGbwN2bnS1TyQiXHPetmAcmtx1Zu2IgDI0qxvR2WxUv&#10;lLes5lMgHinlx2BRnyhEKke0t9JnauknK8mctgLf3TgC+84huzOHPpKpYle5oFF0oEXMVEGHthCY&#10;9w7/FJWFWogJhGEPyWUQPk7myqIwtvf9kGx5NFlezYByuGKBp6Xqq04KxLTnvCR8fc0AlKzeb9rX&#10;sD/iz+E2tj4me3mAo9tP2hn2kb1XUP3XsfsStkqBH74MN3y7ixDYUQrfuwew8+ZXkK1NO9bHJGUg&#10;iJlkCATvHZeMxppOr2HH64tRsbPIBIQqITmRq5ZJQHBoUX3JxK2kF2w7PT9QgvQhX2PNNaOxt1US&#10;SsiuS5tENk9rbpvDEdVTQL+/eQrWtplCTbWAfcU+qk4qBHDmlGyYmrAP6zu/woVrlPGJz6dmJeBW&#10;4oVsLmhZTVOw6XpqJ0vTTEMGtdjwiYDiMJv/dy1mLvJ+Pxq0GcOcmVb0TgKvTJ3JlIn8O5kQ9DgB&#10;ujrTjkhvpxe31ClHXWcR8UIEj3DlsAifI8oDR4u30ey7RxEbTDRmWWXXMv+IOyeXRGGipz7HQT02&#10;DvEJVjozy7ybAH/66Sh8kUDe3yKnATHu/nZj4/YPrIdyArfbkNnvReS2iMC967brESjMJUXUTar9&#10;OY751PRBdVPJ0fDj1mAReCs4jj8vFzv+cgsK7U7S/xqA++o4rkSJCA/lzVQDbv8ABwoI3J70k3kV&#10;Gf2rATfB2ROujZFltQjcVgjXHwJ3PM797p9wNpsLBzvCyU5xkC1HgLu+Kxe3JVqO+PLjtFZddmCV&#10;jftZV8AwbhNp7BDgHhZViLd6beLqrpD/vGkuTtoaORYHs6oX9Cu+NWsqVfmdXVh7s2JJi91xojd+&#10;kYA5kcA9mo9SmxUQygLOHa2SsabzVLg355g401YsES7IvN+Q2KVxY6PSTwDc+vzbZLEjydx+feB/&#10;c4qSwG1YX6MUZDZLQepdU1C+OsOwRNn4/ATHX4DbVtGHNTYpGuQkZXxN/Wa9qGkgYfOgfHMeNt42&#10;Efn8ffmnW26PZNvUKNJZrx1PLTQNQX7NOSQbBy+ui9aEZpwDXoJdGa+twyEF8zdh4y0TsbvZCLax&#10;NnrF9GUSsRYrw3hraJfDlTy2XXGTZC4uyfAszjabvF6y+x8AN4vmpZ8dGuL7GS9/hy1nDzZtb6Ij&#10;si6qj/pBZpfdLUdg14OzEcoN8bbZB+Gqez70Xo+BEjALC/DN6DSSruyqsMuWO69iC03iYwqB+8mY&#10;4A+ZdpU85PThltpu1PtJ4H4Hzb/7F7HFis0dAW7l1zq5OAopJbVQjDqEAzJu4lTASBQBPJ6L9Rko&#10;nFIzcPsI3O6rGqLCZjdgHSBGGuAm4y6xR2H7LdciUJBrjVv23U8C99G2cfuyM7D66mu/35wk81Yk&#10;LAPcTjtKrklAaEDtHzBuZYwQcBdOcMGz/zTefBwnCt8Py4fb8i4pr0zEsPIE1K2Q+5+LDSgf7ljL&#10;VBKKR6slj8HV4i04HARue8VBxm23eXGcswA3xCuUK/AwLytvEhNcXaaSaB+e0eYkATyFn1cGdwPe&#10;Brh9GOHMw5LkfYZJkcdqfvLe1QJqwmOsVAbYdh5UZLuxrusbONBY/s2TOFEtn15tUslcIa8JnTLU&#10;QQ1tGG64bixy3tpgAukHyK4VhKp6MX/pNf6nO/eWebHlyTeRRhVdm2IWIFnqe3Vw+TmJmClyyT7T&#10;WoxF+gNvwrNOKbVkjqCGo/PkMgofUp+jUbQgFCvRwuWjzEakAHu/4omcbcUS2dWKIDZ6kWHvckjU&#10;GJcGoJqYiWTaQoeAfAixjgoXXf5tNrZ2fRNrLxiJjObJKGW7yJNGJg3LtGG10S9tp5rEuDmyzTPJ&#10;uDfdPsmkInOzTnKntFpLFeSCE/YRgIMmoJd7VRa2/IUgzYW6jPWShmUBt/rPWrRW38SFdBc1EtPR&#10;hI2gme3HXDE2bpZvJ6dhcMIeY+NO5rxVNpyRlPGcx0lO4DEFlKsBuBVU7qY4N2rbIsBNvkwcqJlx&#10;KyMOCaPxYHOifrkDQ8prIR+1OSb4Q2EybsRQCxNwx8KfcVoVcLNCVXkodV7FP5gA3bcuyi6rDbed&#10;qwqxsZISiZxaQsa9/pqL4M/NrBm4DQM/UlOJNTpMiQC3j5Pen5eNzX+7FYXREa+SasBNxl1ybTxv&#10;6Iemkh8BtzGV8H0Cd0jATVZdUVkbSe5E1CfjthG45VHiCMZUA+7H4Wr+NmyOQtgJ3HKmV4ApOxn3&#10;cWTcN9dV5nZtToYJ1mF0YwcpVVkvAvezzgCSXIp1UB24Q0hx+DA0OhtzHlgJlKnR5C7FGzb/O/YG&#10;tIw5YVKvXUPeQ3qToQicIWAWaEdUc2tDSmxPftrbzk7C9ufeReiAB96AB0pAoEMiP1WMZsX3ZUvO&#10;mbYOGy5OMrZiTfhfurmm+kT8rSN1yudiktZ8JFbfNRlly7JZJzJm/uahLPJolMrCoEnUsLXVMNMW&#10;RY3kkjcR7kaTuCClYPntY1G+Isv4uGvTVGM8Ms4VpCsYpH7pD8C7uwTb+n+AjZemIJ1aw4GzLRar&#10;OCRFXNQUe7um+z9SieSVlLkk/ewUrLl3EgI7ytheZs+OQM1FWD5lsh1ZJnbhAPZM+QLrzx/AfpOn&#10;yRS4z5xkBfLiNZV9PuejbfBxEXLzuzKXiHAfi8WkM+M9fjV6H4bGHrD8uAnYSfImoYwjOI90VOLx&#10;OAG3Nid/6Mct4L61jhd1naXVgFshXoNVwL3wIHDLBcJJLFLcEjvlhJJokshE5BngJlhUAbfCu8pa&#10;4E8/FQXGVGIBt3BOSdD9Q2wIC7gvr41y5VEUaJNtVwfuHWLchT/BuKsB91Hx467OuH/sVfJDxl1K&#10;xi3gDg89fODWzm0gXAdjvXXRoMTBxnOaGLnOUKzZpIypAm5ns7dgF3Db3N8z7ugKNHRl4q/1KtDD&#10;GSRwBwjcAZMVozs7S8mBZeMe6QxRxdKBmx8C97CoXMy5bx1QpDslb9EEZitWu/1jpmhylu4vxdoH&#10;p2PXBVYmGgOQnNwWqFLE0pqQWf19PMqXpqOSQK9j7gqUJHeEw/Eq0L3vGrKIrHQkAS+ZTLKKcUd+&#10;4zBEgKN66XvynZbNXACqYEu7mg/FxkFvI+ALGf9igzhHuRSEA6jIdCNt0mIsv/tFk4Nx3SXDsfre&#10;l5E2dyWCpdqCDPCnybfV51Uie7+fgL3n4w344PaR2NhyJEoJ+CWNpc2MMXsFepQJKrfKFFTT/R+p&#10;6De0iapkzvIMkVvh6vYvwr2j2NiHPOzOCnal34xV/U9Q50cZtYOy9VnY2G0OUs9NxoEWI5B6Tn+s&#10;6vQiPJuLjW+9/OiVVMGcBBVS/PyQ+N2LCR5N9eLDPnsw3JFvTCVy4zVeJRT5dY8kBD3mqtlUYgF3&#10;Beq5fhq4Wyz5F2IDAm7y7CBxh6I0iacV2DDGUx85Am5iU3XGrbjc/gOnovBFxSv5L8BtIyElWCtO&#10;SQS4i6MF3NchWJRXM3AfFVNJtblUHbiD+TW4AxK0I14lJVcqq3tdC7h5M0qeEBwoo300isfa4d11&#10;Kq9HcNcxdwJ0uGpz0huMxWRfbZxQbjObk1ZEwASjvrhCCWi55iE4z5tZg43bi3oxRbiFq6s57s6f&#10;VUcqkYIyuyu86xMuL4aTdSthwqE27uFR5Xjt1nQE8wxn4X9Sl61jwsdaUacGS8PYOfADs8lY1FS2&#10;2xQUNkrB/qbDsfGqJMMycz7ZiUrq1bJfq+/+W9GAkTXR6nNrIodKvVj7r1nY2Go4cmQT5uJgmKDU&#10;9xpA5vBF0QAnYm+LFOzt8xEqqeUEKmW6+f1a+3AxyhBZ0ttgbtBkusmauhpbnngL6/7+MjZckoJd&#10;zUZaHixsF2kkcoks5oJZIiZOsezMNbXBrxOZwvY3S8LG+1+CJ70MpewxDxenH5m9+LcJ68sFO1Au&#10;06YHobKwMQmJrf8Gys1vUkKycRPd5vRcghHRaea0ZCSBsPy4x3FuK4TFv2LLa/YqsflwS6KfjLuM&#10;wC2cIFwZV8BKSjns585EsxW9CNQJJIY2xBOw7YpIGnAY4J7qrc2fr82KEIwN0ybDrnRxTiUikHYG&#10;iic6UUnQNgnQiW06Pekl5gX71UMxMbDUYUel3fHDzUmCd9qtdyBYWGhImAFu9odGv+mW38zGTTYS&#10;yM/F5r/dgqLqB3CqAXfRFfUQ6lvHMpVUB24y7/yUKJRvP4mDpxZ/gy1ZBdxhNlgoFIcZ3vo4vcRO&#10;wLbx1Wg4ggnGt9LOFa/R2s5wXTYDdmchwdtL1s3OIBDLJbAWGfiNcW4ybjHtCHArO4ZOVXnxlMuH&#10;kXFB4/5XE3BPvnYHPBlSQK2RLeA+Fse3+iVYEUb+8gNInfgFto7+DLlz1yGwLR/+Ip/xl/YQBMNE&#10;HYUhjbDInyuRgWOkauKjnKC6y43t/d7DjnNHEZwUJ1sn/6pA/FeIZWdVRMBx2NNsGHYPfN8sRNoU&#10;PeaKNJSgNv388BFEKjilFERK/tqyDwfKyHbTA8hfnIHdE77D7s6zkH72KIL2aGS2tHzZa2qDIxGx&#10;/nRqQGu7ToU33Y0K9nP17lXfaZ5KtCD6KqlrBQncQT6GJH+SI++so9m25pSc0XUNRkTlVAG35uz3&#10;wC0/7icTPJzjkZPSlihSYFeHF1fXqkCco5gYIbOqgFvnPwjc0WWIueRNNF/1IOJClo1bJyeFNS6/&#10;DU2LHJjukx93IsdBNeAmDvlJIit2now8YpncAcMD+Z7JgkPyOSQaIQH3FfVRrMw3XC10elKi53mU&#10;veYATonZ42FHGa4UmX/64yBwH00/brkj+fMLseWmO1AUrWPu0VYsbrvO5UejwEVWfXkiK18LocEu&#10;3kw8VySCMoFbUjAyCmUbT+Sc4PsGuNkYBrgp/li8Gzwe55XJrk3w5r8Ypc/XQRwCfLPtHVD7LzON&#10;jVuqj12dQdAWeCdE+XBDXR86x7jRzaYYJeq8kPEq6c6V9zEC/VCXn4AdRDI7UIkUBNzyMhFwj7ts&#10;K8r2CLgJIKYV1XzH4gDnROWAlnqlGmp5US4WE6xGFa8ygxwcCIdZ9FmJvhdR3YQIUud0DmXH4EXY&#10;2moECk0iA8tkYk5J/kLzibF5Nxtb5XExhlrDUOwZ8onR+fW7up9jpdWt9jUk6GDjSDEQqCgfZijs&#10;gz/g5lAJIEBWvuXJ+djfYhgqzpLtu+b7r0lkRjImES5qChilZBEmrkkLxUqfYN6PbHYquXBOs8nY&#10;zQViU8/XEMrxGgCQt5fMJdXbTn1o6k8xr1fdx58FuEOVboQLK/H6PakYGVX0PXATNnTsfZw8wjin&#10;HyGjttwBq5tKCNxxAVxdz4dYe5l1YE/AXeVVYidwx1+3AM02dYczEEdYJtMmFkm7j/E7cX6hE++b&#10;3JN1WZnqwB3Dhk0wMblzR7FCClUtcjogzgSY8mpzsk9DlF1i+XELsP0Sgrgkm5XY1b4NfL5yE4dH&#10;BxrC0op1z7rxasB9VP24tWqHCtOx6e7bsN8RDS8rUu6woYLA7bHFIcfpQkZL3uDTDRDkTQSpOoRk&#10;MtFhnH42lPMmPd/UowoUz4qyJbnCmeiAbByE4/B18ARcUxgDu8+KVeJUyEVtGMCJpuk3o949LyHa&#10;lcnGV3Apit2K/BUb7cN5CaVoHVeOHuzUbgTzHpSe7CSlNhJwD4+3gDuJHZvEjk7me0nRfgPco5rv&#10;QPZqKxug0doNjVET/v9brOld9f9sH7Y+Phs7Wg01QO1uZIGJPFdkWz98LwrlvpTtdgxKzObbWIL3&#10;SGwZs8hsL+ggi5YN0wXml4+tYjBPwyLEucB/bpl5iiux/cmF2HL2EGoSKeaecqidSEP58f3/WGRS&#10;KW2SDP8ZShQxHjsvm4D1V4zCzpYyxegwjXUyVZqK9g38Z0xEWWOZm0Zh48MzEMj2klDJtVLLd1WP&#10;Wd32py1aguRN79njx5QrNmJUVIm1OSnQJmyMJyEbQ9AeXCuIhxWT2wD394xb0jHGi4viyxFnq4CT&#10;3yN+Ghu3TKzO6EIk/uMVNEq/05DC6MoYxISMbwlcvhj8tciJZaH6XPhqcRzyi3zHbEoigQt2Q5Su&#10;PB6Fw0j9+ziIa6yYOSEeZfbyQs+eiJxzEpBNfCy22VESbSeI21ER5cAeuwPre3ZBwOtmf7GTyIp+&#10;0lRyNPy4I8X8lj+M9PXrsf2zj7Dz60XY9u2n2Pbll9j++RLKcmxfuhhbUj/Fzq3zkb7hFWR+OxxZ&#10;b3fFvilXYuuIU3Hg/UasOAV1WNFELjKx8CKWz13YgBNwZ1Ec4rwuRFXGwcnGdATlohOF0wrPw8n/&#10;noComM1k3b6DYV2jyLCjo/w4O7EMbRO95ph77ygvGbcVKVDmk0epNg2NkZnkx6aS5Gi+13Ardn2k&#10;6IDVGfcxqL7/jsWAFP+noeQN+BEku1vz1FysPj/FMEGl5RLwKBnCwY3RnxHj+dLc8nOWHbis8Rgc&#10;aJ6EdXdNhndDEbz8TbfstqL5xyJys05hsiIFR5A3DLJC2NPnPaS1SDbmHx3yyW4Z8aipuQ1+JARk&#10;K1TAGCy/JgnZn+wwilPQHYR/TxnyPtyCDc/Nw8p/jMeKy4dg/fnDsL9lCkr4eztbErx7zEQ4u5zk&#10;LYgKLnzGyGf6zqryn7VUEiEyV5ZjZLN11aIDfg/cKZzTA+N96E1GbXmSVGfclWgT70XLxCICtpsk&#10;j8BtGLficoOyHyc/NAmNs6+Ew2j0sYhEBxT23J0bg42VJJ+RE96yCoBYFWrIAXoa0hc1xI4hxyMr&#10;6Uqkz2yD/V+8gJyV47Fn60xs2L4Q61a/h8VLP8DnKxfhyxWL8M3yRVi2/BOsW7II6ZvWwu8lEdaR&#10;ZRJhzbCD3XW0bdyRopcEZ1sKM/DE9FHoMPUFtJvVF+3nvIAOs/tS+hm5n9J+Vj+0ncH33uiLLtMH&#10;oMeswUj6bDK+3j4LB8regC/wPOC5DJXeeuS5ToSCsdhf2QSP5TdAHa8VXMoSeZdE47iyJmj48mOw&#10;Ja5BDFm2zcUOIZN2cXW12/w4LrYQf69bgl72IjxsQj1aLkJK4f8w3+8Tq9OTfozh5xVg6mAGHD4O&#10;S9iO9VOyeWdsULkE1nTz/x+XENUQBYoKc8Dlf7kLa25JQl6TUfCcNZkA9QoB6MdR76T6K/+iDqaY&#10;oE5kosbnuekEArf1vvIr7mg1EsvI5sMZQWM7DsneLd/iY6wLjN21UgexpeZ64M+rwLqer2MPma9M&#10;IxJpI8b75pC2+G+iz5qoik1HYWv7aQhvrkBlEWGriEBcGkCZzzpwVSkywXYJlpPp78zHvnmrsPXp&#10;BVh2ZzI+7j+ZzLsUYYK3zv3+2UevZazzYuvsAgxL3IvRJFyKLyRziQ7gaK9qVIwPz3FO9yKjlk1b&#10;YK34RN35uW6U1rWDOJOYYLNXkGUrgqg2JQOIIZlzxG/AqcPH4PiyiwnVduPB5go7iDRxSPTa0Ksw&#10;Afug9Ir8MW1OBk+C13c1yv3/RlrZHCzeNR9Tv5uBp+aPwgPEuQ7TX0D76X3RbmY/tJvdH+3m9Eeb&#10;uUOIhYPRkVh4z/w+uHdGHzwzewy25Bzg6JE3kHVQTJ2l/jJ9dlRMJTX1vl7jlWWP3F2ejSfnJaPD&#10;jBdM5TrxBn5KOs7sa6TD7AG8saG4//UB6Pnq8xj53nB8s28OyjwjycJvQVblWRhalogTyxxsTDuU&#10;B86EmQrbUc/fFCd/1Bu2UxfBRbBVgHTtEjsJzuqQ2o5C3FKvFD0cJcYdMKI+KZWRAk09G+PBiNgA&#10;xpGpW3FKJJUmu8ZARxo+/vdO6eq8Nx0kr+nm/1fka6P42aGSEHa++A2WXTkSmS0Fzt9voEWkQKBN&#10;dm0OgFCUdTxHYNVU8b8nEPiTsfGcodj6+FtkjDq7yKkqTwJtCh6DzW9s22REOnWqM0N5S9Kw+Krh&#10;KFZqMt6vOUavxUr3Xq0dfl6oiTR5ERVnvkjwn4S05qNNouSMpskmuXBay+FYfsNI7GB7h/J0clI5&#10;moLsB9m2rYmuIl90/S3g/rMXY4f3BvHJs2kYHJ0BxXPSfBXrNiGZOd9HErSfiSFBIzBHSJoO3HXn&#10;57oSnP9eO4DjXUWwc847OMdj+RnloHS5vHCc+jkazeuP2oEzYCPOOELxiPHXgoPM+8TSKAwsqY+C&#10;QHOEPJfCHeiO3aUTMG3xWDw07Xm0n/Fv3D9rIInpYBJW4tncPugwh9g2hwBeTdrPGYjOswZQXkCb&#10;6X3w9Lwx2Fuio+4ys7HfNJ50n9Z/Vq9VA+6j4sf9o8LJpWGz35OFQe9NQEeuNp1YyZ+Tjrxh3bQe&#10;O83ka2TiHaYNRLs3+mPYgiFYvnch3nJPxc0HrsPxRfUQ709kwzoNeLvCCTh1/b2ofdWbVHtktwoT&#10;uLVDHOBjEPH2EtyQWIruzgqz6nZnJ0aA+2F+5kl28KgEMWwCNjvZMG4NBi6qgx0FmHjHcgTLFAdE&#10;zIr3aFryf+UHRQONjSO76s6pK7H2b1OQ3kJg/EMWacCoqTYiLV/nAy1SsLPZSGy5KAWbesxB2sw1&#10;cG8rQshtJbA12Xk0ZHUEOyCPCMtn/VgqBrgVH4WijSWu8XAvzsDau16k1jAa6WdrM9HabJTpSKco&#10;D22TmkQMPavKdCTtJKtl5ODSZL43yVzvwNmjkXr2EKQ+PovkgpWR2svf11ZMdRtpRDT5/9v0PdaL&#10;9tT8OQFMumEFkqNLDdNOIUkzAeLInBWzZFQc57SjvAq4Lcbdg9KN81snqG+M86OWsxhR8dTI+Xe8&#10;jXq9owJRzgIkXLEQTZc9SH1eG5NRBGwX4n2JiHefiGb7m2KB+3HscM/AK0smoPfrZM6vj0S7Wf1x&#10;/5yn0XnOvynPoNPs5ygkpbOJaSSkh4rI7AMz+xDjnsFzH03EXnd+Vb+xh9RJ1Uqk346OqeRnel4D&#10;WTGL3b4KjPlkGjpzNWo771m0mf8CwXkQwXlQjTd0qHSkCNTN6jS9PzqQiT/z3iS8WvQm7klvjZPz&#10;TkRMUL7cLpyedSsa9JyM2Pg9XEGVLNgPu9g3O9RmL0fz+EJ0qOUjWCvwjFIaqUNh+XnafehXO4RR&#10;Ti+SHT5j3zareET1OnEDipf74KssgydEPsMWNCvi/4oFWpQg1fXy7blYcjsZZmMF8J+MHDJueUD8&#10;GJCsY+C5jUdj3+2vIrCpxJz4C8pd0ewA/7mLaY9QkI9A+VICeOfXqpJVWLGxBbiHtols4DpxKe1D&#10;j0pnJhNSeaPxRpRFSAeVrINLbL/GY0yclXUXD8fGoe8gmG+ObfyfKwdnWQTBODwyvynHkFNWYBzZ&#10;tchW8sHsVQRxzt+RCT48ZvOgJ0lab2KBUhV242d7UtoRA5oklMHpKoeNGGFzhuDifI+JDsIetxf1&#10;Oo5E0313mHDRSkpeqzwBl2ZejdHFr2Ps2hl4cAYx7I3na8CrmkG6JmkrJv7Gsxi96HWUyKlDoC1U&#10;rqFEbvs3s3HXVPSxksoAXl/6Hh6Y1oeV7mvAWNJhDoH4MKQt1Za2c/tT7bD+lo2847QhePaLVzC5&#10;9E3cmP53JLjroJb/DJzCBcLZ4DvEshMVe0BugUpLFOXy4GRXCe6pFUBvqkTfpzSSX3eIHerFc7Ee&#10;JMV4kGz3/gC45R44NG4XViSnk1VRlyDzM8H//1dMOegbzIEVzA9i8xNvYss5o5DTYjIyW04hyGiz&#10;0vKQkPqvRwVekumgqOkE7GmVgvW95iCUIfen8P+ZBdG4yAYDyCMN9vOWPKtysbbNf0zs7EhatOqi&#10;gzoCbWkhpQTuzOajseuWV7Hp+XewZdAH2DHyM+wa/SX2T16KrKlrkffOdni3F6HSY5Gkw/HJ/zOW&#10;g6OBT3SqU4+L+qZhoDMN4ziHRbSSOdd1WlKbkyPi/Xgurgy9Zd+2KzaR7NrSrgPo7grh9roenOAk&#10;aJO8RcuJgcTMQcYdTwyw11mG48c+j+PcTVHb58RFBy5HUsEUJK1+GQ+/MhAPvjbMYFC7uTJ//Bir&#10;DlveGIDJ372NwlC5FQ9GKuRPdJ/u37TBUTGVHGzNny9Bgl1Z2IcFm75Al6naqCRoV608hyORz3aM&#10;MG/KPfOfRftZL+DBlwdg+DdTMLb4FVyX9ne0XNwLrrPf5Orphvy4o6kO2eRd4gog0VGK6xI8eNBV&#10;gYeiqgM3H2UucXowMl6DwGPULdm45WWiZBbDbDl49fbVCFOjUdqkgKLF/a/8oIg0iDUrnrZ3Qz62&#10;P70Aq29IwYobCUa9PsD2KyYaFzYFXVIs8EjMlJJG47Cj6UjseuIthIsD8FYNUA0y/Tua5eAk+B2K&#10;WYD0Y2wYBX/yUCNR8qTiZfuRes9/sLtlsgn0Vdx4otE+ZAopaaJsRPL1Ho2N5wzHzqSvUenVwiiy&#10;oP0VGY30T+YjnSo13vSG2f8fWe9+VA5u0qnxiHClB8ow6fqNJla+2HaSNGRHEBN01J0APYTA/a8Y&#10;OSJ4TLYrzXNleu9NoO4aG8AVtSuQSFC3c15HE9ijtCFJshbjLISr5Tto8ckzuCDzCgysGIgpa2bh&#10;oddfQKeZfdGajLo9pTsZ9wMz5WTxY6yqWSJ27f7EsP7o8kY/zF//FXGE9yRbFgeHHn7K/KduNV1b&#10;DbiPih/3zxWlQwpyNntZtY+2LUPnqboZqRViz79O1AjandXzzjMpbNyxG2dj6v4lOLv1QkTF7DYm&#10;EsUs0SalnR3qpOrUOMGN+xMq8DCZuAXcXIm1UcmOfZid1y+h3JhLxlNtktqV5LB2qnUYZ8AJq7F1&#10;fg4bMUgG5a1qzf+Vg0XtwXEhG7Rc9wTgsrlKOZHpLnPuBqy7ZCTyW7wIxdjQIR1JXgvFhp6ArWeP&#10;xPZhi8A13iwCVmxx7SocWfnB9/VHRH7nEjnvoJOnBsCXpGFZm8nYwvvOl7mk6ThqKPI+mQT3GWOx&#10;+cokFH6+x3if6nv/Vxn1fytauLVAaVyR/vF/HqyZlonBdTdhVHQJNeOqUMxkzuP4fLzTjwEJXvS2&#10;l0AMW2aSh4xZVAAeQPt4D5rEV8BJ4maP9iHaUUZyV4YYkrW46D1oefPbeCXjW7y49RX0fO15tJVH&#10;XBXO/GqZ08di6HzefWp/vL/5G/kd4XCzDR0crtVNJUfTj7umoh9UUHBpODpq7WMnfLl1FXq8Psjc&#10;SM0r1M+L2PcPNzZlA++Lf80YhPe2pOK+bp/B4VxldomjHVSLyL6jHCEkOEpwe0MvVaZD0/bL1l2B&#10;J2MKMDLOR+AOmMA1KQT2JAK+1LBhjlzM6bQFwfIgF0nOvP+rFOdXFw2KHx6S0dgMURVUYoeQx4/0&#10;l77DpnOTyC6VmNjafJPIXzmtRRI2dnsVwSL5G7PoAMsRAre+qyuIq+o4ek5FGXL8bstDhf0nVvxH&#10;ACJbg2J5KIUyPUh/YxVWdHwday4fg1Xnj8Dyu7iYfb3dfELulv+/FgPcMp+ZTeoS+LK9mHrTLgyL&#10;yidgh6rOXQi4w0iRxhznxtMxXvSwaS8raEBbZzYUo6irM4i/J5ajflwhMUFmVCuolLzQ4qM34P4H&#10;FuPD1M144vWR6EKA7Th7EDoSdC0ArhmHDlfkcNFt2mB8smMle57jOkThuDscs6A+YT71e9q4VQ5+&#10;lE8iMY0/377KrD73z+6DNvOfN77eUiNquumfEtnJq//dntJm5lC0nzoQo76ehhmf7sNppy5GHME6&#10;hqw7OsYDW3wGzqlbhg5x8uHWCUqpUWDngp0dxoME+WG1CNxcgeXILzOJ/ES1a63sGoPrbsG2t7JI&#10;Bjml/gfcNZQft4mMSiLf5vAH+79wVyY2Pjwdm88ZjgPNR5J9JyOj1VisuHwYdrzyifnC92PsyNpY&#10;35ZXCnxerC/fg7+9+29cM68bFqR9AbfPjVAFNUF+SDZoMyt+p6J5YO0LBOCj+MnCdXjHejPyoCdV&#10;f/z/Wnj7lWwnH7I5fgqxcXYRBiXuJKEKWaecOUetw3IKzVyBobVL8QTncG8Sr56cuyJkPaKCeDDa&#10;j3aJQZyd6EWszQuHqxR2O1m2vQInnbwIMz7chTGfzUWHGdamY4c5FqZ0IiYdijOHIx34vfby2+Zj&#10;6zlD8MDUIfhk83JUhP0ksSQ21eTnysFRoDHDhyMzlfzK8SSwk6rorvTjw82L8cArz1GVkDpSdcOH&#10;+Dv+MnmW4P0MG4wr5fRn8fD0fnhv+0bc03U1XI51JnFwNBn48THZuLO2B11cOj3pN/G5H4yu5HOJ&#10;F8/HViAproKDwWc2O8ZygIzic4V8HW7Lx6u3r4E/yzgGVt3V/8p/Kxpsain1vVm4ycCVFk15Evz7&#10;SpH/5TZkv78Rge2lBuGloVmmEg2zXzfQIkxaYChyneEvxgOLBqLJu63R5MM70WJBG3T8cCC2lKUh&#10;6PdzTBqHw9+9mDapJoe+9r/CsUDNqxJl8GcEMeW2DRhqyyOJktNAJZJJthSeQsA9KtaPZ+PdeEje&#10;JJzTAm2LkAXRzenDrXU9aOAsgJNzPpZgHxOzAbd3+Brvbt2Bf84agk7Tn64BU36dtJ/d15JZ/dDl&#10;lf54Z9N3xkfbYtm/rI/1CfOpasD92/hx/0Q5WFlV3q8clX7MWfuRMdbLRfD+WYN/tHL9Euk0k40v&#10;xi2bEheCDjOHoeNrz+Hlb2bj5dlpSKz3OaLj9yEmugQXxZJ11/GgF8H7n2TevcmoeziU+T2Mf9rL&#10;uKq7kUyGrs0OAfcIhxuj2OHKrNHfsQNfTNlh7un/guvab14OGZv609piU4aWADXASo4FCkelTrNr&#10;o6aKopNp/brlUeNMjFYnLQs4ZZ5Z9R80evc+nL7oH2j84b1o/NGdOO3je3DRmz3x3u7F/Kkjt6X/&#10;rxz9QrTg2PBwhQ9hxei96Bu3hnOw0uw7RWzbxofbGcTwuCDnbxl6OuX6Z7Hthzh3e/D9zmTbFyUU&#10;wmnPNs4KdWotxfip2zF18Tt44LVncN+cQbhnfs24ckRC8jhv5cco5xis1OksDeZfOND0cfOVo2Iq&#10;OUK8UgU0N+XD+OInc9DhNbn8Hb4f5OEL2fe0Qei/YCw+XpaOC85dCoczH/VdBbitbgW6x1CoLvXg&#10;CqyO7s6O7u704rG4coxKDGCC7XvvEolZ4XVY58zVKFhVQWAhE+D/1bLatPxfObJyuCyk5sJBKc8N&#10;PuhkvNwTffw3Y8f7uHhOB5zx8V2UO3HmR21x1vud0fh9vvbRvWj61n0YtPI/KK4sM/Z4+MIIkt1o&#10;0RDLsWbN/8ofUbRsK5RAwXIvhp+1DEmOEuOvnWS3fLYncL4qLMWI+BCednoI1B6ybB/ncsAcuOnJ&#10;z3Z3BHFDgxLUc5aidlQxmjX5HAuW7scLb72KDtNeQPt5fYyn2gMzjow4iml3mv08Hpj1gnGcaM9r&#10;T/3mLeKtxbQPmsJ+YdG3zDd/bxt3TUX3EGJFlHxhnzsPfd+aiE4zavB3PArSRn7fMx/HQ9OfxYeb&#10;tuG2f3wNh2sFWiTkonVtNzq6KtCVq7J2oHuRfXfjitzT7ka/BB/GxMunu4Kg/cONkOG2Arx65yb4&#10;c3gzpmXF2Exu5v+VP6yoIzg6xdoDygbpxYq8tbj6zW446732OOuDtmj1Tls0fVfPO6DJ+3z8sB1O&#10;+bg9znyrLbp+NgS7/XnwK2eariHQMH1qRvz/yh9S2Ae5Pky9ZzuGUuuVk8BYkiklTRCAj4+SH3cI&#10;/eJ9eNhWTuBWCAsdcQ+gl40M3OVDuzqlODc2iFq2bbjmxvfwyead6D1nGNrOeQ7t5j1HjCBwzxxA&#10;Gfgj7Pil0okA3nnWQLSZ3h9DP3wNJZ4iEgliw68mI1XwoidHxVTy6+thiu5DzEg3VEHuvTZ3Fx6e&#10;Lud2Nt4hK9mRSMfZ/a04KDOGUG15AT2mPYd5G5ei0+O7EBe9EtfWKUHH+HICtSIGCrgV0yCMnjY/&#10;Hospw8DEMqRwwIw2bkffM295nPRP3IrPknZAUWHCIUWI+L95cu3PUyy2LlKgLOBbAul44JOBaPLW&#10;vQTotgTqDmj+bgec+WF7nE7W3fT9dmj6nv5ux/fboMXb96DDp//GTt8BhANVzF3XrLr6/8pvXQQK&#10;FLa7Ej0oO702qr8elIa+iTsw2lGJCdEejCdwa+9ptFi3M4gRCUH8y1FmDtFpDstnW/H2H7R50DXe&#10;jcvrFyM+ahvueWAT3tm8Hg++8Ty6zBhAGWxEgC2cEGOuCUMOV8zBQi4AHWcMwkPzx2BbWS7Cfo4g&#10;EtSjDdy/ix93jaWqNrqMDiZ4+cfX+zag84yBuJ+Navy8q2KXWA3T/1eLfL71KHWoG6/XZWofzF71&#10;OZ4elIrjnEtwbz2qVU6/MZVE5EF5mNjL8Xh8KZJr+TDa6SNgV7FuDpox/MzoGB8GnroaaR8Vm8hr&#10;cu/6X/kDi5C2avOnotKP5LXT0Gx+GzT6oA0av38Y8sG9aLHgLvzri1EoCJYY1q0JZybN/8rvU9jY&#10;YqgVlaUIsQ+3v5eDAXW2YBjnp2UeCWOiYglx/o2w+zAs0YunY0vRmyDdm6RLnmJdOUe1KdnTCc7t&#10;EOrZl6PHP9fhrfWr0PPV5wjWwhWF3PghThy59EOHac+j52sD8NWeDRaNE8Ad4QDS180lqptKfms/&#10;7sMpZnJwwumAzrz1i9Dl1RfYCAMJuFbAqV/jjvPfRIy+/RuP4/Xln2LAsA1oUvsb3FVPvp/WgZzv&#10;AZyrdrQbfRLcGBnv5yofNLvZIwncowjkikSWFOXB2AvWomCDyatddUf/K39EIWQfZDaf5W/ERfO7&#10;ovGiewjIAua2Py8ftEbjD+9Dy3kdMCZ1LtyceiGleTsCtvS/cvjFYBybOkAdXOFxc9d6MPqcVRih&#10;gzacdwLrceZ8RQjj7X6MjKvAs7W86OWooKbsh/LIyrlAQeQUk6RtrXI0j1uPh576DrNXf40ebzxN&#10;dj2kCk/6/ggXjlR0LqXj1OfxztpPeC86RcabEdIeYdHoMyPwWLBx11ioCvgDXvzn07nGRnTvfLLj&#10;mf3M4ZqaGupIRK6Dnab2xWvLFuOFQctwUd3laBvPldoul8AQevGxN1f43hwEvQjSCkA1MqYcY+wc&#10;THxtnC1o8trJ5jbCnolJt38Hb14AlUEvG9jHW/GznQIU+SsYSDH/zMisLqYrZB+PiNW01eWYLFUV&#10;U42VHM3P+5SxyLILa4RUCe/R3Ld5LgpbJeb9o1fM5g8nStgfxoFQAbp+NQRnLmyDsz4kGNcE0j8h&#10;Mqmcwe9cs7AHVpRtR1hq7u8I3tV/RS2klvqzlKpeNvLD+9CosOT7cf7jf/qexpKvshzezAD+c1Mq&#10;RtkLOdesA3HjozjvSKzGcv6NjfdhCEG7N0G7u8OK9Pkw31fs7Yejfege58flicvQ69HvMGv1N3jg&#10;VWreswej3ezhlvfZQU3+14kO/d1PaTvXEoVw7fhaf0z57G2TsKIyyHvkuFHQtCMtakvTnkfFVFK9&#10;Z45S0eQI+H3IKs9Hn3cno/WMF9B5llbGH/tJHrHMfp4N3w+dXx+MWctX4/FHluIv9TagY5wb3Rwe&#10;PMgVuzcZdS+qXQLyfzrKMaReBYbHlBC4fZhI0B7tCGKUw0vJw5POzzHt0W/g83rMfVQfxJIfN1dV&#10;d8ggqw8E+Rd7RTZViTooIirmmr8TeBxOsZYi88SEMzVS/WYJeLonIzo2KwnyWwJCfYcvq1S/ryO5&#10;PwPcvLaWyoV7v8Rlc7sYADauf2TSjQ5DGn/Qlo9tcfpH9+Gc+e0xdesHvJ7q+30df4tSvQ2UlT3A&#10;BgqEQ8ad0bTnMViq1/lg4Z/mGDdF96ETn3L1NPfAWzH9rs9YHzWlxtvji28PW4o+p36BIbb9GOys&#10;QLIzZIE2td5RrmIMre3BY1VMW3PU0o79UMztLiRctyWm4ZGeX2HumsXo9rrCYlhxRqpr8TXiwmGK&#10;wrJK2s/l33zsNL0PBr4zGQfKS7jwcCxqzFS1w5GWg+3F6wkPjmxzssYWP7JiwEA7sGSsG/N3oNec&#10;IegwS2aTH694RyrqPMUPuG/BY+zUJ/DB+nXocddi3JmYhZ613HiY4KwNju7RoPpFsbnxRHwBhtd1&#10;Y4zDjZG112LGA2uw5L00LFudite/fA9Pv5WCHjMG4YHpA0xWn47ykpneF+2nP8/H59HxjefReVof&#10;dH3jBTw0qz+efycZ476dgQWbvsG3B7ZhR2EOyitkcvm+s/UsEt9C4HTMlKrRJI3i0x3f4tnPxuLf&#10;yyZg0PKXMHzFKxi7fgZe27YQ8/d9is+zl2F14Wbs9WahCB6zn2H1NQEqSJ7OezMg8P1t/6JiQITX&#10;ClKKK70YtvxVNJvXBqd8ci+avn83mhgbdtufFW1W6vH0Rfeh5YIOGPjdVJT+FgP9kKJ+DSq1WMCP&#10;Qrbn0v078cXODXDrt4+gXX7rYuod6buqonW60O/BjrwsLNu7De+tW4JXFi/AkIUv4qnZSXho+lB0&#10;f2MQ58ILZk7cT8DToyUvoP0bAsGB6D1zOPq9NRGvf/0W1i7dhq9TdmNEoxUYGJOGoYlePJHgx4Mk&#10;Tjo8FzFryqGgixO4Mz4XPe/5Dh9sXofuM54jWOuAn5V5K0ICLZt0zdjwS0Rm107T++NhsvgNxXuM&#10;l5wWXgG2aZWj0He6hLnMUTGV/EbjWRUU21AktE82L2MHDzaNU1OjHYl0mdUHHec8jzbzdKR1KB6a&#10;MYrgvRN3X/M+WtfZj95k2Q9HcTWPpjoWFcSjHByPOMrQ48Tl+PbVdHywdAl6vz6Ug02rbh8TPL3L&#10;rGdr/K3DER2R7cRrPfDaC+jyah904WNP7U5zQLz0xXyk5u9FaViRK9j07EDFfYmEuJRo7qhL1LF6&#10;KfK6edG8cHSLoNf8Fq+t7P7z9n5OltuRjPU+nLaoNcGyNZq91xanLmqLMz7ogEbvtEezt9qh1Zvt&#10;cO68drhiTjf8Y8HTeOKLMZi59ROsL96NEoK6NqTCioKnWA5UQSyl+r8XAYdlKgkjN1iOzp8Oxunv&#10;tsapH99nwLjJIQD9U9Low3Zk6Xrk9xa0wzOLX0JppaDoyIrIiMnWrQmtdhMT1SRkvT2Eul3+LMza&#10;9zke/HgwLpvTFk1m34Hxm+eS7bMc7NDfo4ghssUFOvxNCatexZbV41qmg/Bwccwoz8Xy/amYt+pj&#10;DHvnZTw2fRS6TlXSkxfQlgSlwwyZODmmf5GZU4AqolZN5hDYZz2DB/4zAG8v/gqfvZaG7nV2Gy24&#10;h0IzK7Y+n3eyV6KTC2iXkINON32Bd1dvRa9pZNpcGI72HpkkwrbbzCVRmzoYn25aydZRe1ntdzSL&#10;rmaueFSA++jWzSoaKBQN2EDQiwoOkClfvUnGakXoMjkrq/lMHonI/UcdINWpg+xdZMjPUNV5e8kO&#10;XNPoPbSrX4juDp+JeSDfUJ3AeqDBOny5cB8GLRyP+2f+mx33QlXUL/mADjLqWE2/9cuk+j1a7KD1&#10;/P5oPasvF7F+6DF1EP49ZywmfDaXjGIpNuXvQ1G4wkQb0+auh73jMxPs5wHviAovXjWn2VlkGfz1&#10;L/JX4Ma3HsSZ796P0z+Un3QbA4KNPmiHsyhnUk7/qB2BvR1OJqieTEZ8Btlto/fvReOFd6Ppm61x&#10;7Vu9MXTlq0gt2kY250OlP2g0DgtMfvqOBNwyw2QFS9Hp00E4k78t4G4iFv2B5VnycyL79plVwN1s&#10;QXv0WfYayq07/FVFQC1/cngJeWwjBZbKDZdjec5mTFw9C+3mP4krZnbmgtYapyy6B6d93Nq4JTZ7&#10;qw2m7/ni4DV+m8n2w6K21WLiC+pshQ4fAWVE7X2lhfhs+0r856t5eHrWSAOGXV7vg05vEBBnChSp&#10;UXIetJmnQyfKdCWw/qHc/4Px/TPCuXSoyMTRbs5gdJr2b7z9zReY/tRutHbsxAMOmUbCZh/qwVg/&#10;2tcuwt/O/QYfrd2Of73JuTiTwD9rUM2/c4TSjiy+Pedkp9f74UVilEJ4WMB49It634yAo2Iq+S3G&#10;Eq8pFcOADplOiBM311eEpxaO4UreB23NKmcNhiPdsOzAwdBhto7ZWy6HJlbKrKcx9OMX8cab+3Fd&#10;w5XoHOdBL5sX3Qne3cm+Hz4jFd8s2o/H5o9BpxkD0ZUqn8winVkfDd72BPGafuuXiO7rh8J7Jevo&#10;aBgIF4lZZCV8TSt9m7mD0Za/3+n1Aejx2kA8P2sM5iz+AKnZu1DGtjNNysmoldpCWT5a//FPMShL&#10;flXhINDl5ACpJUJXqaj0YGPFVtzxzr/QdKHA0AJsgVEEHAXmkqbvtTc+1DoE04jPGxFgm72rAzIy&#10;a/A773bA+Qs649FVKUgt282FgexbQCiAOQTANR61CaTX88MePPJ1Cs54m2DIhUHMX3brwxUB95ms&#10;b9P5HTBm0zsmouBPLhh82eKh+gz/Lw2BCwj/4H9ycfVjtzsbU3Z9gE4fDTR298YL7qYWcgdOX3QX&#10;zvyoNU77kGDNNpJ/eXPef+P37sF183viq4xNugznwuHoHD9ddA19+4divRixwUqnKCNR2py7B/NX&#10;f4r+8ydyPBEwpz6PdjOsOEIGrGZZY1wapkwN2uAz9uIqsdIO/ngM1zTOf1JM6IvvRb/RffpgtJkz&#10;FPfOfhKTPpqND0al4/4oMupoEisSqm6OMNrWLsbNjb/AW59tRr+FY/ld4sWcYdacZN1r/K0jkLZq&#10;B2oXfRdMRIa/hIsdW1Gs8zcokX6rDtx/nB93DUUTxKi8Yk9VzxXLe2XmZjw8fSiBW9lw+hozR2cB&#10;mGHNR09MJvoZ/8b4rxdgwuQtuLz2t2hXJ4SuNjLuaOABWwZGtN2ExWs2ose0Z1mfpziYn+Wgllo4&#10;1EhN1/29pB0Xj/vmP2OdCKO62mlqPzz77ot4Z8ty7CzNIwgJ/AgEGmRVG4YHzS1qf+vh1xfrktjs&#10;3YcOH/0bTRfci9M+EmC3JRhX+Ur/V5GNuf0PpNEH7dGci8Df5z6MeTs+Rw65YECh/KosGKqzFnr5&#10;8MhkI7vwixsXGJe+kz8hm//wHrNwCIx/TgzrFnjzNy9+szs+zF3LBYPjsAbGL6OV8v172Z4evu/h&#10;Kib7Zn6wEDO2f4y733kG58y9H03f5kL13vcLVkRqun8dvz/zvfvQ7YMh2O0t4PjnD+knj6BjzDFr&#10;tpUWcJONn//YgthVegAL1n+GQW9NQI9XX0CnV59BR4E0x5EVbvnYEc2vdiQuj80fgmVrduOxc9ai&#10;q8yW0UETrrVtLR8uavAlXnpjNyYtmo0er2jjUIuMyI6uIbD98XWPRJTE5aGZw7A6Q6SC457tewTd&#10;9F/LwSGgPuRDhHEfMzbu6sD9vfA1vvd+6nITc6Q9O1HxADr9Fn6YZLJGpvfBuO/exLhXV+Oi495F&#10;h9q56ErW/TDBu5s9HU+2WoqVi/IwbdH76PWSTCSsDzvyl9nzjr4oOWlns6ixLhy4HWdbTL39TC54&#10;06jWTe2LZ+YmY8Gaj6gCZxu2HIn3bLwBjnTkCdjYZ0F/CGn+fPT6Yiiav3X34ftR1wDcZxFEj//U&#10;YsHN32mHS+d3x4TNb6KQ7D7A3/PJfgxOGv5uJdV8LRxf56zBjW/1JpttRzAUKEeY9OFJ84XtcNe7&#10;T2KbPwPhAKFbC1wVaEcA3LgeKo1dpQ9bvLsxNnU2/vrWI2j0Vns0efd+gnU7NCUYN3/PYvyH/oa1&#10;mP1QzvzwXjRfcA/GrZsta7+1OP3CPjlYP7WHeS5NKESgzsYbyz7EEzOS0fmVvlzYCYYcF+1IgEwW&#10;cpONXEBX89j6vSUSFrX9TI7bac9j2mfv49s3MtD7lBXo4SzDg4q37fSgQ6IflzVYglETV2HKsoW4&#10;f2p/EjuZQqUVyAwqMnVkrn8/lv54gGz7zdQvSBS4qLOrjKixf4Oiq5orVwfuY8rG/RNFPpFlQQ/G&#10;fzwDXQhAbWc9x4Emxl1To/56sZIyaHEYjHbT++G5BWPxxZZNeLTd12jfYAMec5TjkahSdI4rQrvY&#10;fXi85VIsm7MfC7/9BN3eGIrWs4aRdXNCzBHrlSmG15v7FAfR0a/rL5HI5ozqY17jfbbn/XWa1h/P&#10;vT0W72/5CukVGWTkFQTCAEGJw4Os1hBz9rO6Whgi44shugdHUg1FXyCgBSoDSAsX4bmvXkSTt+/F&#10;SR+Tfct2LCDj4y/yr/7A8vawGDEXgXfb4Kq53TBz58dwKxORl3VVlQXhYr28j0e+HITmb/8DZ1X7&#10;fnVpdAiQSpp81JpgS/Cc1wmDVs9AKa9d6QvwXnxG8zPUSm6PoSAnbAALd32Fuxc8RLC9m/fWBqd/&#10;RNDmtZu+Jw8V/Y5lKpKbYXURaFtH7q3YKQbEKS0XtsUtCx7G9vJ937Pkn0Bv1sLMw4io2WX20GKi&#10;d8rC5ViasRbJn79qjndrE13mDGM3NiGUBWbfA5rGyG+xifdTYpkqLROLzCFdZg7EA1xIOpKUtZ73&#10;PNqQcPTknJqz7HN8Ny8dvc/5DB1caehpD6KH4m07ivBArQ146q5P8f7ibRj28VR0nv5cDb915KAd&#10;mTcHfbenv4ApH82Gz+81uWeNyalqofwtiq5qrnxUTCW/TR1rLGJSAS5paeXZeGH+WHR8o6+JdRvZ&#10;vDtaooGrQdRu7kAOnoFowwHedvrzeHbhEHybugsvP7sV3Y5bgoftpXgo2ocH7SEycA86H7cWc/pv&#10;xMo1W9B3wQQy20dx/5znyWYUYjayOVLzb/5Roh38zmQOEh1yun/ac1A+0D5vTcT7275DhreQ/cye&#10;FhOPoLcRi9HVVDQuFFHP2KEJdMoykxMsx+DV09ByTkfjsXEWWeXpi+4lE/7ef/rXyFkf3YeWb7VG&#10;24VPY23pHnNITV4lxg7Oeryb+TUunit3QH1eZpBDvs+F48xDpNEH96IZF5nbFz6JdaV7eSe6D/5f&#10;qglXrQAvXEjAnrnjE9zwZg80feduXkfRBu8yIK1YKIf+zk+Jfl9sXDb4kz5ubTZrLyKDmrXzE7Jt&#10;rzHPGFs+76d6sVg0X9cNC9zN/cqe7sPW4v14cfm7JuZPFy7KMnm0nWu5wh1zYgCxCrhnKjKfHoeh&#10;3esDMWDhWCzfsAmvP7MFnRusREdXPgFbB2vCBO0D6HXqErz72l58sm4Vnp4xCh3eeBpt5j6H+6Q5&#10;1PRbRygRF0Kj0U59Ds8uSML+smwzN77XbH56Xhxp0VXNlasB9zHlx/1ThW1jVFNt1KzO3IYHpw22&#10;Vr+qlfBoSnUWYILP8LE9f6vNzBfQ9Y0+eHf5F/hi+j482Xw1ujn2GLWtuy2AHjY3ujv3Iummzdj0&#10;VR5mfPYZHnhtCMFbGTVkF6v59/4osSbO96LXpC3IU6At2U5bPu80fQAenzcab675Bjl+bdMJR6oG&#10;qzWUflg0cAU0kZGmL3CkBf1hzEj7HBcu7EiwugvN3pe3R9sfMOBfKvr+aYva4JSP2uDCuV0wdfO7&#10;KEI53GGiLP/LCZei1/KBaPy2QPXH36+JccsWfvabbfF62ofwh8m2KypRItIQIusOe7CycCNaL3wc&#10;Z77/D5yxiOz83Q5oRtFGqzEHHbZJyGLZzfio+ziTz8+eezdGb5yKwkAZQn4PcVlnUTXwq9pSD2xf&#10;4x9MUV7PfF8Fvty+BgPemoRuU/ug8xvPo+MMq//ayNuJxEPxeX5PJn24cijjVnS+11cswuqPMzDg&#10;xnXo6trPORVAF6cP3WwV6B6dgR4nf4NPZ6Zj/qpF6P4Gte4ZXJh4LcXel2lQZsKafutIRe2nk5HC&#10;nN6v9sPyPas5rKmZch5IfusSmU4iUAeB+1jz466pyM7tI+OWs79iR7y3YRk6cmWOAI7E2vn+YYMf&#10;LbFMKBYbv5/stC3Z6YtfzsGarzMw8HoOsqi96GXzo5tiezsK8O/YTAw4cwXeG7MJ36Sux7Nv/4es&#10;oC9az30abakGdpqlhefIYv/+ntKeC0+H1/vgqVkpeGf9V8jxllgbMhxNApIIQP/UmFDqMMIRVrjT&#10;0O7DPmjxdoTxEiwJWkb4vCa770+JPn/qR21xyiL+/R4Bd/Y/kLT+FZSyZmUcLzoLsLZkC25+5yGc&#10;9e69OPmT1oblt3jX+q4Yrthui3fupyZA4XsXzGuLKZveJuOtgDfoN8HPEPAj35+HUStfxblzBfj3&#10;ovGH96AJWXNN9Tpcaco6G6b/fhtcN+9BLNzzrbFrS2ORyUdeMmaBNAulwJqkvzKIncWZmLr0PTw4&#10;Ywjavy6gtsxwApbfavwfqbSbK/OhRV5EDjpR2s9+Fm2p4fV78xWsXbcb7/bbiH+f9i3+lZiFB50e&#10;gnaY2mw5Otv34qlLV2DJO5lYuOQr9HxN8/5po9Ee+ju/jXDsk8wYWztBe/6qz40HidnU/53K0QVu&#10;c6XfqfC3BBTSDkF1WBsC476Zg3ZT5dEhM4TU/f7GRhb5+2jKD/1SNfDk/jcIrd/4Nwa8OwGr1mVg&#10;bNet6Bi/Fj1dhRx4ITzhAobXqsDIhFRMvG0R1i3KwoxvvkK3acPQcXrkGH/Nv3esSTtj7rFshV3I&#10;cjpPewEPvT4Ik7+aiw2Fe8lzgwRKAky1TbxIETN3E4pCytHp86IQJXhpy0JcPf8BYyo4kyz1dLJm&#10;sd3D9beWaONPoueWu2FrnDOnPSasW4AyslVlmPfw95dkpeKaeT3Q6L3OOO2j+/kb8iNXJhyB7z04&#10;86N7cBq/e9789nh5+wLei5gUv+gXqw0i1bcPrT94lqCtjdI2huU3+qCDuc6hdfolcuZH96HV/Lb4&#10;58ejkBbIN5l/ZPoQWMulUAuPhHeCrbm78Z9PZ6M3QcuYCU2/yLRngaDGo1xSOwlkDum7P1rkitdp&#10;5iA+arz3QZc3+qP3SyMw+8uPseGTXEz8ywoMSFiHoQlePKrwEvYAHoorw/21VmNEh5XYuCQPIz+Y&#10;iU5TnybYP4/Wc0bhvjkjDMuu6fd+C1Eu206vvIDx7880iV801g8Z5r9p0U+Zn+PvHgTuY8qP+6cK&#10;f0tbNGJ4+nGxvCxvAQa8Od4czrl3Plnw3IirTk2r5pFJTb6pXWaS7czui/vmDUYbsp/H5qXgyw2p&#10;mDNiDzqe/DUBPB2PxZTihXo+JMcAoxwHMPCUr7Bw0DZ8s3YLXnh7EjpO46DgwGg7Rx4pWniqfq9K&#10;Ikz/0Pr8nhKx+xttQ8BAFbzdvD5oQ2knux8nYq9XB5tEq5uKDxDvCNBiquw0dZe8kAOEH19lAB5j&#10;9w7x0Yu94f3ov2IcLp59P4GsPRmvDurI1BDxKBEDrwL0Q9iqRKxZEvlbbP1MLgAXEAw/2P8Vf5OL&#10;CRd5f8iPJUWpuOetp9Ds7Q4E7NY4/eO7zefN4Rx5qszrhll7Pkd5yEOtLmS0ukClF1/mLcUtb/dG&#10;k4WWXfrMD+8zvyWW3kzmkarfri667qFikjbIy8TYtnlPZP3XzOmFefu+QmnYraOnrCuZNse1NiTL&#10;uWCsK9yPUR/PQteXB6E9wVptLfNH+zl9jUlAoB1h2BojXSgyixzaf7+naGP/Ac4Fuepqk/H+2dos&#10;5DiZK83gXxg4bwRWrNyChaO2YOiJqzAmuhhJrkr0i/fjIVcOutfej44nLsX0wduxeM02PD9vJDXV&#10;f+J+zu22BP12czUeB+OBWfIq+23MIoeKtPq2Mwei75wJyC7Jh5/jw8++Iob+bkU/ZX6uGnAfU37c&#10;h1OMnU+MhJNyY24aHpkzHG04SOQQbzV2BMB/P1FCUCOyg5ONzvzqQ6z4KBt9rl6PLjG7qP7lYUSD&#10;cox1+THG7sUQ126Mu/FrpH68D/O++sSwkLvJaO+ZM5QDhex29vcBcSR/1H0drph7J5Aov15vMvHX&#10;lyzEnrIMwrVCPmnrjICkkS6ViY/qvyABSkCeFszFkJWv4aLZD6DRu+1w1kf3WuYIgpy8LpoT8CxQ&#10;FID/jHzYmkB8L+5992lsLd1NNS1o3AMDlIxgCZ5cPB7N3yKIVrHl5m+3w98WPIQvitfDzYVFn/Vr&#10;XLNey4s24vp53dH8XZlEavitGsQwaQLzD0XRBq3F6UwCeNM3O+DRr0Ziu38/NQJFkeQCQ/VAOwib&#10;i9IxZfFcPMjx0Ek+1QQoSU1tfiyKXE87zXnORMtrM2cY2k0nkL/el+x6NjZ/cwBTbl2PQXE7kGL3&#10;kMgUYETtQjwdW8Y5koFHWq3E17Nz8M7y5ej1OoF6Fq/Dsd/RxCqq+fd+D9HY7j1zJFIzdnLcckTL&#10;TKKxbJD09yn6KfNz1U0lx5If9y8qVIX9vJHF+zeiBztaGxXtqhjrHyUKGdl6ThKZUF90ef0pDKFG&#10;sHj9Fsx6ajN61Pscz9XJwKDEfAwgEx9hCyHZXoqB9ddh0aA9WLVpG/q+nYIHpvZF1+kE6+m6n/5o&#10;QyZe028diyK1su08gjgf5Wr4/9p7y/C6rixNuLu6umqqe2Z6nnme+THfTNVUQ3V1p8woM3PAJNsy&#10;yBBywDEzY2IKGAK2ZTGZOWaKLcmSLGZm5itdlt7vXfvoytfyrSRVlm05udteOuce2LDg3Wvvs2H+&#10;4U34+sYx5DVUyTgJKr4ovNZnq/ptBchlurzVgCqC2JWKaLx7fTu6Bc7B70/NUF0bv7soIzUEuH+Y&#10;1MQWPvvvx6dgVdh+VDTqYCRqyybEdPlRYa3D/Ju78Vt60L8/54ZJ51ciqS6LBmFVI1KMRG4jQTRZ&#10;n4GpF5biX0+yEjk3wWFajkjyaf+xUwNtVhDMVx/fmfjg0i6E1Gax1UHANpl5bEShSYevvzsHd/Jq&#10;Jj1rd/8VmBa0Eq7BspyC1n/d3kkbb02SDVC8qQeeK7AmYA8i6V3f3JmMLf87Adt+VY7P/k429tVj&#10;538vxdr/UY1Z/zUU6ybcQmhoIQ5ePYp5R98l8C/FlGAZJbKV9vSJ6mLRQPTJdJ8lzWClIWPJZaG4&#10;q0khVFu2JGVja6qSGujzHPHPIXC/FH3cDoJ4R9KslI1EL8fdgvsRet3+slbCoy4GGzkSzLMh8TpE&#10;0cRLlsWx6D3TC5/ntwK+ERdw41IaNg64jI3/mIWPf0Wv4++s2Ell3vGbGqz7b0k4ODoJ0deL4XPl&#10;GJV4BSsjGoEvvXAqz3RZtIe/Z7A56sa4235SwbMhGTXg7rEBq4/tw/2cBNVVosZCC2jzvwLwZpna&#10;lEpm9qXos/HpQx+8enIB/v3EBPzhLIleuIwGUd0k9F5/R0/2t5d4vCjdFuLxTlNgL1Poe52Yiyvl&#10;D5kOdUX1swFlTXV45/bH+JcT49FB1gPJuib1Pw1R1hI3MS9QnvemOE/8R7CkJ5swaN0jT4C0fFi8&#10;KOPRpbLQhgL+m0zhZx7+mef/fnYG/hQ8FaPPLUBAyg0Umaups+JhG1HbWIfwvBhsZMU+S3WXabIU&#10;XbWtofOI2qec3Xy3wM17q1rJb64P6ehGvHVkDb6+5oPYOyU49FocNv0yiWBdiy2/qcb2vzdg168s&#10;2PBPJfjg/wuH18fRuBWXhBUBX6oVAWUdIrEdWzehbPKtlf15gjbTYkWh1tgO2IBZRzfAP+YqNUNW&#10;5tRmz76IIKmqlGkrNuB+KcZxOwoyxlVWybNYTKijPxcQeYVeiwC37YPNI9I+jLwoWo+JQZtUP/Zs&#10;j5XYEfg1wqNTcWG9eCKR2PnrGrV/5d5fGvH5L3X44m8rsfmf7+P6NwU4HxmB+X7L4Saz3Hw2s2KS&#10;LhTNuLU+zvZPMtN1fPBqTA5azYpnjRq2tvXiAXyXGQ69pZ4GQegkYopNKLsQIqg30VM2sXaWD4yl&#10;TTWIrk/D/vhgTLuwGn2OzcUrBMV/OykTcujVXnSlZzuBx2aSdUDOTMK8GzuR21ijukpkEldOYznc&#10;b2zB/zvxBjqcnEzgvq4BN8FagFumt9+vjEf/4DcJwBPVx0vtg+njY7CFtDVY3JRHLQD+e1ks6/Qk&#10;dA6agdnXNuFs4V1UsqKwmBmvQUevvx5RBYn45MJhtT607H8qizJNClwLV7ZStHH1jnnYHsndR1bt&#10;W4GJASvwQdBeXImKxI0D2djxf2MI0nn4/BcmtZnvrl804ou/N2PLP+Vgx6gw3LqUDb/vLuAt6sF0&#10;75VqLRFZqE10Wvu46ji950LCfzp/MopKKtSvbx9nS1AWUXg0VvtFBJtZ2AP3SzGO21FQS2TS4GXC&#10;hcyPqCVTj7DJKQu/vDiP+0kS78Fd9dMRfOUji3ys8V6GN3k8EXoNMacK8GmPUGz6b5nY/hs9lV6P&#10;PX8jmzPUY93/jMP5JekIi4vHWv/PMYMGL0tJynK08mHUUXrtj2RihbaOi3jfmlezhhXZKrzlvR6n&#10;wy/DYG5QXRWqIqY8pWdc7aZDd1n6gHlZA3YRvBypwHqLAYXGcoRXpeJsQSh8Uq/gcMxZ7Av3x8J7&#10;O+Fyei56+brjq4RT9HDZxLVakWgowPhLq9R6IH8MHo8vE86wypd6g6mxKVxHX39HuAf+48RU/PaK&#10;TK4R4JY+9idnXv5OukJOyYfNOZj/7Xb4p15Gpr4QRrUkLTNJL99CkornbmY0FvnvwhTfdazAxMOm&#10;DGUUiE1Hm3llP7y13RPt7NMLvoi9nQGfKWHY8A/J2PZ39Zr+/m0jQduILb/Ow/r/E46Lu5IQGZGO&#10;dYF7MNNrqRpSO8NvC0mGxW5UNmIbweEwredE2jT7NZh2dDV2X/dCpbWaFX4D9c2qsOaFAzf16um7&#10;Sl4wcNsHYagYZj3bxIdunMWcIzJudDWm0NOTmtSRkF40yQYRM/yWYqbHQuw49g0iw7Nxfl0yPvnf&#10;odj9j4XY83dW7Pglm+2/rsPq/5IEz9kP8SAyDauD91HxNW/Nftyu/USal4HUaocyu5RHd891+Ppu&#10;EIqNFQQ+vfpYZ1NWR7ai5E1jkmnoQqoSJ1noOVsI9NILU0YQ3hbpgZ6ek3Awxp8K34iHlWkYcu5d&#10;/POZ1/GvpydgXcgBmGUcHt3uAksl1kXux7+fnIo/nJEVC93wu3Nu+O2ZKfhj0AS8EugKl5PzMO3q&#10;OuxM8MftqngUWevQwJelgpGpzxa2EGREjclqUKta+oVdwNuHKZfmsdYvIwmYTg1cjTneOzCdwObm&#10;twxBd79FhF8Btna4iq3/mIrd1NPNvwK2/lq28qPz8T+S4TszATF3C+Bx9RTmHGVrgq3G2T7td0KQ&#10;kJRzss8i7LvhjxpWwNIdK91nAto/HeB+MWX43iCMNdB7OnQrkGAgY7xXQVbxstXm7Ylkeu9M3x00&#10;hM0E4fVwpQc+LWAl9t4PRMTtUvhPTcX2/xqPPX9fgk//1kqqwMb/Egq/d+MREhWPxd5bWEZZQEqa&#10;mtJ1Ymtqvhyk9WXKqBltgoYa5sbm856LnkjTFaux3xYZjG2WtSCe9BJE/USJ7Un1lotxEbmtzeuJ&#10;nEy+gX5HZ2P5va/gmX8RLgET8G8XJuP/nZ6GOVc346ElC7uiA9AzcDY6HJ+MYUGzsTlsPx7o4lDY&#10;WIZSay2q6I3LxBgVJCvSvyJHIek/51FNMpJhjtX5+JxlkGVRZV0L2ajDUflfFlL9zN7b2VJcik/p&#10;hUadK8X2P9zD1t+UYtvfW/DJr834+B+KsO2/R8Jj4kPcu5UL/9AreCeQjonPUsz13tQM1M06qloa&#10;2rmj9F4kzaA9fX7NFxWUo4WtOqVONrm/wCA5ULlok66SZ1Cep67RmLFGPZu8jTp4hBzDzKMrMI0e&#10;XXucUaatxra2ubm4GbP8CVz0zNy9NmGmzxK8T6866LvrCLuZj6CpSdj8vyKw9Vc0mt9UYSvPQ4Ny&#10;sf+av7ZOeRBBkE3OFz2O9y8htRY6ScbEq28RlNM0v9WYKhtGeK7F+pP7kVCWqVbfU7MzW7T30emf&#10;JT6v1i0xa1PDg3Ovo7f/O/hXetL/dv510hSSK/54gcezM/DK8bkYFPg+dfsOqvm8jESRPnZZB0R1&#10;2SiN5w3+FtORSTHSpaPSIajrm+qQUBKPjcF7MNVDhvE9+hbhzrK1Vw/zx5DYziS/FThw1w+3PsvG&#10;ll8lEawNWPcPGdj1+2h8Oz8HideK4HP3At4K3AjZqk8mw9nWqJ94TDZZkO4hLS5N3i/e61br3Nsq&#10;D+nbph0dDDmhJpNZRN8EIZ8V0P2FQXKgctEmHyfVn7YLYgRPC9yqgMyXGJzsCXMs+grmeWieqAhJ&#10;SPtK3T7Jthay5HOWL5uW3uvVuPB3CWQHLwTiQWg6wo4XInhLDIL2focL0eF8lsAtHjfB31GcLxPJ&#10;Ij4C4PKxSiZbTGe5Vx7/FJmVhTDR+5YlVlWHd7M39ENBASufraGyrgg7jD+cdFNjxLVRKbLQ1UT8&#10;6YQbPok4Si+rXjnPojvfp4tKx4R4v8FqwK2UB1jkvQ2zmVcZcywtICG14YWDMr5sJN1vs9i6u5Ec&#10;iQueIbjmkYIHIXE4G3EJa0/uUcMXJwQsw8SAjXD1fXl0UCoVmUgmztPcw2tx6uEVIoaBqtXGwNYG&#10;waZzj3WVvLTjuB0EKZQYn+StySReURMic1IIfBtpWGuUJyA1/cvUHyz5dKUnIxtITPNfiSneK+F6&#10;dD3mfr0FM7xWwDV4MQFDPgBuUV0OjuJ4eUgmXGgTkKT7Z3LwGtJqzPRYhX23/FFkrlTT0NVQwh+r&#10;f3xUPl5veeCNPx6bpoBbrVJ40RX/EeyKj6P9UN+ol74OVR84DLwut2TDBlnbWvo/Lyd9h/e96GES&#10;pG0epXiTjsv1MpPYzCo1ZG/q0U2k5iWBfT7GTO/dqrtPW5JVNjhpP+t5/xDJbE43n+V432MjwnMS&#10;VV+2gMeL7s92FCQnKjc/1T5u+6AYz//SuM2qL8GGM18S9MTICIAUmmwD5kig7ZEEmG39hGr/vpZ7&#10;2u+XuSn+JNmPW9bKpzwk0kyCx76bvijQF6kPmNo0cely1hT6z/VHSmW+M9QLrxC4f3tpIrRp6JPw&#10;n0GT8XXqGd7nE4xAVfrNwWbA6pxemMFiYDPaiOsZD/Ge1w41MUPyJc1/W1fcT0sOj0jrA2YlJbKQ&#10;7j22jLT5Ci+Ho6C6EVm5zPLZoJZomMGW7HSPTdh0ygN5OtlpiHJmrd1eIU3ypfLWJl0l7bWUzcFW&#10;Y4pQZASCjn6Xb8RFuB+VERmr1fjRJ8ZxOqndkYzBlz5wOZ/CFoWaqOG5Cp9+64kiYyWlaqawqc6i&#10;lH9GJwWQd4V44T+Pu+H/fivT6WWWowwJnIyv0k7zvnTBaC02WxD9EbJYLahrMiC2OB1r/PZiLltv&#10;MmFGPii3zquT2h9JxS8tAhl2KMszy25Q0gV3LOwqDCYTLEYZviketqZC7TGIWivVtgPul3Yc918S&#10;pAmsxtay2GlVOVgatJMe08verfDzIVsLQzxaG032W622jzoTfU19wFSGJ3JuBtyWwFPp4tgV6o1X&#10;jk//XuC297jNZjNMNOziqnJsvniExi7L22rep0yUke8mrfPppPZHoivibauWHFtsKwN3Ib1KNt6Q&#10;UUuykk779bRtQfKn8tgmXSUvEXDbB6us7mU04nzUbcw9Qs+JNfHEYNm1+eVp+jmJBin7IwbKLuSr&#10;sfjYTsSWp2gzMQnaYoyinkrZ+UdG74nH3SFYViHUPk7KSn9/DGoF3HxWjSaRdUSsRgRGXMPco5vV&#10;sD5HeXBSOyYZudIsN9kGbY7nepyJuaWW7TWrqbSiHC9HkKyq7P4c+rh/KMiMvEpTHQ7dOoG5HqyN&#10;AzarNQq0/jwntXfSxn/LR0zKzG8tph1dDo8Hp1FvNMBqMBGFNc9CFF0+Tn5y3wsdg90eA+7/EI87&#10;9TTv8wk+LoBvJYxHl6RjaeBeuHlJt4isRe44D05qXySjsaQlNDVovVpKQC077LkGh6+fQIW5gZJt&#10;BuyXDLtastwmXSUvOXBLv5bVYoGeNXCmoRyfXfbH3MMEcNbSsiqfbRzuLOkTs6/JndQuSNZ+nkWS&#10;McEC3FMCV2Oazzos8vkUcWXZNFKqeHOXiQJuetw24JauElnb5D+DJuJQymkY+YSswV3eqIdH6Bm4&#10;e8hHOAFsSeen9vH3p0W2rjNt2QBZt1u+XW3ELI91+OKKD/IbymFsaoS2+YHWLSLg9zLBl+RV5dcO&#10;uF+69bjbLJATsuaFTKRosFpg4IV8Yw323T4G98NUBh9tOygZlqZGNzip3ZPsP+jqvxHzDm2A/52z&#10;0Jl0rKAtBGYNuKWr5PcXZANhWZjqDXQImIgjSWdRySdSqgqwOugztY6GbXafjRyl5aT2QWruA71t&#10;WUp4Op2s2YfX4kvacAFtWb5ZaBOpmkG7uSJ/2UILcP9Ux3E/TdCYI7u1WFFLz+tC3B0s8NwOdy+t&#10;RndU2zupfZFmwNpMxdn0mjce24fk6nzoqKyfhHjjT3bA/YcLruga4IZDqRdxLiNcdZe5KdDWZvbZ&#10;k6O0nPRiSbYuE8fK3XcD5nmsxSLfrbiceh/1jTKzVfOs1R/BKfXj5Q0aNjE4+7gdB6mRbeN3ZdEq&#10;WcAov7IEe274YLYnlcVbpjOvpTe+CjNkMo+fdK1oZNu12pGSOen50WOVLEFXFja6mhWGzyKPoyOB&#10;+v9cfg3/QtDu6zcfO5PPYFtkMNy8NbB/WSZl/VRJdXm0qjRVV5VaDXM17U3WP5Hd3GlrXlvwtucu&#10;HLl1DgW6CtV/bW2UdbO12bIvq3ftKLQAd5t0lfwEgVuCrUkl4K3tKk9lsMh6zWak1hTg67vHMd9z&#10;C2Z4ypCwjQRwKhwVyTZJxtFYUie9OJKJIvM8VuOr6EtYG++NzgGucDk2B97Zl/Hx1W8w03MVAVtW&#10;k9TWDncUh5OeD8moLtsa+jN8tbX1RX6TAzXveubR9fjQ+2McCb2A9Loy6AlCJtqn2KmyV5LNfn9K&#10;wRFw/yzGcf81wQbeVjLLSK7xVI0Xs5plnp0VVY21uJcVjn3XvPEem2lTj8o6FdLv5tibcNKLIek+&#10;mUpvbe432/Bl+AWsv/8lllzbBY/483D3XItJvD/+2Aa1UJej9530/Mje45Ydn9Ta+pTRp6ePIjQj&#10;DrUWI8y0S6u5UW2sbBIQUmuvisEqs/1Jhhbg/jmP426zIE0ygri5+eOXrqkRKRV5OBZxCauC92KO&#10;LDp0dCVmyi4f9CbkI+c0O7Jvltua9z/NtS5ePE2RxZ+8VmPpiT24nP0At7MfYs35A5hCr87R805q&#10;OxLdlh3obSQrWAppH34fedjTPFfSXlZhgf9WtS7N/bwEVFpMaqMLWetcui5/ap70jw1tC9w/Tx62&#10;BGGgfLV+rLKXC6JpvNnAPznmWpxKuIf1Zw/io4CPMVdWKjy8Rm2LJOtuzJSdQNgUlC/issKfgLtt&#10;TKqT2o4mBa+DK3kru9BvuuWJAw9Oq6VjHT3rpLanSYHS3bEWk1mBTvFahakE6blHN2HVsf34+s4J&#10;3MuNRZFZNpSmCyS7qFuaiWDdSGqP4Xl2ybQAd5t0lfzMgbuFm818kIMwVWbpKYGKwqltrEgWA/VR&#10;D0uTkappRLWxFvFlGTibcBv7rvlh9bEvMN9zG2YfXofpHqsxg6CuFjGiV+JG70Q8FznK1kriqQu1&#10;rGsspO5/TzeNfOBpTbz+ffTo45D8lo+ujz7ATlPHJ98Rcpj+CyTJkzvLK96erFcha2VP8dWOjp5v&#10;jyRlkHHK9vzVzjW5PEYsp23W4EzfZmp+3p60JYTXtSJN54TsdUVt6cV70s88LVCGyG6AK69NlWs8&#10;zgyQtUAYJyvGqd5sxXitxcyjazDPaz0WBu/EzvNHEBB2AZF5cSjXl8HaKL3T2uqd4k3LnApbl4eY&#10;zuN4+NiPdhNeNHD/fMdxP8dgG6liIyVwCkHWT1GjV8hMGcJEaEd9kwmV5npk15UjpiQbt9KiEBR6&#10;AUdvH8O+b72x88w32EigXxK8G+8Ff4K3A7ZjljeBiF78dC8aLY9uHmsxTegovcqj9HboXU5mZTDF&#10;m4ZG0BKSPsSZPmsxy9dGrCykyRrwiGSZWCHZZkzWyZ5Fmk2vaQ5JNgiwH+usvv6THI21ddLTkW2d&#10;dgWszUdpqc30J0DKBhx+sqSqdPtIn/0aTKacpHtoKsnNh7KjbEW+j4jP0zGY7b2hhdypG26kidSL&#10;SdSVyQReV1mQjTo0+8g6vO+zDSuC92LTyf3Yc8kDh2+fQnD4TVxJjkRsWTaydRWooN4a6KjIvptm&#10;UmOT7NWodXMItbYDGznD94cW4HaO437xocWzaE0UjiICu0a8Jkf5z6MMdVIL4/C3WkNaPBV5hCQ7&#10;35vY1JRJRbKwktp4l4ZjJBlkkpGQzBa1mFFl1aPYXIM8QzkriVKkVRcgtjgD9zJi8G1CCIIeXMWX&#10;149jx7mjWHaSlUTQVjUCw/XIMrh6rYCsQ23z+ls8c5K9p+iktiEZXy6Los3yXIe5rJDfPMzK02M9&#10;3vbdhgVBu7Dm1D58QjDdfzMIHnfPIjjiOi5ShtfSInEnMwbRRalILM1GWmUBAbYUufVlyNdXIN9Q&#10;jUJTDYrMtSix6lBpNUBnNWsT0qgzSo8IrDLzVBwLE8/VyA3ROdE/UTo52pSZxLuKREdFBwVonOHp&#10;gmKxnDj7uF/OILbxaJxq80W7YH/fnn4oSIXQmmzvqjjFW6IRW9VGuDRskwG5NQW4En8bB2/4sTm8&#10;S3n7rmwmS3NadjKfHCR9yKvpoa+iRygeeSuQdwBQPydy992EOd6b6f1qQ0nV5hEBsr7GcraGlqtt&#10;996hB7z21Ofwu3EO95NjkMdWWE2jQduPU+CRshFZiS2qprud3Frk15po/NpzTo/3ZQliwULiwD19&#10;V4mKyRmed/ihvjXbfXv6oeDoHXuyDy3Xm4FAggYSQI2xASE58fjssg/e8dqCKfQSXQMJVHajB2wk&#10;TX1HY3l/LiQ7+0wMXgHZiWWG7xoC9WospvfsF3IRiRW5qLbo1b6ZTSaCqx3Pld3ZPN3m0CKTv5Kc&#10;oX0HkZCSkh1wO8dxO8NfFbQmsfbP0mSmN27mUWabUrnMWt9mcX0FzkTewPxjH6sxuTLb1Olx22i9&#10;6vrYcOorhOWmoM4qfCTvGo0wW41s5ZgJ3ARW2pmMWTarFg/N12bFypKd4ecQWsTdJl0lTuB2hh8R&#10;ROHqqW6Fxmr4hJ7HW57rMcVvlRrL7hjQfpo0x1cb+TOR3vZMr7U4fOc0ymS0kYAxPWvpspA+YWdw&#10;htahbYHbqWPO8CODydwIs0lbNuBqSgjmysgXGR3hYMzvT5HEu5YhidOki8h3Lc4mXqUHbVSATTdb&#10;OUFiTk5fyBkchRbgbpOuEidwO8OPCKImRlEYiwBTIwLCL2tDFh14pT9VksX9pXtIVrSb67sJaeVp&#10;aGoyKSMUL7sFsJ025QwOgiPgdo7jdoZnGkThZHQjkQrxJel4L2AHpsiY42ZP9OdA8iFWNuWQxZJc&#10;PdfhRloYbZA1GXni/DjoDD8UWoDbvqvEOY7bGZ51sDaaUGuqw+ZzX2GC3ypM8V+BGWrCiGMP9adG&#10;MplJJihN5fkkn3XYfPprVOhrtJE5TuB2hh8IDoHb2cftDM82UNmsRniHnoabNwHbX9ZW/vkt7mQ/&#10;imaq7E4ff4O8oRk2Sc9/o7SC1U9ncIbWoQW426SrxAnczvAjw4OcBLztKeuDrFQTcqTbQBbWcjS+&#10;+edA01hxrQjYjVJdObkjey7J4EoGJ3C3m9CeWkKOgNs5jtsZnkkQxZf1KXTGBmw8cwhT/AjUgasw&#10;h8A9XcAr4HGP9OdGczw2ICI/kZySz5PSZcJTp021myD6217AuwW4neO4neFZBxmXLMCdnp2BA5f9&#10;sPHEPiz136Gmcc88shxTPVfA1Wc1pvmtxRRfbWGkqTxXi1XRI5dhdOKVC8DP8N+Emb6bMEvIb5Oa&#10;Li67vLfsPGRPBMXWZFtR0Z4EPB09a9uKzp5kqyx3Xx7taArzOylwJVwDVvJ8JctB8l+tFuWSPm1Z&#10;bU/KNpVlnOq1Gm5HV8P96Bq8dXQ9PvDejI1++5FZUaIxi9YoXSWyKrAzOEPr0LbArWL6eQTbmg5/&#10;rgb+ofs/90D8VsAkeiOdAlb+MzTqUW2qRrG+DHHFabiaFAL/8Ev44qY/tpz/GsuD9+IDn+1488gG&#10;uB9Zi+mHBfzWYpo3AdF3A6b6ykqHMjb60bm2tK0cZRssnhP4Z5DsVzC0kVQOamSLVA4EWCHZJVwt&#10;g+pDEPfhOY8zCdLyUXGq/0a4ySQaTz4ndGQVZhxZidlH1uBdn01YdnIPtl84hMM3TuB05HXcT3+I&#10;7Oo8lBkqUWc1qW22ZMMNMTwhAWk1FJB6Y7Oll117RP+/zxZ+6L4zOA7CKcWtNukqeY58l/RaMt8S&#10;tCu2fwII8u9Hhycj1EKr63Iq2yXJVG6LbF0mtZ4wkByUc2OTrJ6mTUd+mZSxVTFbgu26DWCE/urQ&#10;HJktTk0+EqMskUSe8beQyE7NIBRB2xKVR+2CyKDeakGl0UCwr0NabRGiK9IRUhCnJvWcj72FwMhv&#10;cSTsLL68ewxfXPdTa6bsveSFTy4dVavnfSx08YiiTy54YPclT+z91gufXfXh8/44eDMQHndOIoAV&#10;yOnYm7icFoK7OVGIKUlBekU2iphmlb4c9ZZa6K1mBcQGZlTWYDczvybm32xthNlspa6whLymVtNT&#10;xJJSVzQt5Q1VXp7JQxLk0Hza3oLDrDm4KOWyNsk+rZQty2+hfSi74XMWytTIcyPLbZV5/M/KVlrl&#10;q3Uqykblv5myYB7VnrKUj2SyiSTykrxLFrXQOobnHyQHKhfkn5jG032cbCnYsw+2jAtpZq/KoMne&#10;RpIfB3my3bLhgZD9b9trtuckbrkuv1WQi7RMUUajWQdzSS6yfH0Rt/8gEvYfQOoX+1F68SJMbPYa&#10;GmUBzMeDo/Qfi79VkOs2suXLUbDdtz1jox8bbM/L+5r3p+XrsRtC6uKTwf4RG8k1W7C9KvEKwAm4&#10;yTVb/LZ7tnSFVBzN91snIAb3GLUAIsnuulQAvMJ4BVDFy20iuDYqgBWSvAjJMqVSGahKmecqH0xT&#10;3tcqFC1v6jmeWRoZG0GpkUdzkxl1vGbS16MhIgoZ+7+hLnyFhK8OIfmbw6hLiYfZpFMg8KhgWtm0&#10;ODV+2N3S/kj6zddspO49pyBp2WRhI8mDLW9CtlP7+/JbBeE9Kyg9Ua+qqgIPjh9D1MGDSPnqM/Ll&#10;APTpSTBa9Yqnj1764WBL05bW977a/IA8a8uj/fNSUYqMK5oM0LMCLrl9HWlfHkTGV18h7WvS0W+g&#10;z05nOSgpeZFgLnGJvGy6ah+3kFy33X8WoblITOwRcLfbcdz2hiiGJOtKm00UOb0Z4VCTiYZkMStD&#10;oo9Db6eBzxjVjhpmM42LJLs/C6kqX3GZRzlnbWtkTdvQpK1T3Wi7Lkd5Tta5Zjq29EUgTXwu6uRx&#10;nJ01FwmT3NHgHwDz/RDEv7cYV6bNwdl1G6ArzFfGqd6j0ZqYX0lfLaUpJGk0p2+lC2LLn1mOLJ9U&#10;DkoD6L7JQk2yn6WUnW88EZTy0EBk8+IWnogXIflt5oHErbwJuyC/Wxa2lynXqswkE9Mxstx8x0q+&#10;Gi0mNFip3KyMrCpvj0gASdYBb2z2WlRmxHthXoxM18o45LfipbihzeVWHo5J+GFl/BbltVpYRgtl&#10;qT3D+ExG5sGoFltSOwbR0OUZG08dke2elNto1nguPG4yMgMGkrjDdryXo5l5NfE54b2NV4onIgM+&#10;JnltMjAe9T7TJ08EvGXxJ2YOxtJyXN+6E99OmYvkj9agMeQh6jz9kTRxFi5TH+J8AykPCwzMm6Ql&#10;8hQ5iYwU32TVPwN1mNeUrklZqBNWQ7OOC++EtOxoFRKfaasgPBOyl6u2Ew1vtvBJI02fqAdGVjkm&#10;4Qfvi1yVbGl9vG6krpupMybZJ5LXrMK7mnrowx4i8/0FiBw/DdcXLEV1Rjpfp23Y+P0DZZKyG8hz&#10;sy1/ki+mq+xD4uD7j8ogeCBVtRgDifKiMrbYmSxPbEuzOjYRlxauwEU3d8Rv3QJLUhSdsM8R+8Z0&#10;nJv5NpIuX1dlqqXc6xmP6KvoieIJyy/ys3ntSodFPlqW2zwID4TETkU87bKPW6KliBTJpgCyqLve&#10;0IiahzHI2roJKZPGI37oYGT16oe0Pn0R338QUl1GImbUZMStWYfSa9egr6tBJQFHGrMFN64gbMxr&#10;SBw2FDlDBiFu8GB8997b0BdmK8+nPisT1xln4uAhSB00CkkDhyNk8nhURkWocgqoi+Ja+XS+rz8S&#10;Bo1D9tBhiB4xDA/HDEfSiKGIHzYW95evgaW+hgUQ42e++XxjQyXC12/DwyF8bvhIxI0cifCxI3Hn&#10;9ZEov3yRimFGjYBiZTmily9HDJ9LHzoCGTzeGTMKpXevsQSMTxjTKsiSRBIKL13Bg1HjkNl/NJIH&#10;v4oHQ4bg9sKPoC8tYB6Yd76sRCVNWL5Vp/iqQ0NRBlK9vBAx9y2EjxyFmP79kNinNxIGuCB+UF9E&#10;jB6G8PfnIc/vEPS5magnoFYyBgNbHBHucxA1aghiRw9C8rBhiBw7Btfcp8CQEKaAXscETVmpuO82&#10;GcmDRiB18CjmbSBuuc9AWWISjYfypIHrSgtR5OOLpLnzKKORCBsyAHEDJQ99kEHZJrMsD1zHI27T&#10;BlTduQuDQY8qFkWwk1l5LIgxmgQQamsRsmQFooaNQvqQEUgcPgrxI0YjduQYxPGYxN8ZvJcydixS&#10;F3yALH9v1BfkoZbgKnEbK6sQ+f4SxA0bg+QRI0mjETV8NLLPn4ae/KtOiMbdCeMY52AkjBqDxJHj&#10;kTD8DerASOoY5Td8LLKGD0cmz2+NHEce+8DYRC+zNBd35s1D8tCxyB4yGmnUx7hh/XBz+ljUpIWp&#10;ys5gbEJ9aT7uzp7F+AYwz4Mpm+GImD4FlUkJ0KmCCsiLdTxdENCWIEAmgCRAWpuWgshZb1FmryJ2&#10;GHk1eAzuvj4BFVExLAN5U1qBqEVLkDhoJG2QvKE9hY0aigx61oRP6loDQc6IWv6quH8Lt8cORyJt&#10;JY96mTLyDaSRT0kDxyFk+jTUx0WwLLRzUWPKTmBP0+jHg+i+dD/l+gQhbOSriB8+gvweidgRIxA+&#10;ZBSyP6cnb9ExTWaQEUR6fYWQMUOQNmQwEkeNQMSogYg89JmqcPSskBobalB9/z7iPtmBh9PcqOuj&#10;ED2Qtu8yEIXdhrDs4xA1yRXpS1ah4tIdNNQ1QGduoO4D5VGRCJ84AQnUy2TKOGXoINyc8gb0xBD6&#10;PaoMzyKIpJS02qSrRMXUtkGilIyJGLUaksKsrkHU+x8g0qUPyrr3RHVXF+T2GIKsD5eiNMAH+bt2&#10;IrvfSNR07Y2q7p1R2qkbgWQS6mKjVUxFl68huc9wFPO+rnM3FHTpgVh3d5jzslQ5TMnpiBg5GmXd&#10;eqO20yDUdGCFwN91oaHK+TVRsUUZ6zOScX/8JJR07YvKbj1Q1HcoCqg4ZV17wtCxF+J79UdhkBe9&#10;JkK2GIGUpLYSyYtXIbtzT5Qz/ZrOTKNrH1R0c0H40FGovnWHlQI9ubIyxH+wAJksX1nP3qjs0Rux&#10;Awaj4spVlUeHrG72VMpOX0Ba34Go6+SCyq4DkNWlNx7OexemglzmX7xceVaelMqHgbVVpscRlV9d&#10;x94wd+qFio49kT6FoHrUG8WHvZDiOg355JW+U0/UdHRBaN8RyPUMYjw08vwcJL/hisLuvVDarTvL&#10;1BNVLFMu+Rfj6oa65BzliNWnEbjHj0VJd5a3S3+UdumOiImTUENPR/JTeeIMQgYMYzz9oOvUg3zs&#10;gpTRY5Dz2QEUHwtE4oplSOg3gGXqDvyxCwr+1B0JK1YAukoY6QG15okAt2z20Fhdjdh330dOtz7M&#10;m+TRBRndeyBvwUcoP+KF7DWbkNZ/OMp69KIudUcByxfnOgeGFHqConfllNmsd5DfrR/Ke7iQ+iKz&#10;xwAUnTjObDdBHx3JSnsoKigrHflTR/7lu9B5YGWW8tESZH64HGkLFyPjo8UEuWXIP38eBubXVJSH&#10;CNfpKO/cH3qmWd2lF+o790Blx26IJl90SQRHxm/OzELiuImo7iy8pZ517oPkca+iNjYWsg+1yEC6&#10;IzTp//XB5nEL35QXymsNSbHIfv11yrwnSnt0RxVtJYmOTnX4A7YcCKAlJUh8713kUqblXak/zF9G&#10;bxfksfUpbkEDc2jgWWNFFZLe+xBFnRhHpz4o6jEI+awAi3r2h6FDX+R164mYzavoqetRT6Uk5DND&#10;rIwcKLrky0QlLjrijaReA5Qd1XYiUZ+qu3RDInU/+cABGOsNBHgg6cA+pBMrqin7Ysoum7LP2L2X&#10;dtAEXVUJwha9g6xu3cj7rjC/Qvl3pb1Tr8qOn0DJrn0E/JEoFdl26ULd7IFoOlsNMbEqL7WhIcSG&#10;kdRp2rPoBvU/YtRwmFKla4UPUP+eRRC2KNbYAXe7GsctUSqcEaWSrxm8oEvLRig9pEIyStehO4q7&#10;9UXsqDdQHxlGJWFTuqoMUe4foICGVtG9I0G1O+K6D0PB2QsqxvIL1+mZj0AJDViAu7BLT8TNmgVz&#10;QZYyBH1KKj3W0VQIGhOBu6JLPySPGY3aMA24pYlmNRmQvmM3Mrv1IpB0Rl4vgsz8Rcg/5I2QQQNR&#10;29kFFTTgMHoS1akpbEYRmPiutb4K8cuWIrtrN5RTCSpIZaRCGoUoXdjIscgPCaGiVyJx/gLk8bmS&#10;Xp1R3qsHYgYPRdnlGxo/SK2DAmUeS06fQUp/F9R17kwg6o2cLi4KuI2FuagXIJCX2bSTvtw6nlpq&#10;9UhdspDP9UVJj34o6dkd6d1dkPPNN6hmanpDAzIP7EVMHxod46vv2B+VHboideVKGOh5GIrzkULg&#10;rmUlVMVKS5S8mHGU9uiGvJ5dEDNjEkzpqTCmJxK4xylQr+k8gMDdA+GTJ6EqIUmyj9TNG5DWowcr&#10;3F40wh5I69oV+R9vY36NbGqbURufhmtvvo2IWVPI1xn4bsp0RGzZhMayIgKhpsC20AJANH5rXQVi&#10;359PcOlJ4yT4de2BhB4dCS5e0NG9M5RWIX3mWygisFcSQHIoj4iZM6DPzlL8kW8Vie7zCNyUNXWp&#10;ivlLY+VScOIYed6I+phIRI4cRuMdxIpvIIGJIPTq66iOiVd5EvBp3uiflThbFRaCmXTN5Bex9eCG&#10;fKnIuos+9GYF3oty68ZKqzdCp06DLicFxuwMRL9KL5eVSi11taxzX2SNehX1bHGKLhBlWVaByacL&#10;Np7ZgFvibkhOQNZrE1DdsQ/lSQeCTkAC9bAy8j7LRN6WFSNt/jsoYWVdSnurJG+T+9CRInCLW1BP&#10;e5Sc5Z84h+ReA2Gk3uTRXh9Mm44av6OIYCunhM5FKXUibMQo1Nz4TnUbsVrTWhEOCqWcOBpUyZEj&#10;jNOF9kOZUG4FvfoQmKk7rBwSe/ZB1jdfUng6JH72GbLo/OjoTJUz7Tw6Wem79mpYEhGHVGJHGW2v&#10;hnFUde6HELasahKi2Joyo6EwB6HvzyDYd6YT2JFpdGPFNAC5QSdUXmoj7iGZraDybl2oG3R4KKPw&#10;0cOp6+mq9U5uqufaOrQAd5t0lTyDPEqUovhyYhGB8dRA4H44dDRyeomH0h2VrG3jR7+OurAQBawm&#10;Nm0jZs0koItHTXCm95ZIwRWfOsO7QP6lK4gZOJzeAz1S1rTl9CZSZs0msKWq9AwpGQhnk7eUBlxD&#10;Ra2jF5pMz6/mwQMlDJocKu7dQ+zQV1kDd0VN9y5IJLAWnTxH7yseca+/Rg+lK9Pmez37IeeL3arP&#10;1sjMN+lqkbxkKYo7daFX1lUDOHod5R8tYnN6NL3aXggdOwa1N64i4YMPUERF0MCCrYL+g1F26ZLi&#10;gSNWE7vkL0rOHENqX4IIvZ9qASIq48N578HI5r9sPix9b5rkLSwJBV+vQ9LSjwiakk4f8rQXUnp3&#10;Q5bHl0opGs0WZB08iOQefZRHXk2+5hOgk1euZZOaVWVRLuInurIs9BZpFCXka/bIcah490Nk9BuK&#10;PFaw9996E3XfXUfS6AkEJc27LCdAPZw0hUaSLJlB2tYNSGUa9fTIdGwtpPM8e+s2NBYWI/vESRT5&#10;B6LUPxgFgacImidQ6O+NwhvXYdAZmEdKXrWxtWADIdEZa001kgjchawIGmjUFWwhFREk0/r1YZO4&#10;DxJ7C+hQ1tSDwiFjUfrpF2jMK4TJJK0k6lN5FVLc57PMAuyUByuA9O59URx8TMVfnxiNpCHDVKup&#10;jOBfRf6U9u6LpD79EN1vCOL7DldeYCgpYssWGAkm0sViYQvowWQ3yrif0rMqVvRZI0ai+IP3kMUW&#10;YQ4BOpYORe2d7xA5fjwKqe9VTL+YlDx2FGrjogmLLCtbocpbplLI6KZ65krXpNfSKSuBvqAQ+vxC&#10;GKVMuRrp8/NRW1qKBspWuqel/0y+M0gFoCoBafUxj/rEWCROGM9KjXJnhVVM8C5i5Z7PiiudICmt&#10;1TryrZIVvYCi6Fxqnz7I8fNT+qWzGpl+CaKnzmKrmO/37EWnhRXPpt1oKi9G4uy3yfduiq+51Kno&#10;D9+h/eZR7zQd1VyRx4NSXYJ6npcHklzYwunSVTlK5eRjvvtspLmTp/SOE3v3Qb7nUSR9vg8JrDTE&#10;GRB7z6TsU3Z/rmyoOi4KKWNeZWVI3acMqsWZGD4E+vhEpfumknwkvPkOytgiKqEjInqbRS8/7/hx&#10;yQpqw0ORNGoQKmnr1WxFVrAc4nEb06S1JsGRpT59UDyQk/bax60yKH9EKXkQ0zSm57QAt47No0oC&#10;jQbc9zXgrq5RwC3KJgBQT+BOoMIVnzrNu0Dht1cR1Z9eA5ldydpagDt5prtD4BZhVvC5xDEE7tAw&#10;dd9aX434FYtR3IFxU5BF0jxzfR216bFoqi1DypJFKGSeKpi+dOVIn57uYTSamLnG+grEL1+EAjbL&#10;Snt0pYfSE0k9h6P0+AVUf3sR0f0JKj17ImPoKBQMYppsFgsYtgZuR6z+QeAuzFPN1pZdU8hR1RXQ&#10;UI/EpQseA+6kXl2RdeSgSks+lGV9SeCmFyPALcCUx7hTbMBdnIf4Sa7kF+VBA6jg++HSvI4MR5rH&#10;Ecbbn62bgUgZMQQlLn3V+9Xk6+PADQL3xieAO+fj7WhIScbl1ycwHoIiK7Lqrl0IwATbTl0Rz+a3&#10;uayKYKXphn1wBNyqoie4ZrEyKdi8DQ3hUSj2CkL2KFfmx4UeV3fVGrr/2lhU3r6mvH1TBd+f9S5b&#10;cH2VYdoDtwCMDbjFSRCPuKRnRyQOY+W3+D2k7v4EiXu3I3XXJ0je/inSKWedgS0I4XthPsJd2axt&#10;Bu6aP/VC7JgJqKIDknr0CGL70ROlY5A6ciAKBvZl5dKT6ffh8y4EbrYAm4FbPoyqreJ4KpWydCNY&#10;TQ2wVNYi5KNlyOzAlg/5lU89L+jA1hAp9U89VVectbpM5UXiUTuwU0lbiP/0SbFIGP8GAZreqJSN&#10;4JvnMpAtoe0oCPBGycGv6ZFPpy0NIHhqXSUacPtTx8gdYwPSDx5CossAlrELWxVdkd5vIGpuXWeK&#10;BpTv/wLxLl1Q4CK21h2xffuiIDiI98gfUWjpg25uBUjl1BL4u8DzceDOIQ8TN29FU1oGoiZMRSHt&#10;JqNff6QPeZWgPkh1qYpNi8eduecLJbuq2Cg6ZeNQTsCuYcUrrbGIEUOhT0jk3WbgnvcOMaKPaom2&#10;APexYyobtREPHAK3KT1D4ZUmlbYPkjfFDfKoBbjb3ThuiZcJyCgLMc6GzGyEDh+Jwh7Sl9wFFWRm&#10;wqjX2OyJVB6SvqoS0TNnU8F7UhBi6GQmPaDCMwLcVhRcvkQQHIhqAkdd184EXiqx+xzoirLQIO8n&#10;pSFk9Gv0pvvQi6Cw2QxMHDkW1aERokfIv3oFUYNc6LkJMBOI6BmVMA/FrCCKqbjildRRkHX0POs6&#10;0XNlMzhswzp624xdV4XUxdJVIs3jrjB27ISMnszbudNKACXHzyC190DlFZaIkRJgSqUJTW8nth+b&#10;ZGwtSOXkSB1s3Wmlp04hrc9Qgj7BkWCaTdCMmEeAKyiiqdAY+YyMArFYDeqDoKlWR5BZgjR6zFVs&#10;7ulY3ni2UDIPe0DPTMnX88wD++m19NG6Qwi8ReL1rVoDvUkPA5U7jsCd5SLpSR84K9Kxk1EXmQjp&#10;l0nfsQvZXfop0K0neEg3SQXLX0YgjeR7Nc1dJcnbNzINSd8FehpKFoEyZ8tuGIkqhiYjqm7fYMU2&#10;DnUdhlPmBA/mJWH+IjQV16quqNZMUcBNeVmr2cqZ/x71oZsCFpFZEsuS6+lLj5Bx683I3bkbSd0H&#10;o7bjIJj+1A/JNPSYzTthqjfAVFZLj/t9NulZBsq5pEdfVjCsjNhcliQbEuJZOY+kYVMfWPmVsmJ5&#10;OJb68jBeMBUyUke+b+gJqE1GerIGE4zygZuecMQktgy7UhepK7XUhRQ6DNVh4RSQCRl7diGDfNJ3&#10;7I965qmuYz8CQz9WIGzJjSMfYuKULLXhj4QhllW6FGUOgWwdp0a9sFI26XWKzA06/ibV18FSVwOr&#10;XkbnEFrEvsgHWzyqv7y5z9yQxLKJt09eS1eDfPdJHTiMrc+HfNcES2khot8nb7t1YRm6q9ZtGivn&#10;7ECp1KjuiYkIfWOKqmysr3RRwJjN+5kuLojtM5B2Izzle6zsG/iudJmET5oFfWEBZAf5pgbptnEE&#10;3FYUsnJL6UXgpkyrCJrSrRi/fYOqhOpik5D02njaUE9WpqxQOlHnyDuxJbH37N1fKK+9KiYWMWPG&#10;o4C2WE1bETlEEFsaouPUx1dDcQmBez6Ku2jdWdIVlO4yCLlBJ1U2auhxJ4wZrLCgqit1ghVD6NgR&#10;MGVkaOr4HPu42+U4bhGa6ncjWQ0GZO3Zg4e9ByhgLaJw8miM2a9OQuGKFUidNYe16gAKk0DS0wVZ&#10;r/RH0jsrYc4qIOhZ2BQrRfjCJQhjzV9BkNXRYy4mw3NfZZNwzjvIGT5O9XU10Lsso7EmdRuM1O3b&#10;UKuvRENFAZLY7C/v2JWg35EebSfED2A8QcGoi49HQ3wC9FdvI3nURBp6b+iplMZXuiGGFUXhlfPU&#10;BHrcKxeihB5PjfIAu1D5+qL8rHzoIgPpweYf/RKpVGzzKz1hprek69JBeZlR/al8V6829509GcRz&#10;kn7F8rOnkNl7EIwdOqOhcwfoGEcxvYSU/kMQN3go4hWNws3hwxHx5ZfSOY6iKzdxc+w4pBLQBLjF&#10;GLL4fAG9sqz3SQMHK89fmrrxfVxw9fVxKL1+Q43ykb7zpDcmqj7t6m4dybsuiB/HijTqIXTMqd5Y&#10;g8Qtq5Dcu6v6wCMGauhID6dTR0RMfgNVyUnK2CrOn8a9QQOQT5nUsFItooeTNpDezdtvIm3VYlYG&#10;49iklVYU+daxM5uvfyJwv4umikq+L/7TI67YukqkkjPX1qo+bunWMjLNOuahmLLLeOM1xBPQo1wn&#10;I6eP9uFPKpQMph/xxiR6U+HkKd8vqUH8XBovK08dy1ZGhyGlN1twJwOZrhm1yVGIGzaC/NGa2g1s&#10;TZVRJ5P6k79DX0P0kHHk+ygkDxyFO6QH6zayMuKbRQUImzqV4CJdfp1RybwljB6N6oj7qGN5DGY9&#10;Ej7egei+3ZHr0pW6ymdYYRYTPFLHjYYuMlIZrbQrpB9Zztsi2Dxc4aYhMZ4e92vIZ7kMHbQ+9qSB&#10;g1DOSkO1ZkqKVKuniF6vdEPoWI4M8iY3KICVgZGtqE301qkX5G1dJ1a0tNmcXWxFxUVClxAJY9gt&#10;pM6fhwLaQkX3zpRNNzoafZH+xWcwW4xoIDq1Bm05UyO6vA6zAu4BvehDp17IJc/T1q+jmyxDRllp&#10;3HuAyOEyyIDOHWVf2a0rba6LaiEn7/0csuOQga2f7N0HWWlTnuRtNY95PXogcdJryFy5HIkzZiGr&#10;nzhoXVHO1kZczwFIeGsRGsorVSuvOvIuksYMQn2HLrTVXtShLggfMwzGrAylO8KjZxEkVhWzfVfJ&#10;XzqOOzAnVIvk2eSxJYjwhMz0CmopOGttDcpu3kLS7r1IePNDxM6ai5g33iDo9aHxy9fhriiYMR2W&#10;9AQqgB51ogBSShkjLON0y8tRdPEC4mkc4R+8j1g3N0ROnYKwme6IpieXsm0XSm8RnPTlNFA9dOYm&#10;5N0KQfiShUhauAxxS5chYslyRH16AOaaBhgJunqrjhVLNVJ8vRCy8APELFtIb3YF4hYsxb1D9GAr&#10;ypEgzeAFSxC5Yimily3Fg8UrURZ6nxpqgUG8GAJd9qmTTGc14pYwnWULELt0KW4vX42KSG1kjMMg&#10;KMWKreD+PUQuWYPkhYyfFVnU8nVMR+JhvpcuQjLjjF20FOELPkASDayBHo3MYAM9wYaEVGQe8UE0&#10;04qc9zYiprshdsYMJLK5mLhoOfIOHYaRXph4hDKOXSae6KuKcW/XJwhftAIx5Evk4kX4bvNG1LLJ&#10;KtEKNRUXI2bf5+TXEiQsXYXY5WuQuHABQrdsQnl6DhqN9KwsVhipW9kenkj8YCnSpryNlMmzEPP2&#10;HCR+vBUN391G5qEjCF28GlFLViLqw48Qe/ArWGpZZVGBpey2YANuqeyt1XWI2v8VIpm3BMorehnz&#10;uXwZEnmesnA5ZbkUyctXIGXzNuQG+KMhnS0AeqMm6ome7zdW1iDss/0IXUS+LV7GtJfhO8o+/85d&#10;pfL1mbkKjGOFr7wev2QpkhYtZryLeFyCeLZm4qkzKfz94KOFiDt8GE31ZljLKhC6ew+il6wgP5Yj&#10;ghS6cQvqklJUJSwzClFchZQDHuTtSqR8tBTppKSPluDeurUoTU9XLSg00seWsmpFf+pgA27pUqvP&#10;ysGDzTsQxnLHsaUYzWPIijWojIsjLhthKalCzBffIGzRQpV/KW8kdTXtxk3osnJxZ+0GPFy8EDGU&#10;e9RHLB9bUDVsMUvLuZ5pmOmE5V+5jrBlqxDD92KWL1Xvf7dlO3TZ0tet5cceuBXTjSbkXrqMUOpB&#10;PO0rdukK3KFcE4KD1cABHQ1dxnVXhYQjYtlK2tIyPFy6kmmsQgTtLeUYW996mbchk7BY6TeUo/b2&#10;TeRs34NEOioP585BjNtsJE99Ewlz5iN5zRYUnzkPU3kpkcesvvvISKmaxCQ8XMO8i14sX097XYrQ&#10;tetQn1siQ/0f08m2DMICxZG/uI87iMAdPA2/83THsZz7ShAtsT1rYrCwCWKymtWwKhma10CSsZ2y&#10;J5buYRxCNmxB0sq1SNy6C3e+9kY1lUgmM1AD+F+8MwqWR5kcYJYPMQRN2ZGcsEmxSN8vQYRNW/km&#10;rq7x3CQjECRN8bOYvoyhlSFReVTSkHffQgKFnTB7HsIIcmnSB2YwU3gyQ89MD8Co8ilrVBh4LhNp&#10;jHJuMqlJOTLE0Mw8mGRgP8FQ7unlHTXhhdWGfOQRalJqozGhFV/kIDPQGsQLZjPQwDzrpUxUfBN/&#10;y8ZYRr4ra2Q08Fx4p8rDsojw5V05NzAvRskPeSV94OLhi0csIzfqyWM9E1I5aE5TDbkTI6QSyZZk&#10;UgnIsw38Lfwx8p5MrGmQMjFvctQp2ZlUWSW/Kh/ynjxPUp5yCzXxffnQJWXSPlDrpXyUnYqX6csy&#10;A8oD5D0hybu6b5FJPcwXSQxN8if5N5AvBqYtpJc8kFcGxinp1PMow/CEbxK/jp5fPeMSfhklryQ9&#10;y1AvEzH4vORFr9Kip6d0hnGTQ0LCb+23xCnxs+yqghd+8HnyQGSu5YXPSP6YVz3TFj7qqbMy8kWe&#10;l/HwQg0k+dht5j3tQ7MQC/2UJAeNd49IdpMXvRCdEzIyj3rhg+gB89nAF2Q+koxZFt2RYZnCI53I&#10;mXyRd5R8xX7kKPxlWaQfXibQ2fgp8QrJc0LCR5GF6KLYmr1shRRfm98XkjgbKA8ZfSS8krhE5+Ve&#10;g/BO4pL4eU3IRB5qLTT5/Cn/xBlkGevrEf/5PsTMmYfMOXOR/tY8ts4XQJeSinqWUbxs2WlfukBk&#10;EpoauitytBiYvnaU34IXgictjG1ron5I/gXLRFeP5UTTif4RwP2rQDc+MA3/4uGOU9n3VFyKD1S2&#10;50JkWBOZJM0xITlvMtPzMFEhxHPjI9LMEuURZpoIgLLrShMNRH0lJDXRiJrkfV5/gprjVeTgviiW&#10;6gagYtWmZ6Lo1Fk2nc+i8MQ5ZJ8+S28ogUI2KuVpokAbLYTLlvw2e0h8V7p+FBFgmlgm+zRVmVqX&#10;UX7TOBzzhAL4PpKKy0YO7susPjXk0sE9RbY05JnH0paWTKtnbc/RuB//raVjO2ozAu3uO6Lm+63z&#10;Z3tfkVy3z1PzM3+ehIet5Eo52D8jcT6WHs/F0xJylE9buRS15IX3lLy09DQZij4Q1uW8WdZPpC+z&#10;pIR3Kt7H01HUzHPFd/tytwXZ8mCj1tclffv7trw+ds3uGdu5fTy2crSO6/vI9n5zHC3ykWOzXFpk&#10;YIu7+Z69HNW7zfIXDOADPGcFTXBv0NcjP+wess8cR8GZE8g/exJZ355HfUmhchDkG5gCZD5vww9F&#10;NnmStHhtcmV+7PPdRiSzw2VIpMwmlgEHJ3MeErjfUr0g3/tx8tdBM/GL07PwP/3dsSzSj+Adi2Ok&#10;wNznQ1LDtKbj2TE4zibDsdwYBOdFIYgUkE/KjcYJ3j9JCsqLhk9+NAJ4DGxFwXZxfR8dz47GGTLq&#10;dE4kjuc+1K7lxDHdeJzj+bmcCATlh+F4fgTOZEc98b5Gks9WlBPT6pk/T454EixxNsuh7UjSkzI+&#10;To7Td/Qsy+8wXgf0tO87JMf5b81PRdQfx3E8Df14maqyPpFPx+V3xP+npR8vPymTg7w+E/49Gwqi&#10;rQURJxTJOelEbhRO5kYgOD+E9htK246gXRIz8uNwis+dZRnF7gUkg23vklrjyOPE+w54/bQUTL0O&#10;pLyOE18E0z6MPol/8nsbv/jBj5PBs/DLIBKPvxAQlxfETX9OJF9PHZPcb86P5Kslb3bk6BrJcXyO&#10;qeU9xvW3QVotJ8e/UeckMk+RnNu99+j9v6RMT5Lj958V/dj0n3xOo9bx/Tly9K6Qo2f/EnIUpyNy&#10;9G5bkKO0/hJ6Mk5H/H9acpy20JPp//jn2ifZ272N7O1Wfv8Nj38T4MbjdEVyv/U7P44e8bjtqFUa&#10;Cut4XfJOsgdtoRbgdpKTnOQkJ70MVIT/HzCcbUNkqG/jAAAAAElFTkSuQmCC"/>
  <p:tag name="ISPRING_COMPANY_LOGO" val="ISPRING_PRESENTER_PHOTO_2"/>
  <p:tag name="ISPRING_COMPANY_WEBSITE" val="http://mnthachcau.edu.vn"/>
  <p:tag name="ISPRING_PRESENTATION_COURSE_TITLE" val="GA noel"/>
  <p:tag name="ISPRING_CURRENT_PLAYER_ID" val="universal"/>
  <p:tag name="ISPRING_PRESENTATION_TITLE" val="GA noel"/>
  <p:tag name="ISPRING_FIRST_PUBLISH" val="1"/>
  <p:tag name="ISPRING_PRESENTATION_INFO_2" val="&lt;?xml version=&quot;1.0&quot; encoding=&quot;UTF-8&quot; standalone=&quot;no&quot; ?&gt;&#10;&lt;presentation2&gt;&#10;&#10;  &lt;slides&gt;&#10;    &lt;slide id=&quot;{B6A7817E-479E-4010-BFFD-90202744D463}&quot; pptId=&quot;272&quot;/&gt;&#10;    &lt;slide id=&quot;{0E97DD25-E2FE-4890-A146-CEAFFAC474A6}&quot; pptId=&quot;273&quot;/&gt;&#10;    &lt;slide id=&quot;{D73A9B27-C4A6-490A-806B-3C22E212E018}&quot; pptId=&quot;287&quot;/&gt;&#10;    &lt;slide id=&quot;{14B72E46-E042-4643-87C6-23FB97EAF8FF}&quot; pptId=&quot;288&quot;/&gt;&#10;    &lt;slide id=&quot;{BCDD41E4-7711-48A4-AFE2-19F8E35D29F8}&quot; pptId=&quot;277&quot;/&gt;&#10;    &lt;slide id=&quot;{6D4A0F17-EE99-473E-B328-53954C22F018}&quot; pptId=&quot;279&quot;/&gt;&#10;    &lt;slide id=&quot;{DA8558B7-0472-4E46-BAB7-30603F03ED96}&quot; pptId=&quot;282&quot;/&gt;&#10;    &lt;slide id=&quot;{32789EFB-A0AE-46FC-A16F-FBCE37E6094C}&quot; pptId=&quot;276&quot;/&gt;&#10;    &lt;slide id=&quot;{E7F6A233-3132-4667-A6CE-0F74854E00AA}&quot; pptId=&quot;284&quot;/&gt;&#10;    &lt;slide id=&quot;{8C52C5F1-2331-439D-ACD1-DF2607D8A049}&quot; pptId=&quot;285&quot;/&gt;&#10;    &lt;slide id=&quot;{5FDD6F2A-F5F8-4947-877C-25FFBCB0D8F5}&quot; pptId=&quot;278&quot;/&gt;&#10;    &lt;slide id=&quot;{6C990CE0-42D3-4A0F-B0AA-F6E5F3D36218}&quot; pptId=&quot;286&quot;/&gt;&#10;  &lt;/slides&gt;&#10;&#10;  &lt;narration&gt;&#10;    &lt;audioTracks&gt;&#10;      &lt;audioTrack muted=&quot;false&quot; name=&quot;Audio 1&quot; resource=&quot;ad7f9845&quot; slideId=&quot;{B6A7817E-479E-4010-BFFD-90202744D463}&quot; startTime=&quot;0&quot; stepIndex=&quot;0&quot; volume=&quot;1&quot;&gt;&#10;        &lt;audio channels=&quot;1&quot; format=&quot;s16&quot; sampleRate=&quot;44100&quot;/&gt;&#10;      &lt;/audioTrack&gt;&#10;      &lt;audioTrack muted=&quot;false&quot; name=&quot;Audio 2&quot; resource=&quot;a02e6f0f&quot; slideId=&quot;{DA8558B7-0472-4E46-BAB7-30603F03ED96}&quot; startTime=&quot;0&quot; stepIndex=&quot;0&quot; volume=&quot;1&quot;&gt;&#10;        &lt;audio channels=&quot;1&quot; format=&quot;s16&quot; sampleRate=&quot;44100&quot;/&gt;&#10;      &lt;/audioTrack&gt;&#10;      &lt;audioTrack muted=&quot;false&quot; name=&quot;Audio 3&quot; resource=&quot;e4d20a5a&quot; slideId=&quot;{32789EFB-A0AE-46FC-A16F-FBCE37E6094C}&quot; startTime=&quot;187&quot; stepIndex=&quot;0&quot; volume=&quot;1&quot;&gt;&#10;        &lt;audio channels=&quot;1&quot; format=&quot;s16&quot; sampleRate=&quot;44100&quot;/&gt;&#10;      &lt;/audioTrack&gt;&#10;      &lt;audioTrack muted=&quot;false&quot; name=&quot;Audio 4&quot; resource=&quot;b44da8b6&quot; slideId=&quot;{8C52C5F1-2331-439D-ACD1-DF2607D8A049}&quot; startTime=&quot;0&quot; stepIndex=&quot;0&quot; volume=&quot;1&quot;&gt;&#10;        &lt;audio channels=&quot;1&quot; format=&quot;s16&quot; sampleRate=&quot;44100&quot;/&gt;&#10;      &lt;/audioTrack&gt;&#10;      &lt;audioTrack muted=&quot;false&quot; name=&quot;Audio 5&quot; resource=&quot;522cfd60&quot; slideId=&quot;{6C990CE0-42D3-4A0F-B0AA-F6E5F3D36218}&quot; startTime=&quot;0&quot; stepIndex=&quot;0&quot; volume=&quot;1&quot;&gt;&#10;        &lt;audio channels=&quot;1&quot; format=&quot;s16&quot; sampleRate=&quot;44100&quot;/&gt;&#10;      &lt;/audioTrack&gt;&#10;      &lt;audioTrack muted=&quot;false&quot; name=&quot;Audio 6&quot; resource=&quot;8a544b95&quot; slideId=&quot;{14B72E46-E042-4643-87C6-23FB97EAF8FF}&quot; startTime=&quot;0&quot; stepIndex=&quot;0&quot; volume=&quot;1&quot;&gt;&#10;        &lt;audio channels=&quot;1&quot; format=&quot;s16&quot; sampleRate=&quot;44100&quot;/&gt;&#10;      &lt;/audioTrack&gt;&#10;    &lt;/audioTracks&gt;&#10;    &lt;videoTracks/&gt;&#10;  &lt;/narration&gt;&#10;&#10;&lt;/presentation2&gt;&#10;"/>
  <p:tag name="FLASHSPRING_PRESENTATION_REFERENCES" val=""/>
  <p:tag name="ISPRING_PLAYERS_CUSTOMIZATION_2" val="UEsDBBQAAgAIAOULIVE2YVgCRwMAAOEJAAAUAAAAdW5pdmVyc2FsL3BsYXllci54bWytVl1P2zAUfS4S/yHyO3FLxwYoATEktIcxIXVse6vc5DbxmtiZ7RC6X78b5zukbEir1Cq5vuf4fhxf17t+ThPnCZTmUvhk4c6JAyKQIReRTx6/3p2ck+ur4yMvS9gelMNDn+SClwCWECcEHSieGQQ/MBP7pGdwkZk4meJScbP3yXKO3O1Oyzk5Ppqhi9A+iY3JLiktisLlGhEi0jLJSxLtBjKlmQINwoCiVRjEabCX5u9o/KZSULPPQPeQmXn7xjVJy/Gs+YCkWLpSRfR0Pl/QH/efV0EMKTvhQhsmAiAOVnJmS7lhwe5ehnkCurTNvCrIFRhTBmFtM89c8sW5cLQKfFI5rFPQmkWg3UREhLZ+DWdDUGEa65qJcC3YE49Ymdta1162RR2JjqUyQW5q9A72G8lUuG7tPX+PTkTsbROm45pPD3Kx/DteJ2P91uX7ZCw2o3yTcB3jUh/SWaeToMNdvdTW2Mr2sZHtXclEHAW/cq4gtK/f2hMwX5Bqw1bmNk5XFwEu4NMdC4xU+1uEoXRr2bitUtxKKa4FtRxuu/uqoyBNtltgJlfQlGrmPfEQ5BemlO3XlVE5eHRkrLF0CPZolXLdpK4hXmzS5OwfelP6jVrzU7/WGQv4H435hERtTbgI4fmOo4+BFGtqAItd2lyTJW65ZxeTzjdp7zANTN1JwKZgIo5hKgI8+yEzjHZ2eggKiml0CXI1wvYWDoJjHsUJfs0kw3j1IE3K1G6SobdwEJzIYDcBbc0HgRslC8xQ51mGA+Bl8V6utx2h45aMdNmK0aMT49ALcm1kyn9bpQ/mpLm0kn7l9B4fOYc+Degm4y3kw/w1xGgSDOJq5sL2NQKcC08citWA56S2uhkO8YlZXz6NBnxpeihnTDOdS8M6qyzjOQ4mzyqv5hzn2cgnhC3LE3PbT2h4eVjoKOHpe2OK6zueVVms+G9wCh6Wfw0WSyy1E0Opd5+8P1/2GFCLOBkH21vToR23UjR1cF1q36pf247mhqq1UsnskKS8uhcVppoHH1GOkZK5CEcCsA2r6XWC8/hGAXMS2GJGi1M8HjLzyTt8qHO+OLvoUv6wuGiwNq6HauMqljdcR3XAnfxofZDaRLx6ruHjH1BLAwQUAAIACABdsH5Ubt0Mrn0HAABoGQAAHQAAAHVuaXZlcnNhbC9jb21tb25fbWVzc2FnZXMubG5ntVndb9NWFH9H4n+4slRpkxgUJBCaStCN4zZWHTvYN7Tdi+U6bnJVf4TECe2ehnhA0x6g2tOE0Mo6xmc1JnhZrG0Prvg/vL9k5147ISkVtgt7SFUnOb9z7vn4nXNulq7veC4aOf0BDfxrwsXziwJyfDtoU79zTWiR5a+uCmgQWn7bcgPfuSb4gYCuV86eWXItvzO0Og78f/YMQkueMxjA46DCnt4/I9q+JjSrJhZFyTDkqiKZuFWTNVPFuo6JrKmmgquSIlTwsE0D5Fv9vhWCMUsXMoR8wKaCNyTdNEQJQBm0Rkyj1WxqOpFqQoV0HTSg3tDluIgOkB+EaDDs9YJ+6LQR9VEIX7FsGzTQTerScBd5QdspYYKxKqsmqOfny96WFZlsmA2tJgkVybc2XTDD7juOj/qO1Xb6n6JD1fQGVjLwGh18JvSmLhmSSsCZzbpGNKHS7DsDxw8BrtcNwqAMniLXwE5TWzZFraUSoWK4tO2ghRstyeBxV1uNqqQvoGALLRCNwHEmHxkLJRTdBD0npNNNUHa6dFrD4IAG1ldTn4i6BG/UzDWZ1IWKCN5lSXObhl1EjV4fCgU5I8sdptmVlVKeuioWV02imbjZNKstQt7bTfpJ9DNyk/FjipLoOaC3k+iJ38lDFLVGE6sbpqKtaGZVXgFTA69n+btICTrBF5euXN25ePnKl6VgDMgxZR4IcaTLiwWAVKJriglokmKq0jpkAJGT8d9NRJLoV7GcvNYiiqxCrh89ePc6iR6BWzZp/MIvhwLpfVOo3GjhDaQk4305V7ql61AOWS7LBmcW5iFF4sxShSj56GgvPkDdIN5nPAJ/u8jvJuMnkAvxfoAGPOuP9pLoLgppMv6nh0IIqJ2nu6Y1MGQfFCTRZZFltlDRATZMUexzKIwf26gDDwepCaP4LerSJLo3RN34jYV2HA9twqdgVj9+BWZtxvu7aJREd0D0hY88+O4dH/nw7vl8a9ZURcM1nrANqBS8AsEgARpR5zYcG0i1l1JFWga8PEasBM+hdnDbdwOrjbaAnhDVDGT1ei61MzrOaqjpWru5Vuh4TVZXoHA0xQAqrE3eESqr4JOQ+X9swxHHf5WE0rEh6UJlHfx2CkmTlwkThtiyENng9nI4dXmlrsCLMDPqtNN14QW8Ww6lKUGWVONxWMgHGdNjw1jTdEhnFdL2sIc8+BuibXh4PswS98RUyoOXVVGD+hHJjIpLly9cXlxcbMyq2O7GbyEBIIfHfufoAcvPnSF3o5dEP4Ezu0n0PegcJNGhla8UzoR5vWRlC+6B7DUJZ6D6bJmG716/ewyaWSHl4Sq4pYp1s0qmRK1YQ9/uFpSDSj6xcmbrZDhw5qohtygzNLOqrQMzQQ1wR5aR0lYZoybRj6AyflRGckMymCgLWZ6Yim/KK2lvBgqdENp7/uTxRXb8BuLCWbI/3GUVBKkY9i0Wnxn64kzH0jHss0bw0GbvvDlfzgZDgklDJTJWJjb0IBUPKAe2Ga1+qBhGxIAb+Jzx9x8px4e8Pn7wu7kGQOsRpRqr1Bst+RtzGcsKnylmcjO1JKuGzBWM6n3kMroexa9YDU4aTva9EfPCQYhuDS140W8Rmx54z1lAWdtSa9L6QlkD5zrdSXZmHmN2HoLPfkmpYg/sollsDsJ5E2abYHqm0xjFuOSjFhX1yMQckPXSSauEOdNd438J5NEef7CRBy0djhXdhy+wY3yQlqcO8tyyVDzQxw36iF/5iU9rUakol/RSaQOzlUiCgQwIQ/Is6haXqjPFVRnoORk/462HZwX1i0PI6vLcKib7W0FxaVXLANL2kBFteSuMOkSCH6TOhszTHYUva7Nn4Wtacfk1qWrIBBromrM5oGHugstp44Q5YC6X5mb3GSqbthjGabCWPaJsZInu0xPaQ6EpemaYn2umRCYKnOnSRT4c1SwA9diOAK0xPmQaoMewST96CMYyywsoajWkid/SvnfC+VkqeEM4qj+3mpywNcD7L9lS+tTPmu/x89sMhgLin/BBSmnXP8XK1CNkRgNfifMgpyRSKuYjltDzbPvZY29IWIdBUMSqyKbHehI9BbfGrzy0zVzvFZSHamZuU4gxmUOzsuZQIRtKeLTu9QoCpptxTVrGAJp5ipQ267hNfBu7NWS76cwZvy6FxoZm6AXSFHUFQgEVMS6Nwk41vV95bw4EMeChtPKHWKNV5TlpmNryslDRtrbyJAiuzptf5xnFL3TGL/0i4tmtxwSgwYvTLXJ7QGQorM9+dxDyWyk2CUA5HO3B9+96xbKf+y7LNUwIFusNKHlYIWpJ9DtyU82jeH9uJ2OmMfrbjp95ZRRMklnUWjos5xmXiMGwDxsWoaHrIGnH8nquUwaV3QhCB+KLdoklexaCp0PxPJ4VnV6AERq/SBvUnTLyx6cJMm3eyO/wKzWKBkGR3sIcQOSmiWs1fksInnWpvY3CAFntNrKQnV0XukEnKAom1rEKzfAYntOmYVlAXZKmt37sxorfDimBxX7R+Pe73/Lk09vkrG8A2abP81TL2ubow7ll+jTgv4ksXZj5ieQ/UEsDBBQAAgAIAF2wflS2svfIpQAAAIIBAAAuAAAAdW5pdmVyc2FsL3BsYXliYWNrX2FuZF9uYXZpZ2F0aW9uX3NldHRpbmdzLnhtbHWQwQqDMBBE736Ff1DoOQR6Lm2F+gMrjhKIiWRXwb9vImpLmx533swuO4ohYlzPuihLRZP4p1AQLWGCOr3nRJlmXJwZSIx3URbw5suRlLDej1UAw8mKdEeWo/9H349XlpZjEe/2DMkHajNAn3OBlaSQo9n0q1YvI3QXEA98ickHR43FFUvjKbT3w7B9/BenbPxsGnDzLTSn9h4zgjp9qEWsbO/9BVBLAwQUAAIACABdsH5UzEtWWVQGAAChIAAAJwAAAHVuaXZlcnNhbC9mbGFzaF9wdWJsaXNoaW5nX3NldHRpbmdzLnhtbOVaT1PbRhS/8yl21Mkx2BBIE8YmY2xRPPG/2KIJJ2YtL9YWaaVIKwg5daaHTKeHlOkxkymUpk2aZJpOcqk9bQ9i8j3UT9K3kjE2NmZVQiZtDhi8er/3fvve7nv7VmRu3LNMtEVcj9osq8xMpxVEmG63KGtnlVVt+fI1BXkcsxY2bUayCrMVdGNxKuP4TZN6RoNwDqIeAjXMW3B4VjE4dxZSqe3t7WnqOa54aps+B/3etG5bKcclHmGcuCnHxDvwi+84xFN6GiQUwI9lsx5scWoKoUysqWy3fJMg2gLmjIpJYXPZxJ6hpGKxJtY3267ts1beNm0Xue1mVvkkN6+mc4UjmVhVgVqECZ94izAohvkCbrWoYIHNBr1PkEFo2wC6M7NzCtqmLW5klSvpWaEH5FOjeiLt8eSx0JO3wQuM9wxYhOMW5jj+Glt0yQZxIRzEW+SuT0Dp0NiAJCf3eH8gHmrtMGxRXYMnSPgqqxS09bq6rNbVSl5dX62XYqrSCK2olVQpTKNULKjrlaqmNtZXtHIpMUhT72gJQEmZSauv1dWGWtHU+vpSsZoQIU/qGKOWc8VSQsxtdalR1JJaquTKSSG1lWpFDpOvlmu5yloiavnqar2RJJQrazW1XipWbq5r1WpJK9aOUdFGGdgSmdTw7srALrR9d2gPHWWlmmFz+8RW8giHrGhit000e5nCpt/ApkcU9IVD2rd8bFK+A4kgDclzkxAn5zlE53WxybOK2LjKsbpYIVADY8cpJD3fTyHX54Zmn4rND8xsPNEMZEUHs52S3X7v7Oev9tnPXr06mf44mpkt2iJ2BbtulBdH6Z/pvoEUPHPlLAqnWMtgzrFuQL7mR+l2cORIigrfY53TLSgG5ATXDd80G77j2C4/ztiDg30Sp6jJbNhsKJGL76hpm61+1IjVJK0KtshAlWtsUrYMkjMK2oCdYkI8qw5hqIEZVFbKIcZ6X4HnNz1OeVRRl3vSOZdiE4E+KP0ElRsjMdcN7IIXvcHxXnxENdMXPzMo0o2gE/s7HjtNVgteWGiThp2/LMRdm7XhE7O2DPQmgCAJgCEdbYWdP2QwS0GHSwuvwJoyxboiroz4neA1lpVDPOw84UgPOwcyENXC1JQRvE2aHuVEyhVhZ58hPXiNLD/s7jLERRQcYNZ9oqMmMIMhN3jBDNQM9nbE+HNkhp2fGbpHrDhMQwK6UAORD36HB5tG8Ia1b8gTcQywSJFhB3tMBHUP1OrBDz463AW1YOjtq7D7SAfFFLlh9zGFv8LuQzqGCIOP6cSWt4SBA47u+hh+6H0Udr9HngkZ4hKKzwrFSkG9cyki9JUI4L4FMs9YO7ktDtRfDk5PzCqe4gEfb04EhyEz+IUlMBdHITI3pAJtBS9EiEHkcDc4OJKTdYEUg5XBSPK3r97uCybBvn6+NbFFw+4DHVnBG/G4+zCK/ftcG4OWhX9GbEyI379dKSdtTliWSe2cY4kc7kZf9KQuScAuMj0UfwZ+eSLY7dmxGwYn3steCdIfsP46SoI9B7j+jsjKL50xayciE+e+3oKDkdfJYypU6LARxpjgBrEjKs/ETH6LZ8ujKX7DDClT6ZnZK3PzVz+9dn1hOvX3lz9dngjqnadrJqbs6ECdn9jqSSNPtJVn4E5p3+RQJ5q4M0CntnLSuKQ0J7R10sgxHZQ09mSLJw0cafTOQE5o9y4QOb5dPAM2oWkcwS7brgUdAGmNLL3xlxQS8KLwby6vFT8vamtjFES7dvSonUmJNmB8VxB1aB9qUxCf1u/6kAHhFNA/9C9InfR7NUrAuMiI0Wn0gZMAK1J81O3JYMrREdiULSUrUTUAI62w85zJIG6t5tZQKezsFaV6pGLY+bOGtLD7Y15G/vDboCPZQkXOkdMZdr+DKQaPpRgPlDRoGfapDGh2JjWfTqcLGJBWFAFoIl8KNVD8UBvOfY/gLCgK6Xsrg+cpSlKZ4R3XswvL8/+NBHjua5E4g15MAhy46biw9ftx1KmLjNL/2O0f9qXhR3SbtyKuMKKGNjrVUKl6FnaeJoUUwu6vyBTGfNEvD13CiNZV1NbN4Kn1zl39zjbR8C5oqOXiUrVU+AiKxQfqwfhb/1Xa0Luz/vuo4Tfa4olFGbXAreK6pv8afHF+Lp1JjX80NQXahv+tYHHqH1BLAwQUAAIACABdsH5UHwnaWY8DAACmDAAAIQAAAHVuaXZlcnNhbC9mbGFzaF9za2luX3NldHRpbmdzLnhtbI1XXU/jOhB9318R9b7T0oXuXSlUCqWVVssCuiDenWTaWjh2ZTtl++/vOLYbu01IiZDwzDn2fByPd1P1QXmyB6mo4Hej6Wj+LUnSopYSuH6DaseIhiQnCp5IBXejitTJX8K3CSNJQQ6jscULJuQraE35RhmLtyW0vBvltdaCXxWCa9z0igtZETaa/zOZzBa3N+m4QQ6xBMaInFk2XU3vBzhrUkB7zOpmebOYXkJxZyyXP26nWR+hENWO8MOj2IirnBQfGylqXppzpubro20PO5CM8o/BxBlV+peGKorperX4N/t+GWUnQSkwIc2W5htkMZID8ydNmp8LOe1RX1f5hLaniuqGll2br4+2IxuIi5zdLifZQz+e4+4RYXKdLVeTrwka/urBzPEmHEDGm//88XB787OXIXb1LiY8fF+u7vvTlWJjCnqiqy8re+QwQUq8fuaQifkGCSYhc9BgFxSjJbZByNIKZDadXa/6wL6WC/MFIPdnOCRSc7elYC+mCSfTwygkZzDXsoZ07FfWp7bi87nWeJlgviZMISA0taAXzPCF1MpvE9ta3H/wSXkZgJyhRbwLVlewsPEGwNje4heL+2auhPEdbUGAEvbOGETYGlvkE5b1DBkYW+Sr6dYzZ4cz+KnHcrwe7olr5tfVRy9wgktfL7/yXnPSo7nlKjjaGTymEiXMG1m90QpM19JxY7Mhjc9iSjnZ0w3R+Ej9Mbj80CSj0vGJwymtW1eppppBl9wKUUuFwaD7Pcq9w2EZ9t1QmX6EtXbg2Na2xLwVYTHMcljmbrdj0ew60fiQmHdYfoB8E4KpUeJ4ePlwG/sknzPMqMaHFOQvvhYBp1FoH4kLDepSsLAX8FI40ZoU2wpj6kvhWFHb1u7upe7YrrbyuspBLlENFLwcY5vFbelmy/BXv1P4hDIm9DgtU29xO04oittd9cDiFABEFlvff7uwnqpmmjLYgx8pgaHJuC+1VKH4uxI28ookGRgu0aObP61Q4rkU2Dvw7xhUJ8E6hhWvSa6arKJh4ud6u3E06f2ANEoNZ2OzdjKKNkZ/V/WwT1EpSa3FqybSV7Jdu9TJHjJOq2b2oCM4vsNjOUyInatK4/SaObO3IZj36rjZUWQdnj6KmbDzaRel8ZyO1ze8m/O1BAhHa2P8Fgz/33DIBZHl0xESvQYdbsvGHPG9bCa1MrV8xn9zpuPAavtz7AT+jf8/mf8PUEsDBBQAAgAIAF2wflTGSE6jTwYAACsgAAAmAAAAdW5pdmVyc2FsL2h0bWxfcHVibGlzaGluZ19zZXR0aW5ncy54bWzlWUtv20YQvvtXLFjkGEt2YjcxJAeyRFdC9IpEN/HJoMi1uDW5ZMilHedUoIeg6CE1egyC2nXTJk2CpkguldD2QCP/g/0lnSVlWbJkeVk/grQHP7Sab+bbmZ2ZHTJz64Flok3sesSmWWlmOi0hTDVbJ7SdlVaU5as3JOQxleqqaVOclagtoVuLUxnHb5nEM5qYMRD1EKih3oLDspLBmLOQSm1tbU0Tz3H5t7bpM9DvTWu2lXJc7GHKsJtyTHUb/rBtB3tST4OAAvixbNqDLU5NIZSJNVVs3TcxIjowp4RvSjWLzDKlVCzVUrWNtmv7VM/bpu0it93KSp/k5uR0rnAoE2sqEAtT7hJvERb5MltQdZ1wEqrZJA8xMjBpG8B2Zva6hLaIzoysdC09y/WAfGpUT6Q93rvK9eRtcAJlPQMWZqquMjX+GFt08Tp2IRrYW2Suj0Hp0NqAJMMPWH8hXtK3qWoRTYFvEHdVViooaw15WW7I1by8ttIox1SFEUpJKctCmGa5VJDXqjVFbq4VlUo5MUiR7ykJQEmZCauvN+SmXFXkxtpSqZYQIU7qCCNXcqVyQsxdealZUpJaquYqSSH1Yq0qhsnXKvVcdTURtXxtpdFMEsrial1ulEvV22tKrVZWSvUjVJQoAymRSQ1nVway0PbdoRw6LEp1w2b2sVTyMIOiaKpuGyv2MoGkX1dND0voCwe37/iqSdg2FII01M4NjJ2c52CNNXiSZyWeuNKRulghUANjRyUkPdcvITevD+0+FZsf2Nl4ohkoio5Kt8t2+9LZz8332c/Oz0+mP45mZpPo2K6qrhvVxVH6p7pvoATPXDuNwgnWMipjqmZAvWaH5XZw5VCKcN+rGiOb0AzwMa7rvmk2fcexXXZUsQcX+yROUJNZt+lQIeefUcs29X7UsNXCelW1IAvqy1RC65AaJgSw5mCKmiqFTkoYBFXrIzy/5THCog663JPOuUQ1EXRJaPUYVZojQdYM1QW3eYPrvYDw9qUtfmYQpBlBJ3ZwvHaSrBK8stAGCTt/WYi5Nm3Db5W2RaC3AQRZD4Y0tBl2/hDBLAUdJixchENk8oOEXRHxe8FbVVQOsbDzjCEt7OyLQGRLJaaI4F3c8gjDQq4IO3sUacFbZPlhd4cixqPgALPuMw21gBksucEraqBWsLvN118iM+z8TNEDbMVhGhLQuBqIfPA7fLFhBO9o+5Y4EccAiwQZdrBLeVB3Qa0W/OCjgx1QC4bevwm7TzRQTJAbdp8S+C/sPiZjiFD4NZ3Y8iY3sM/QfV+FH/IQhd3vkWdCSbiC4stBqVqQ712JCH3FA7hngcwL2k5uiwH114Pb47uKt7jPxpvjwaHIDH6hCczFUYjMDalAm8ErHmIQOdgJ9g/lRF0gxKA4GEn2/s37Pc4k2NPOdiY2Sdh9pCEreMe/7j6OYn+ZZ2PQMvfPiI0J8fu3J+W4zQnHMqmdMxyRg53og5bUJQnYRaaH4k/BL884u107dsPgxnvVK0H5A9ZfR0Ww5wDX3+ZV+bUz5uxEZOLa1ztwsPI2eUy5Cg0SYYwJZmA7ovKC7+S3eLcs2uI31BAylZ6ZvXZ9bv7TGzcXplN/f/nT1Ymg3gW6bqqEHt6g8xNnO2HksTnyFNwJ85oY6tjUdgroxNlNGJeU5oQ5Thg5ZmQSxh6f6YSBI5PdKcgJ890FIsfPh6fAJkyJI9hl27Xgyo/1kaM3/qmEALzE/ZvLK6XPS8rqGAVR1o5etTMpfu8fPwZEI9mxKaD14caA+H5+34eaB32/f81fELrb97oShzFeA6P75yMnAZYX9WigE8FUokuvKdo8ilH9ByN62HlJRRB3VnKrqBx2dktCU1Ep7PxZR0rY/TEvIn/wbdARHJoi54jpDLvfwRaDp0KMB5oYDAl7RAQ0O5OaS6fTBRWQVhQBGBtfczXQ7lAbbnpP4PbHW+elNb6ztCGhWnDOHezCKvvHUfLGPvkgE2teXCUvpuQNPM24sBP7EfeiDxeY/7Cnx6aAN67voya2CAdd6gXgf/GArsifSkQzanRtIUINK+w8TwophN1fkcmN+XwEHnquwqdR3jw3gufWubv63BJoOAOacqW0VCsXLjQViFgufBT153zdF3/qvwsbevnVf6E0/Ep6CtaHX/AvTv0DUEsDBBQAAgAIAF2wflRLtBIzwwEAAGQGAAAfAAAAdW5pdmVyc2FsL2h0bWxfc2tpbl9zZXR0aW5ncy5qc42UTU/DMAyG7/yKKVzR1JWtfNzK1kpIHJDghjiknemqpXGUZIOB+O80ZWxJmqLVl+bt09exo/jrbNQ+pCSj29FX996tH911p4HRtNzAhauzAb0xOlGsXsJz3QCrORAP2f79epC/j0TImPDOtNg9GVtl+RE0X94oUzYuAhYyoKmAtg1o7wHtI5T406lsX9VvRVabi43WyMclcg1cjznKhnYMOY+iZD6b2gV6MG5B/qJJGufxXQB9oyU4pvk0m87jIfLomGVXszi1uRIbQfnuASscF7RcVxI3fLl3jU3Y9GonQLYHvh6qhdVK32to/MSTfH6dXg6TQoJSsM+bZCaCMKMFMMs36p5/UMe43yaP3taq1n90OjFh04JW0OtSOsuidOFivPXyuWiSZnnU5zR86KFiBKM7kD2rm6vFbHrjgCg2osctLrP8zq1AYmU60j/rXmsOKEO6rHm1t4xMBDmzWWM71L1uYowLlMvD6SVxMsltxmrG3ARxrhl612wVuLXN0HA5YTLow4130iov7UPgV3ZiWgxo4r8h5exE+3PGrF/aoqlcg3xGZO3oHBGqNS1XTTtN2q2/2lMhtM3yxHK8LZ19/wBQSwMEFAACAAgAXbB+VPr4OihwAAAAeQAAABwAAAB1bml2ZXJzYWwvbG9jYWxfc2V0dGluZ3MueG1sDcw7DsIwEEXRPqt4mj58Ooo46eigISxgZA9gaTyOYoOS3ePuFkd3mLak+MlaYjZH58OJIOZziPZ29Jyv/YVQKltgzSaOLBOmsRs0e9aH1NpgwaK8yzpLalHlzqnJxF9sbB8ow/OOHre2fUUJdBy7P1BLAwQUAAIACABgsH5U9JDjE2hGAAAcYQAAFwAAAHVuaXZlcnNhbC91bml2ZXJzYWwucG5n7Lx7PNP9/z8uVyp0dSR1JZJOyqF0JZKtSHQJ5ZCzJQkxhpDDtg6ki3LoQBqWCE0szEZjK11FDQshe2HOh2ZWdmqbbb+p67De3/fndvt+f9/f7/v9fX+39x/Va6/X6/F4PR73x/n5fPX6/aSDzc8qv6goKCj8fNz2qJOCwmINBQXFjGVLZGdMPLZsk/2zKMrJxlKhsl1zWvZjceAR+yMKClUZqvN+SrLfyjBbjygFhRWvFv4sag4vO6egcKbq+NEjLpd8mQPIp3CGj8ZXUUpu0tiatZLNxb8EGJepvzLNVEj/7ZfcGGOXn6/HHCxzDz1essmyrttYafrusRdqO92CoUEhlAzfC/UuhvhNxeCjhyciUYXGtvkA/e5vdl4qLta3csm8zyACNWeSKOyjDk7mNVLjeSDsnYZIni/DI8QiRHqpXdDA9wyh10wjEAxy4hn2Pu16JPsNJGEwOQcsVJdJrhBbfXVsyduVQrT5cNMr7QTr+j2yky+cIpN4UasNGybpjRWhy2RnntnPJaXBhmOl5IycnxfoYo5Xwhzb75WdV5T9mLntPVzQS2KFUHIXrhG3utWVPlikoLBnTixlSS/2YODpGIO8559qER5NMryGnDAjY5oDeHHyFJ2Ro+MtIzF8vMu2vQNKc5syoLNFqwxlp3Kc1HVfxD0ZFOku0JwJd12tmIf+JAZv+fP+o//cX3ex7vOQqKBRMJ7RGMyWODbA2USyiPjCIKdqs7/lm+sXWhUU2h1db+YVATjsey/SJD/iCWy4mxX/bqIIPX/Y44wCwevN9Zuruz8uUsjLwaw3s+nrDZdUSUl5SydDBQX05sdNyTZgidG7R4qbjY+5+C9VgPlizo5pBkCSVfuPUfjzIEN1Q5fXiw9jfzG/1EoAcSZN+GTx7+MNzlEOIsUX466vWwrn87WlNSjyVy7arZ0Y3Ndb+yqZBR9D1l06gYnLinMUTzTnsCtHzQeFSUVPY+1TLvlYTKaQxipFcTezu7Ln3I/tDw/GVXKQHE/T4vEEhHavisZsI3+wIht6pcu1sRkVAFyYqbsZ2MhJM0HOpIEZhnrnyvEhl4R00VVHBuSOgN8fRc3H0wX4Hf31m4LZBARr5TEwNMdIuhGJ62+nVVYbKeRlYNb3jRsltvkjuyStbpLCtC16TqZGgJgAkfShyF/yIbBeHFy15nEoo0aLv0GDQYkvN9Ht6y1PUoVCatrwWMqjPdbnhNkgEGMb5FLVCTA5PCfaINxGiwye3wFit4Pw0ym3Scxd57HCfk07rTufou9NDmEyTvH2ZsiAaJxv5xwyiZsvZ3JpIQ8fEO5y3bpGMdjRcneZuWQ+EoMZHG2rhu6PmdmNTppceV7xulqlIP9K3QXza5xojzN8vpTD+lkibsCIDd08Jra30owUwo653py5Td6k987pRu2WOI+Tgb4qTISn9+OH7557+uU55pRzZ2/DG3+re8+rVX+sp+L8Ky/5EuThhDT/9MPzfQHEExQmAr1FdFeUO4gdPVlN8rExmhH1j9UP8jRvTvicjt76EiTae5tbe3kz1R8RGJ8wn8PMoVV3Nzw+VbdKFMZ+ns0SwDW3ers7LG2n721KVhstKlKL/HB4Yx5a2Iaca/cTeGxHf+ZD2TZ1A+0NuLbIiiGqMdQHntXvyCKcemuSrRQDhAkfgFfU00sMgECxq3Z8t8nIiHN6DqIjX1RBrs/n9VF5b0+aX90iykbUvi+BxsaRw4nMiOfvSAowEObsuZx55lQaSe14bjagl519xArVq8LuD+968NTf49eJ8FO7XdhEMfz5u9Kevl5GkqoYN+8TlvwVL27jUL+2gmG9HJC3u2GOCCqdM8XBdEQ0Vnhtoy1SeHhL4TGGPx4FMKW/gz4HGRuJ7aU0YQ71VEmgyOz5FrJosriC0GYHcErRdGEvbz+0+hYCZS/Mix4PutpKNfZAJszUJEobzvl6BdJcRPebq7iPG9cBDfhwJg9PIoji0mlMfL8TWRKKpTcjBAhwJ5/39Wi212A4lF+bSGVZ1Sl4v5XBOa9TVmKj0jP/5bfVKECvYJ87Pk7wUyeB+qI/jAA+HJxz1ozRgo8Ee54q2KzT5ewSGC/yp/XUfOjpc2QQAHo6CY7PhQfBW0iuR45lB4s0p5ElfMo5T3Ji01X8yr5jqi4041w0oOzT2TzfLta/A26BA/gC/a7w0V2yiBaUpWb5aIlQvI+l7zok7ed9ZwMRdJJRtRBoVAsXELscKeITjhH3yAy9p9WS/lnVavg5yEp1w2JHKBjPDC8xSGsnQZHmDAYfizzEJg74GvbaDdNS9tUPpPYlKUAH9Fq9pt6X9xATK43J3BoLiEdsdhuvk6RODkaJWxpamC0NMeZdNYk9feGlbw92lgxQR/t8Y+NOCHvtaDzsW5NGD94BsbchPXsj1wJok7pDfYn0ni4GRDf4DmgMIcydfFhR1NgOGEPBnb39LNFtvCvMuPovZAtfJas93nC3PC5rZH9yGBHtOLrv5ERMbeiS7hhztpMmQeThKNlcK7JPHVvOY0oqQQG+NE6XkMkjFIXThb5tXg6OELa5UPfXzl6TRk8TIbyFiSDn8Iu4ZuxsMVX7ybo/OEB/LETBVNt1b7WdBIQjBws23qFXZDosuiuCi3BPwoweD/125B4gGEgdOu1dGyMgbmBKQNXYFBWNR8zmSjGTCxUBettF4ulJA34tzRenINOfGVC3GsjGlhjxddldhoSuydOwA/BF+Xhm/U2EWBy/RYrEAY0BxMc95JlAL76JK1IkZhDuAYCwYPIRWFEHb0HPLSCNR0yj08YlPKDdmLn36Sxfzt3sU1RzCfru+2ATsbWhKI3uar3b7KW/FlqbQzf/hFwyhwvPLvXiYLg8gBluQwexhcyj5rv8AON784XBNtuPpq9v0X6Jb+c5ek8YaJeOi9dblDC17/W3N1BmVRUmi3Ydi3lLTyG9mAYrzapWbUdCMICd3pTnoo9Lf/aAiMw/4hxb+PfgFmNZqqLZcGw4QK+UhAcrhYpQPhX+ehmnQN2z165zaoXIs/UzIFGWIDgHoCAMJvmEIghyN2efAXU0ktgWuanPt2R/BVL8nPBECLAg5ApJDIdBry0Y53z60s45waj97FdfOS7GMUX4jIX60qQ09NuKTYZHJUOGZL/Ct9p3JFPX1DqC0UDRFjNjrHqTXW4Bt3h9+0OwytrsfxTnmUWf+cA/pCUYXcuMsHuf2YypfVvNrJoOd5N5QP2DnOaSg5F+dPiioUSX1y2GAqBKHzZ3YCtZZBlqFh5H7ASNt7FMDBgM8HFS6gyjsClZ4vzZRwQwAB6BjaTMdX0+79F6GghxKiuFeLipQtZ04khv8OP8voxWR2J/uzAH3i7dW2E7CxwjSxZrxSFqIHH6IseJBPHBTkMGC+Bh61tDunZ3+/cv6H+KnkO1CU0g7bPwcxT2GN2ZBnhxCwgE0HlVMrOPeg4rvnBaqDavQ5Z0fnJmqXWKTy3Ri/RaPVBp9p5WMtX2kDYbeBiaDCteFfYahphc6ToROFA/MDEuwT/TzWbcQhDrB4zoBEe6V6EWhfurx3amMfktp6d3JmEsgsKZX/0p41wL86kuoSaU6DOQ0SNtpTB53rjmJ0yqK0/pMvuUui5xLNwGMlT8mYLrd4joA3Vn4Cj0whgwwWbyZqlCK/0JadUJHcAh60aov1cE3p7HXTVsKQEFSmmgGRrdd6K2+Qk5PzoADYDGEV5ILQBBrxHL0mq2I+RRxW6maDyK6AkST/N1I8nJStABZpWtVHgVxKxeyZTMRTD4hEZf4wpm4DZopwmhC4+8adyIzNsXrna4trlugCoUjosk6cKC5n20ho+8RMI0pXm2SkpASIXrxfhshucghAfVXuiKklRfHHH1bw4Yi1+2QSEB6tuUYmLwU6jqoi2voagcQLx6Wf3A0nX1AzR8dG2c8l5hnDhaK1sGnX5XGB/+TkyCCwuYeIE4shGBFsUIfurWfpsFHUf0AEZ3LMH8ru1AGKFc1NGDHp9rJiev7Qg3ovjE/JVYVKSScGtJDO6RkeeX9bKnKIkbTCpytuxhZ1sHkr1xj2Ih3/qWblK6EN9P9xX2T3AJuskR5PyYsSNavet2HqVBvZD6aXR9OstKpQtKIUgX0eZDy+0prBkvaV1pBrQxl06lHBSKxJLzFsyu+aRNesJ9FbVQz1PaHiRkXvmLJ0o7KuDkyint0VAiUlO4ABcTP1nyVigUdXNCidwD1OMJ3qgLuZ8k1eGiP1ucFZhfzE0tlDXmUp48WKrgujcyvRrrpqwR5pTa3rFDMHkmbvER3CMy+s2w/vceeanrrU15WsOKCrrf761JURUcfQ7+NKQZoB2Velj70ZjzfBSdtd9A7vaCT3eVFYK+N6+BKzXC0iSc63m7MnU1MDGab+YsyCuHFWEn5fpgt2FFQsd/e54QDCkkfM+Omi77YxQUJh/vOvZDA7/wNAVZ/56aFXURxVOP/8cf/uqeB0rgyYP//awByA1JI2KDLDE9xFT9pGAKdj0V6RA2CooiumIFlL+eKHvk2v+pQ11pt7a0SHbiHEY6YPOnB7e4LpGNJEOXZD8/Yar8j9bJRhDZfKRQXv4mfbXMAAqt1nUKTyt/MT+WpCobezSGFW24GLfGC+y7pYcC2F+bwYgoViPft4XZS5ZwAxLCSi/MrJeRK7zwTlLV7C/KAD2Pa48qqInrH9WK3XGybOulsuxJ3pN/eL84kvj1lTZpmWoBp3jHvSNNJspbMNwIoot/8w2YbM6a2OI95KkVN5bVtg8taM230QtlN2mQnnkbEez2x9xcJhtmzxg2KRlWbHr8+TFE+DjgDGxDvcSy9uewHDk5ZpgG4XGU16dUXG1hm8yEhTQtgo0c9fXIu01iPh3ZS7DQ9FRMuwD0a3V/3LswjF2uX6axc7x8C1v9tut6WFC9r1X30rAMOc79WeFhLUrrMuLuNpmQsudi5EB7Ye2HdJbJe4dJkIz9slzZLPLWUohrnLmcZnWPnXDgSTNq/ZybrZaV6prI/JTxhsR91oo3klaYBei+fBWJNvWREyUsywqRPOZ6jlhUtHWNJo40m7DV2mH4UuedgotVoT0GF03t5W++knc+M/yc++jO5NB9wCw5zJhQjldW8URp5p+s7XPDo97r2ASOAYZ5Z/cS5DQKxMCTxzxt9IqfafsURwDWuiLdlenRfm85BldSGAdbi/5xhKbc41V5TfW7MBkGfodVePBU7mLt7oOd/J7tNptcoOmvozf1OMucbmHEvS8bsJcX33esQjx1FMYeP1JwtuETYDIdVVuZ155ZZHgMGuap1Rvjk0KZ3SGS8w1Yk9PUbMLwKyu7l/mHi5QWuVVVsMTTaiH5PXtvw1lYnZdc13/ANN0r+BWMfoiNuGtJNB0tdNCwvXESuuNKU6VJCCPj2ZBQzrnzbiQ6FVixyy35H2ky5IvuO2T5Qmt8CDpAf895qFmkfz3Y2/4fB0lem6mrFPb8RTsv8sjr02PaFHya43mASHtqUBrNETV1ywux6ECcylGViQ4ZW8/0ljJhFjwMuqbSBdqTrXtcCB+WD7ETs9tVGGpzIplJ94aqOgrDz7eMZr7Xtfm1uAw97PK7ZEqlslQO7bH0DYaacyM3e7NCNEIZkG7SW+76Tuli3eCELrp+xB2bS3lEOTPeAWJoL1wfK5BnFyQROnH3V3ZSD503+6RTaJUeadoTvG3f4n2Tj+T4K9fN6il4gNAzpVOVPeBr3ozCTyIdcpaO3+Ge2DLn3RgobL+cdzkcBl3BpgI+Toe1Gbu3rjSw+cVFlKlrgOGl3GacwDnvXgObSbhgjXx5vBIr/wzbRd7qdffUGg98Ub/d/Ixpe3V/el2LydrWUNWYROc//OSRXK13vnwL4W3prJiwO+9R0pZuUoWgYjlwNT9phWtCZYkc199bSqdcs1C66g5fdia/w6e5Tdy4jhHbt+itdUX/K1edffkmMH2gMu7Z6b1kJm4ZXS3CXV6tFnzXkjn7Va4i57vhUWW8vaVwF2YGFPD3rR2Xt11e5gbHjaa4xBrr2oyqN9Pa3bWG7dNfCqzlnWYfEPxTc2aRGgbeeupnV5E/xsH6i/3qFDe5mPgjlPhs1Ey9QdCTdkE76ss7jLgq1Dz1bFs41tRNXqoTKoNQjZhDOeG3bmww9K1norb0mF4d6ZdX7Ej9ZX9XTkHXjk8A6fHwdiPZXTtXy7S7JM/nPd7xA3Xa8hrA24vhNT8zGGrp0JWBWSkP5jvuUkzTgd7dZTT0A2ivzw3UwcgXB6z78+Sca8euSbGRKr3lgIEL09G6cmMWHIhpS657AisUnl8he6am/DNdUj8HDAN5I8mbouDXoJAj9Redhy1rmaiGiVdQJzkskqC730RVXMaIQ+faVtYvG5/amfwYddBAB16OR+7KYD75IS/gfXI29/qX0aibNaxag1d26y0lbnWve4J91B9z5C3q4IURvPztIw7jTenTVFKphf42l5bpZQfinjfjw1NNXzs7OByRN1lOlwpmy6XrquYlq8gzwSsbvQ/t7T1b1gMPVd6HAblC60nyIIRd9GvOu3rSIOpE33nFK+V5vFVma3Rtfn4KTzrM3X+XpDdySd5hrmBWpXsDDy8gl5sx/YBSsailel/+u1OboMOoLenycb6hJUuRYmmaDvdr1vTJLFqO9+H75WgOZJKwEUmvbYXO3N4D1pqOclLvyzx7CYj+eYWYuYSJS4Ha2M3cRkwcXH6AW7HSrUrmKueJthNm8nBsx+ffhpVZCZxhgT5ujab+hnvqe15vMNpdesdFtCdqc+QPjv67Gsn1iKabBXNzqUXxe9Kn4JVEw/Y6b+TVNM3VWbobjS2uvPml9ESo6Jd3GIOUU3L2vBkqun6dorU3k2fW+dCzFxSZ9Grq4k1KJTl5hUe4ivSp6D59+6n8uaxm/AWKn1xRNNUFVkzSS/e0Z63slUHV+3pDjUQzC9bNDY+6+b7woJOun2139qsyOX2OOX00Shspee57mAaZxKUsVlJejlfnQMVAeplpScDUMxZ3Dd7iuodjd8EPZOedTrq9jkhl9mynx8Pyu7SqZ0D0vMxHIJt9xXuoxiFJy+2mrYS3QQHa2YVW0b8d/VpyYxTzA/l7t9dfosenrmsmw250rahO5+xTQjRlqnFSQD4j73kWc1fK5VG/Xhn/4JWTikRNqqyIYWp6OhyfyoixnYKVwesrMWRNB3mL3m1q2JXJr2WM3AxpyfrJbH8hmCbLxns5pXdh8rHVftLBvG4meImZ5ZmLEW88ap31I98dEyJvOuuvCXIBJmDydnwCz/D9yB+5WVoGfj2C0bh74uTertWakxh5z7M74qPeyhy5SagNatdbJ/I+adzl3fLlvLxxoph3RC3Q13MxzKu3b+muC5MTW+lMtJxsl+XLosJpuay3yN3n/1CiyilXbHz3RC41cWIiIiOhf2IwgdX4ve8EojiyvhTGLt5h8SQv1rlaLGKRpSMxCLDkSwaZ7T0WFydmQJBuIkLDuEFsrQdPakaNa88XeJAqEiAZh+ZaXodszmiL9AXOY9HSqaIMX07pA6mswx5/xIKLouTbKJU1u4pvnPjy4JHRGhP9tL4ofExdZnMDHXH1Cmh5kJ8VUTq8Evl1BFFQKhsKp/VGAPFTsBIiVUIaMOnzVfxdNlDXPcvroeDZzzETj1khoJ4DhXIesO3xe7vC+45PygX2qZ1quW3VtlCloFSabEh/EG2DwusnAcayYTZAaAIlGnydIqC44whhgUmWSW6v4u0e/FsTT5Rv9ib1hmm3bJ+wUg8QyJ7BqhyvYWLI9tksVeFT/w90NX5wlyNlri+s516c2H/AMS1p43QCvsrbsWTHpalSbvWtVlYv+e5QYbxWu3wxtfutg8RcO7Hd+qxosTltmAf/cr9pf5cXSlM5y8QjFpVtIu5YVY8eqVVvEgygU7O24NvScEzRA1FH+AFraHbaUzLLH5VNh3p29ZDzBosh4pjqcHhEnqACG5zDHIsBeoIESbrB4F34mgJJ1XGIjd/RiYCNUFFcv2i8q5dTOkBlforOZBaTxThOFMf9sbiy14VWvLK7IeqknGVue770agtx2slLDtJP6wiIyDsbI5iOzp5O6xw3DkYFA+mPbF/mCZiInlr9s86HCWKPdUNmkQ+NniV4nPd6mRetn0ORPL5EZc5YCbtZIWSmD6UUIka4zn187ENE8/Ta2esnY4h0o64eFLQUDJdGmlNKWFkm4vntFAOINhQpiuZDI8HVyAqfMD6DerBaHCPtlx81ijGXvH+LuH/2GbpHpZXUFonoGXD0WveZEnC2D61W7OGmwlmsLDYOJs64keery6jM05+NDEQ9XrwnwRl25nMPjQpqKvCtleP7sEo/39uV11LtwYpEMb/YoqvbF69gRnjxCpU0PcK8HtZUsBpjXKwTQmtO9ADaOrejOYy3DZwnA+ADcnFk+EQd3d1Qov5SjOtnpb0KKLwv0DMWBesZioJdI/o0agT5joQucqIKeT4JDM0Rf8rJ0Edb4tVrukvZVTNe4fXt2xkhgKO2F1Ez4D0eFUfM1oaaKyVMGIjyA9au4HRVF+Dz1fjiju3TdkKc9/auY6U7QhkipwIUfmW3cTejEGlItf/Bt748UIzy6tik55JjHYx0R+qrvoa/Sh6PqWlXwxgsn8r4teWgiHnOp6KOVcpNhqrMxPz2cudRD15FzrjQ0qKTxXmstEwwRubuoHE+1ibiB1huXenuZQWoE1QQd0EWlgc9sp7jJ/i41d2WnEMNr0k8RDiOWueE4/LYOdiUGJwNfSJP3lRX1TBV+h9QavWUs3v5okdRHjsN097aihCe2dOqY6dh+KZDBNErbk0bwtyjt5pKOWvK+O2SUy1TZi477WxrhPQ4HKegA0yJNInZVOM+LEKy0/2GPj3FUpB/pgRqzhae2c6uIfEu7TgRRJnc+64avrlTX5vqjqeYiJjjCG4/lxpNC0tooMp3Rrttr+SOmCr5YY127QMrBak0zfsi1qB5YrEMqBN2HahpylVTYIqQixfHGMPd6t6XBAgQNCcvvpMX0txJl3FBDE2Go9C83AJxEEEkALKpLBwrQysIgHziV1gEerj1DIB3xGkCDSbkZHUD2HSaVE2SS5894BEjuFQCBXJaYrKxKQhR9+g9HiWg/bicYCG2Vblnn3u0O556Dh10Lf7aylLL9wiEzJhUOHY3wA0yquvS8VJ4YZ7lweRI6e+IidIyX9Dp7rmsh2fiLraAaEJMc6lFJTABsZF6umu9fY+bNMxmrwkL9ZrVlK96OgbepiVqdX3t1ffBxYm76NoRHVu9PxLKHAsbDz0Y8h5vSYkCXdD5YT7wv64qwB2y2V38AvzhlCqAc1apzt9e+vNYUBJGbKK8rl3QNb9dFNf6LHCJfLNsG103X4h7xQvHuIcDIWGvVi8L/f9F5fy/QdR/qQ62sLL0bY8Rz0fK3TX0ZuFo6JCyxuWNugs3s7d6K4TdXGDffge2qG7vAm9Tx/Jk1XsBXkMXXVlfzvfh5VawYGrdCQ0e+Iq/urPxN6+ULj/+u7dP1zJskK4NN0pTvtyy/u+WltLxKnkpnT/TFi4VZdyzVoIRA0L/5fKlIQtHeuIUge6xTuMF8+5eHX+r/edn/lTHtk4BZvuX0qZm/8uOKLeSVFc28ENMwOKN9Jq4r6NG9HkUkn9sKJvinvmDiJoW3l9tWMJ3beYIRm3AlUX9YRs2LrwT8KfhIjmw4UmQEB5watGqDbp/O7tZfN1J9bUKjXKj0X/vSuKz5/8h+v8MEWw4a2VjGHteA5zADnCcH1FFs+uog/2yDtf5ONpT2tnLqadpODjKr7qmcozmb1ONVIW5j6mK19lyzdCVtq6CL+oBXxAqnfwLaFMDuVRwf07tBvwxqxvEnPPBJoaZ5UfLZdqH+jTH47WOusrrKqs1m+X73mzKftXs18InT3ghqHX63jFm6eVyasWqf2pM1H0VgvhkPW58YLowBRLfkYPJOGXgPH0tmaLf/EUu/QxVXiW61fo4dzeX0QwNriXDc0blR5yhrtTZkgvEEhl1LdP1ZROIEhElB9PJdYOn/iQ2Aa4ml9Fq0uUQvZsc6wLtdeHuxeD3qqx75Hn9R+Uaiv5kPKCuf7RWkyE3jh72uGTTHWPvqu3fF4Y+o5NNqSr4d3yFJqIlqh1Gzc//nUhBbKO1+kfJYT2ucpao/pyOYT7AgI5N+Ji43xgXesib8F2TOQYfghGud1Ne94i25N8KhC3633hhNJj6NTVSaNht4m7z7+TOjb132a8eIb/S/I/GKGTf5ULIAQbm3zAuCo/KlV1Mj3b9NwaqCiWEv3jmnc79L6y340xZtv8m+U0CVVYZrfLJJ38XqL/bi5MGrw7+Fy5TdLnwAvW/uMjDKy139eo59e9U6Y55orIeE/NUbv1dEX364gEq8ksNhRfytdINRJjxd2Hupsge8MPTYW4v4akYOK1k5XqM4Ad6WdCUltFKs9btcWH/gK4Jmv+VKsZdFbsUL8Tp7cuFD9rlWT4TPBcVeK6bLd0Mx/J+73KSj3td7fiB41qNmaBSGWmEp7wgOtbCO+RPygGrwUUc12cw0H+y8Pc9pIN07rvJMNIsqTT7Bzskr/38AB3f8X2VIS5D2t+WY/El7YCjBLMjVCv+6+MAkYfmc6SyUrW0u6HUYnS34aG5wl6fQw7hCZPllJgIumoB4sv60//C8n1Tcr/DywKRsgZoMgJtof+oN1vi2oXFKC11DcqCNs681PDubx+tyaOvNWyVX5ZUnnqVXKJOE/wK5rPNj1ghSi+FKcXQLKSvqaT7PY7hniLbiMEU9WBgImCThxvZm1byPhwqhE7grnGwbSGUW8I7gP1ELZwxPpU0rvfzdKz2OQ6Qhifh2+d9r6vCUeOkY1JTV/FIvHwPfVmNRIHpGBuwI81fR6rQT9gtGgQNSJuMBPNpzsrGRtZxSM8j2W3zp3+18TJUSvByKyn1gbgEJmRF4wOALLWscQzM7wPaxIDx9jlA4mYfsdT/KUVS9e5gJ4mryzQmr9SIYYZkB7MfWfRAQb3yq/KLXYYtUwdILQ4vgVSRiYFSpAM6iK/L9xrOix5zFiIQdx6RweLNBNHmzQBljonAPdxCKAexPjlmtxnr8UQmdn3Unu0268/lkrDimBoJ6NINTs1KjWOiB837GIyMc0HAjHbIDzs7ykHJ8UavIyCr3NAlgZ6oQQ7T6UPpSSqLdCkMYOSknWD05scwEaieHp9kVaKwa5ZPcVlzAXdGF86yypgioAAKggf01WLhgC89/MftljIV7mM1omsVPXXIl25oo1B80vHKYOo4VCkWRe/xgWJrnwgbysFMBPnEY/D+RweNC+lhYUaiXGixdn1jCIRNrGVyRe9+2GRb5FpIuns21uPojl/d1w0CYy3Ji5d72ETveuFU20gaqlxgBz9FtjPffzZuly0HaGOOB6+Dn3kWAok6d9ShyN0B4ptzhSG/LKpY+YvhGCKVJeH8PhgZryI93R8IZ3649o40bAn5yvpEDWhK5uxXQrh+5We4podOYdnvLe+uM/wjCNIFko24eUBfxqmvTePyw9qiipPYif2uVdqCDyDKecRYTEiOqOJ9ulpHxZl2FgLhmmlEyAmGm2YG0CIrTLW5k8bDlj05AeWqTufjifkx01Y8A4DCWqxcP0CbofWu237OE0XnpfywcqxavMphkba4lGmGeWgfroQwggIN5WpdUMF4sCogjNIXI/RFTrV9eCyx5+X/D5dB/0P0/xDRwkQ1nEFu0N+usMX/6N8ENis1tC6xekMRglhfyDr1F8zsKp0fL48spbNxbQD4y08BEYv6HTasNTZx8X9j+Pe8p5Cy9a+n3dH9X3bU7173OYMujUahJbdYg4fmUXTkMH2eeGDwIJQ+eks7fnBiQey5quc30YmsA2GDX8r54aDPhdr1o2D42KRZJkRKkI61jz5oFryMRUIFh2A13xJZzkZljTW7cIqifA0y/bNerAZ9soLJHhCJo7RFpLbyQe698VGT21v4o2RJSfXmibpBbgh2sEHYQXYCGfUv/z7gTw03WWk3sB7dQOi7DHUlzlVdLoyfwQt+5x8KYb9dSa7QT6zfoHg9WvkvgAclv7v1Wu+PfduxqXuUcFd33WLVKNsXJy1sNNF/W65qRIDPV4wwY5ale+c8il+eUPlkTw6BxIobZ/8R8Z3TATXDZxneU1Xxy1F5K06p1z3d0dtYVrA73e6vVwBGq4rMj9E3f9mtnejhMVRduXSQ2z3Ofv3lr3L9tmFcl34KlF5/6YzrR6cETge64as4a+U825yQsQ1yysMiUDPjT/+732qOENm8a947yXNLNkDPqpLEfbHzWZNgf/aAlLMtgGgVceGPtrV/Nh2qkFi68wEI7w+jwcTe3WivdnBls8OtMsMZU0ayJpITiAhiB9Cj6BNY8pzS+Lw/BV+E5k3Y+Mau3jn/OOdQODv1AHmkMq75NsNPH70v3eabPrm7vG1PIb+t2azjLzQhrNY0xKBOLaiff7U0hx3eNBeiF+WAdH0/O1oQfulTslq/6AT55mJVD5v0VS3TS11R/iGiDkdRz1JI4l4DG4N+F3qkxU2J2WjddzcIfpUs63JmA9DSkUB6roa4wcrT3Lul10kytwM5U9n8OZCO5BYpen6BD8hGWUj81MiyK1jpMKthn4HNUn1HsyCbNZqig0vtgYwY8BHLpmS8WLM+c1VxGzjbEfEVGitDMucbksYBdZ/NMkQzquKGhemWfB+/XAPTtZ6GS9FCTOcHYwVPNHwWL2nU/Llj4oCsPWG04Z7W1AZ3CaHnfSjcQBRUItEy3z/SjOAiiez1E3kSzMOBZvwqPzML66/Gh4K65sxL1xfDm5LUPgvyt4BoODVO8B3dJbRqD2SqqMekCxAWtVGC1Q3uy9oEYL84pquEaYNCy8QMF8L86Agf68q0DjLPTOubWwe8gxWKw4YPm2/bYrNvLFY/J9jvMLhCnU9x3vXABsR5bk7Rz4EyKKx+KqenxJ5B6Fuq3UbRSnyZL8jJKtKgPVm9kiQKoVjGQCq+DqobFr9oF6sNVtijeEvRol5DBMF5+ZrFuHHUYpUsoCKIysSHYtVFgnyBhyEApQSay7qKFGW7CnsgzAgIsjGe6cKWx/diG4VdvlLNlL+QzCxaTGOdoK5WrHAPTxZF5p6qe9+TM52bfbIQjCkkeNNBw5YMN8XreEn5ptrP9yUfbiS2+bm2zIZ4HDZirjXE6Sqv0T/qZdJVnRiSAzvj8QefueaXMQRwDDGJSDdpEc+3iyVTv/t6gdg1JFBoELSTfCGXs4PPn+6NHtttlcNatMLxu2Mae9v6FVhalFqe+zaBxDrcaZl3N9ynopHNt8lmADu83QfJJJn/X5q6xvdh3L0RlHxRZUqNao8iOda9V2Hbik7YZb4v4V6xQpl4QlDZmZv5QPTGOXN+lMoxr5KcuI6ly6CeRDp6XRYTp6tGA8mwYMBkwbbqW7CV/KyxZudYTPqeFla/I6o/fdwY7kdevvbbo0NeHikhmFD2+MVJTw5KvrhlK80E4EaIycuAkozU2dP3bVQ1spMveUGIZMfV6CJNzy/oYEG+iGl7/XFrBrSrmiT5kJpH6pglwD+WQnqzsMsrBpdqZn8HH1r33iE5qIv2em2UeTaFkwxPv9SCW7cd9/ARWWHURJSkyvw1racEfuf13EbDFcOx4DkjypYYiN6D0V3DlubVD9UnOtKdbJe9L6nt2iAs2sAzGIm6a3n1cmtajKf1Y6XV8K+ZoiygWxhl3mUc7oW6QIseK7cq5yumfC8FJzYajj1Xqh/ApRnhRdDcmKzmPJOss2R1SUdT8joXnMmXhXHGnDFl8CoZH3rOK7eAy4EKVY+dF8mOZqKK/3i/g14n+NqMfK5/hn/vkVlMsqqYqzr3O1JldlxPyZ547MjVK61e6z6fUp+hBBvcbRG3UoJXT1OrsfbEzHMhdNLLLcbk/NNZiEAE4DsWQ8MFFyF83EgHcfFGMNPvRRI3bDlL0F1B01vdkfo1BlxqjzsLjvxgmSrqD2Mc39ORfj6I97NGNuW8F1MxvcKeQz/XQYMSg8YCEj8TkBiZUN2pDJ9hy3TboMIjxYephB1jMbtbUUmKBpeCsqEyrERQE4/Y6At/VGcob6SJLyBUN0QSueGy+G3GSgGkE0nDVPN7BGNgwxgaYd/MromukicTGTM13ng6rVbXYMXw89Jj3m+mWq48XqwQ7KW0SNQSrKb8E403R9x0633T5cd5JlXlGVDJlFqaP8XtxmnW0hVW35dj02A6Tu8ny66ZnvOjhzDo6saaHxY53Lp/KlWatIwSfj1o2NKha6oU/SAxOYiLGNrzPbfWKGvQCL+NXUy6INHBdRmtiHj+KsCb/+GGx/ivSYuV7YB0T9NtApWOT+IXft9LU+Bawzwi6tD+ke21zusfYNqeCGW1tDzREQb/a4pSS5y7hcqQTADvFLPjxO+WQk6TdtSB/mqhtwyKzBk+eZnlCdwi5ONECMziL7qtDcMjfLL0Fnq3qvsEt4dvgZW/mmS6f4STOGQFdiIZ1Wn9xc1yUPxWWqN/Jhf4iSX8NNf4slv5zwJ658vHJ6vR81PUbCV9dnwzdhBCOlB38K+hvL8uBSyZa3OUvuGHLrRcd0f/bKIWOrhvy+AoJKcSq98sN8d/WlgDH/8/pN18qmU4P2IDIQsCpdTdJuHxzfxwrfk+0ZV9WfyLg0BchhtL7Ps3ZXmK6kpxk52J9NO18MGGyQNIPzZKOm7xIrcl4SCL2dBczkf8PV3mdL9KTmzyUN/+Iq4loSGexZdf+LDZ9m1TZoe3QvpvC+cmZWlY89637RlZ+2S6awHLPPCwIszl20YNsil54+f0WGlaW5GUlxWp1TrTixDlHMCKv7hBSdMoFnFUiS4xQKEvsTPuMnd/JwncYFj8NY5Cnv8SOej6uAxT4uaU2fjpSo5vkopeky+nEck/69m97vy9wzPBUoq0QUBBCoxySJKNBa6GhG+9MTu2erjJzlcyEPByraA4mt4UqA2WYiV9PTAdsXvY7uFjJeOx2czJl3q267N7YYOOyu+EMP1CK18gN2foKaRyy3ceczaGxVPHs+4ULRZOm0UOn7RR3frU9sbJNrvCbvRcJhNPOmdmow9LXbPzZtM1UOJH9YcLfjk0n59Yl9m0PSXMqLTU9II1kvZrrlZugYApKTv8rhSnrBJpbu1KIyjoEESwQrqswtiTHbSHtovbAkHiEfh+lea5+IHJKaVvKJLvrNRwumvk6GE7jH5Uqn5MeWnnduuTtFLYu9VLcrN118wRVXY+wDnqdIMqoK8/RJoL8rnnEoK7NAJ7mT/1FzdUsh88neDygnf8qc6wZSpPjSHGeR+tIq+wVBEE8btAyYnmwodwRWCCv2YFLs5AM4idDbydJxl5VEJHD8Ivo/COQatEuG+NpcBcANNREs1dvKqp/L4y633TFUk522k5t/dkyxygUtwaYrOF89KSA7yd/rnPIf1YECOE0RCmPVRSy9DD6YbviqsotZcerFz2F0Yn1Q/rdXrpoB81gs9u9lz2fnZy51WokpN502bGVMZvNxDmHhDaOc+mG+PcdZVdS+uC4ywm9j9f/uFBw6SnQkc6qe/YN+djFb9KVmOKg5XtVQpisl6rHYdfwTU4WG5dPqUq9p3YdrhFKAzZ+UekOeVzYX2Y9pmfDQ7Znukhn2YL7d2z47JixPPb/kR6hUbkxRdzd7pPf8WJZDDwa1rndl5NWmKw1f1dQ4w548KipkjzvmNIT6vUitMwH8LKZ9cbEGwaVKepZeeZVd/hmYbpvLSE4Gxm+VesUr+SgqgNCMSEgaoYyo4sPmoe71eff8Luyj2e8oY580VHJ3xKVz7Da56603vxTm+YrzTOaGbtnj/BuVi3p2jxqiqms7ephjJVeFmH4PWw57sNZH+79Sheh760/H6vssblojV/XfkfDU1ZTviWNSTdS+ne67a9CKYkmLO+fGqk/722GcCFDWuAhcI2BlKi7Z34XDkvp4HA1sIOiv7ZEjy9UkPhf3hlNGyP96WfXlz9JtvLW8mqrPlGS8WH3z0Vds3GUOHD3yzrX+pqKMxu/3ZpqEU+AZpGLnK/9Y3FNd0fRm8Zgw9uaUvDjL5pnLLxUGShNExEFHc2IxLZGdI+uwNIqTq9SpDOQkgmvAqk9i9+f5dgyhpvKGUPVg6yyd86y8mhJa+SabraiTC2PVUEoMLn34Qvbj/x7zKr9PNSiIsMwH9Nlx4W3rAPinmE/za9YtYvarfjDrLkk3565b+mWrdGfoJ8jSgqlwc+SfVFh6u8JE3JunGDUkl/WxqJrTTe8Bj5eYS1s1T7N2GWxIU9tN1F/t4daw0TAekXAxRkvk97gHgGydiIOMNut9F6blcyyXdNFYSSH5Ds8R34PnrlfGnGfKIZ/FwfGrGJEuc2EGh6V95Jxrc2Jau9YYkeH4CC5qdQfMPbBPUPbmI18Mtj++Eo0MmP0WqvXJuSA5BCuE/7WsNn+H8lziFziIYISIntYI+Jza84SzDB+Sv5S7NvROlmakN/Bn6enMj+CUUXvnCEPN1HwUXv7zYWDDQlt7JyRMPIi9J8Xv1AimoF2D76j6PdaHwFntQf3jVHROprJbbZsZ6S428OvcfI439nmcaDgKxD1RVQsAUBEC9W0HselXR01ma21Ces1IdccB4dIASUV65ZvnXPW45szsnUvXLEy612AAG3J6ePZ60KRgVEmjNaTSLBnTnlmm8X5ZySt1NedF3mIzC5SJpErtAlAKdWZ1mCKTiRPa2UGRk/U3MCaf4ann5oCsDv2Wyjp0+oWa7y6BOVNGzZlARlD7n/IKgXcqyp2t58jQ56luC8pnM7VBTT6EPhEIDpZdC+IL/DtNquTfFwoCfMDE6H6bCF0Tbm9ovTH//oRqEekJLS947D+UCwVy0D6lVCzj/jFzdwHeRdln7VHSOMyoW9DF7Vj/vBKrK0qrkts2uN0GThP6/D+7Zbx+5uYBPh5tb6jjuCjlHOiXMH6Q7orhIDdBx8fWYc0/bqU+xBzMNPVGPvIJuTR8los226Np64OOhBTWd5P490GrYEfWGlMTEtYdnQ8mmKSX2+ZcM09lYmkIs/9OkMYJw7SOMRdHvjgpg5NsbFUOC0PqFXX3QHgPo2XcMnzpba96AAZX0hl095WfWjS6sbKpQ++Z+NIaWhKXkbLLxRcrE7gfx3Q0b5NNx0wIIVnvN6GUxr7r9JhZLhlaQyfdvL7Ez+JXm9q+PrPrcs1b7IUcx78u9S6MjkIJfWliaREO69VoY9mCtoTyDGU43+pjde6GjD/rcsaoa9X9j3myhMgXi2l3uXiL9txHOsjoM70Re0vN3+JutKUdULIs+SSsNIM79DEoffQrhJbcCg4FM11Oh1jNf26nTMgP0FOGbCVcgjZjfyBxMo07qU5ipIc6QvHj6jcA0olw/RAt5NbB1bDxG240wZzUTvJngyAt0Y13fNqG7nDTLjHjX/0Z5B9VX6XGbsptewezA/gSkvoyOyAHbF/+8t4QAhzC8YrWgBBbG+oL3a05JW8BuHpjXWHMJNK28rkI4EQk44RgykTp8IZxYZVUcdPaoiRSBmCQIovA1P2mEaBKUJRfC2eclUGodYS2WCvN15gXFqlluLjyvc4RK4eGgtdxyByqaLEXxRt2NK+d/7CONjspRIIqZ720bkN5kpfY70/f46BdndMXWkP+x1hMq42kC9tsHWIOuYkm33W56L4sTG9Ztyc0RQMdR3d0/CdCC9kmtO8BJJYgCypOUmyLtl9M6LhxXltPNkUgmkec72Bq7NuD4/Gv95m7D5p8pH/yCnojGnnAgZSy/+aL8X3XSg8MhuhNeq97RaR3qUORTgbPf7Y27njadFSgrTjqnzJkaMMOsElc9qku4GX9rCRx9YAJ9Qw1x35leD5UEZp/Zj3bgB9AVwueyhXf+8F5QL07GOSqVR1lV5GCZf2j3ovGwyBnHAQOEjYRnrp99bGaIPBO02r9/OZCK2ZQaV7uUwRYCYh+rh4yijd/GNJGgIIY8UXpcZJ37uf9Fi2cfH8oaP/HBEhSXZeZnSMlfh7qDTrx383g41PizW4+TYqI/dvSZpST590QaCMyK4qnPsgu/ANr+Op5NkWa2QLLHEie2IAcjdrhDh4ULyJlmmpjWMjy7u/edVLs6wpeo6p9bSOqixRTJS3fRcvPR4PA3nvDGSSD5vRau1NLMx1c9YdiOUnLw4GBVdW6QqfGQeSVRnUqABA5SroOr2nhS8BI+ugCPNgVnH7pYG0PKWBrzUAxLtciTbo2Dw2XINGugYGS0O1ukoeeX6TwTD6zIVLZKZTqJzSI/NbpTiFyzVGbU34nnSKsfh/pJAC9mUABdJgpI0j7zHmhNERSqRREhY3B9H9HvplaXvsSH1g0/LayFabzPxYoQLcLOnpI3KNMEib0aCodWD/b4gB3EkTP3vuD2hbagwif3Pa1L/IfoP0X+I/kP0H6L/94mMFwod+1InXdI0h+Sv/usDCQp5B/6nDqso5dri3SjI1xd0YGF5uFrwFUsOZqNBc+wuO3AXnWMuxvJUFdrbHEn8jQdYwlo39Ad6KD5ESh0za4vyspgUvZNasb52i4x6NLp5950T2ufmfSalnt+57517QSTFf9sp1pxysBaixWW8lQrtr7GJnwPG6UfabQpGP9XTx1/GIplvpeBm/7lDE4KnBZM+f31joX6+KLIb/EYBpuIU6oKUmoLd9PSjxqxqDR2cC6if4gatv38Q4mae3bv876yPOPz0VCKJQMx5u2GvZF2wyMPL3eZyre8JZuGuK7Bh3irDVd3shoX3vctkZniypMbZlakN27cC7vex3BfnCjZ1i5st710yuYMazf1l/ZOeV8Hl/0hmu/9+PuaC9PKoOS/Zr2YWbkjDaOftG25i6nhvxkzGafypvtPP50sxNPDQ17CRpmci7wWugU3JgFXdYRcq2/D7dyv8i39pdXCtRfZy88MTmiYckYLAcBK3EOzWjp3Pxc5baVC4XQXcTqPn7lRt0Qj1+ecP4ZI7sW2TMEnPSvjb/OaDZNHkyDSSpTp7aClEckAyNSEhgL9UBvCDCayD2Zhe62xxGkQaF9vTSzbsNKHg4vqwiD44ELBxOlA44Agu9kf8Rj+3sRufIHxpttawX2tynWHi2E/SxO/72F7aiRFmaE/uIdaW718jOYZ5OePiKordpNcp+Yz+2toWaDG7D78uxk5Zp7o1Mj71zeLlepzqyoTZ+kmnK0oiCvte88GMKC2+2mBuwZYGi5ysocJddTZMnk9zJ14mW9tBmrBzO9DSwDF/aVUSiKweGJ8j0gJ8PJA9KBNxZIpLo3ZGIS0G6zmxHgPlYwLSC2kmk3Z1sIQ82dBXBGZbafhZHpqzWwklSVLIUWwlumQmLbPwgmNFfEHs6j8/39F9JgaDERPT1S4ILIQfLumhV7GiXJoCet5K5vIe358thb8JlFwxRw/yqfaQz6XLwl/zywaCBlsWxGNaleCOA5wD4lngPJkWYlx41BdMpI3H0s7Rk1RTnKFEN4Mo6oFDtZzUA+RHoeSMC0CekcwLIt4trDmAv/aT8QI7I5kDPtzsUvf8v/FE1irDtYtxlvgHvZRSCvzUWz8X64sJEszkXpvMsdiCtHW/3aTdmrgVmuCjn8MU5dLFDQj6msNbTT92h/3KzMTwR51Ab9+BUYKtDIxSdC3Tt7Z1rwsw60rRPOh+QyYI1ipFNc4I33s2zA3q3qyXorqBQRahSWPt4v52HKnNrO53vuOPdj1IOwzMmLNWYcTmSZiHT8e6xmKWSWxB+b6I5+0LskGeGqGbd61fXwvEbmrsYIxghi1rwokXaDqurObt6LPjd8oljchudlj5gqVi+npyOta7LkDUxZJGa13zrYW29+q8SlZLZNbed8zVhnN2UGJ0434uLfvkimVorkHHUfYY+Ft5VaK1mJrirwxs4ksf9uB8C2O21QuxpUD8jkOqY9aOVzMvIPbREDeFiGUhKapMM6DEIoeJSDgkag544hmrONlw/iwQsgf41Ftzl/t4wNU3UNmCxtPl8y3ebRG3JZQ2ZuAbJyqLfnSPTdBMKC8/dlm3ZJOl68nTwlcdhLc72ilnM189SZ0iuUNAGQdWG9701ZjUMhxD48Bz84H9cdTJGC4VItGjNJzQFvu7LehZY79bC3/LumgvZsFjSyyW2Ev0BlyHZpygKHZ0GUwHS5TUXrrneC/nip8RW4hnwrNHKtAFmQ8NuhwzbipBffVVqSaVuCbjuYLBHlIwu0amaU2IqIik3UQbtkxoxwdTA4h0LaokwoNWO3vz9+6vaKgrE/UUC2GRsDXjUf0AT+jxLqEUMvvcX+j0L6YVHjH5R0PDWlWxK/tB4tX8qBm+GfRq+fHV5EO7zqFDDDnHZKFpU8OIjugOMfxVhPfa7T0l/d1b8krmom7ij5mOKuXITlkkZjMJb8Eo8Q4HcUMM0qzxm/pd+HvwEAJBvK8R+839klXhezL5vt3ni414a5ZPiNXqB0r4i0YC0khB/pZeMYInMMh6PP/k1ev92PRfg2jGfTH7yX214lP0lX5MmM5oeIIvwNiWEYLqSWXx1p/znJ2MBVf09gxodT3FbjJ7n/2kgBhaXlF0Cz3tjOqRnPaeiM6OxgcH03vuTcbVzxuK6diAZzE+P+Z4RtBPoTWsBqsyWezxlDU8T7m3pa3TP2dhD3GJNNXDA/6oLUR4NTpYj+NV10UK0CGsVRwzo8niDVvNiM4SwNd3+urW508btNhKhQyTYmwuvtyn5ljdeykbLAwECyMKCfM7sDLjhxNdKsgeeAbS7VvWqiadhnEz7CUbGi+8OLngDDdghUZjlb+E1Z6pVNnu+SXHEmtPPNGhAR/uTa9uyVKBo6YyfFsQYzFCE+GH+ooDQOVEMwig9/CtPMy9p6AJkkcWS5hf+icjnvS4NYbtYnK9aomtjKdQ1vNF4ecEvIIyPHLTvyp+LeQvxZ00Z1UUnc7hz2JvK8YGu1yMjI7TcoJN7m1nkd47DPtaSHIHtRc9qxiojLMj+mpknXlYgVXSzEIEiqG+0l9axet23qTt9wgnz1qVD2Ywu/LmnUHCSWice7DkOAUc6HrlJJRICKUzCFUfJtzIu2WFpdtYvKM+69E20S/MOwQKBt8meB5W917Do0OliTLVeyrf4ZR6ZI6e8NGmRR1Naby3gjl49fI97AQ3v15aBg+OZoYzRIV5VnWZPHuwxJURQoWou3OrT9B8DngH+R3GA4RGDGJjh1YGA/NDffaxAde9IbFXFC7UXwzfPwHNnzzqRgPfa5t61nkBaLyQW0J/44SCiCu/JU0Xp6fe+7/nTcZ11QrbdB/rfhP4alf1k646sX2wQm6NejHzYsoF/WAbo6Mqb3zQlgR80Uj4d+m8TbwvDflAfConV1X+YsgR7nlYYUT1CSOIqpb75axQN8SJukE+rqof/DmxM8aYyXi5/qC3Y0nPeXpcyklZ85HYLapqpMaK2dkCiiyLxpz6FlW4aDfa/KfYxws55TykyOp5DgYaRarcaIhzHNNN/hrgG2IPKau9GgnMmzCNrSHI3yxTBfpdii3jT5Q7tBufhTz9vQf/KWGGKMawUi72wYZ3DLKfRlqkPGMK0njrcc01SO9I4rTVB9CJoLn4p01Fjzk6zEBVjbnnwTZWf8z9ssnN1aKXuEzj8jXMm/SsC3uI6SbPTETt5kkL3c+CA8BJVPDNrBjim+vfQa0gdv5td5Ht6jvIkzk2+0LNny8UbsbzYUtvfld3DPRamUrNujMcmfipJJDCExdWsokRw6vdi9YdQ2e6wcHFlOuqpyq+wakPmEDhG1idIF7j7BFhZgBWpnmRc2X8YqqTF12nd8N/5ejhY9ZgkYYJhN8oHZjAIgD0c7uSAN/a5Z+nZd4gssEKcVWdErON6oe+iWoP5ukbANw/BSdypAr8RVaISUk13AWYSNy0xdv0j9eTnoezuBwb8LmBOHKgr0qzSSN8jpwYTjhcpa1Lm9sA7iSUGNmKoo+W2AxaUWTBQ5uVgX7GohhYZejCALZRzvU99TdjGWNrekzwyQTRBXhqww7ez7/xTllQf0T4xZ8I71JesWbLIQZQ0BDHkHIdTaTCgXAyxSpcfKWtN7ELTQ7SPXd5QNYIBKxwmzX6ZHowD/et8HRK962Xy8s1GZK9FPCTerrKSwz8WxFuSnb3Pcqtfu2q2kBj/Jrsi2tK9DjDTblZ+jmECfCAOJ5HOAo/44zK4XK6igyicmF+euL6Vl6yakZwxhF1Q/3agGMM4PGtAY/myEFZ6QkA5sOgXiJEo644ZDsmLc/X5r8qPgaNYzmS5ja3QX6zkWJSBxU5T5UOP7Knnc+94PPCX2YX3FldvFg3F/lGiJw7hhZ+C83QO8irQEy54M+6eh4Cf/G+nHZ6wSy7vG9I7gBqZ3PEuP2vPbIZkCKoD6XpkHHFBTrapBvk1y6qhuCDWb0Bi3p7ogdgw8aAhuEhWWHel6RaRWU87eP9MpsBW/82oQRCOoiZeP5j697bsfJ91XdX0oM08y2wkhJH62VEpOTLSqR0Qh0pZd0FrkV9vrJSbCvwrb95oTELyaGBx7KQf8xR/brQ0k1EEPcJfqA8e8NbcAogOW6PxEx/C+moDUztKd/uyoWIyBy29BXBv7qpQ0S2ezcYPG0RNapobAFCmbqvfbrT65uSnaP6evsCaDzP9epxRgFEVyKjTJbnKtcbNiw645cO87PvlnBJYgPHOtOB4Wowku9F9mO3Q752RKJgKzB8SoALIxQPP/jB7sht5AxmPOGbezef/OYX2IDNXS7Qclk2WbHBUNNTpZwHAp8ujO5ac39r4qE3OzplTlm5o7R3vD7NGWFwWjaxuKloDAoSkhcfdqx7lrCqPfmXqFvJ41QjyYhR2OBcNsG7hTlOlYpbqFDEVxHEPWxt+xEuQgZMfuN81P+16fXffvl7RQtO8q//9nfLCqQm/beNuhEdkIR55qHTk6+3+7ysvux8np3hHhb7dUXfawG9GP/f1/pZ4q7+CQblFAtdJqQuW/z7k+f/5ZvJ/17LX69lVPHm+d/3wMgxXV95NtZo7f+fc+//O/Js9vvqqp2+FuxXfz81WlUq54zcVnYG2fvm4aGdni92nhcMPa4Qs2Mey63ptmcT3YAFy2nR/hiGHbMLEr8r/FmS/uf6/C7uuv/pkjomp+f/nvf36lOzhzIh76ef/vGk/X7Yuu8TNvVm3bb9+2AOp3ge/0MmsGOLkPuX8f47GLa++lskuf/TwelTX9suyVl8q8wfpVPYB8w2TqDQXefXfcJUbNrBQ592cft1P7gTCrQHVMnUXvF/vfkddo2I/tn109cDwsRLan48bH/Pwr1z75+TrLK1sqrPtVqzgFGyhv3+363i8dmRuY+tNp1bs/tWmiuwv4swK9ymaOG+KJuCak7xMv5D+hWH598HlUJ/Vp5I+D9fZ3Lq6lKmA74CwM7iIdZFwJb0zpAdHz4cj69b3rBi/3O5HZVvbXfuAx2dblh0xrk8/9K++fvsvlb237f5ck3+R0jOht/quZt9tuox7NDMr73/+dT++jnzba5fzU54AlqJXhQ7Z5nNfFDQLz3Uyn7vt+ns+H9zr09H3jduXvhw4+wN74+e3fd9onpcTPXDRvOa+8sfNf96bv/v+f+Ci2ow43eec/v6vf9z8dTsVXNO/y+2ebZK/O3ekB0C9j/mLc+9969TXqOb+0HZqRkTNi6UMi6z/NZ6PO9Qqn7etA0K1+MrHnr/v352f9332/ai6n/+nT+8/8u17mDFS24bGA7ogJbgT69nt5Sv7Fv9vG568Y/6vuMx3/7furf0MGuDs/U1kEGlennfdO2/pZvXf73978rR8JBvRrqfV6UyJPhayscLVtZ9mhP3NIp7b/A/kN7vi/aCplAYHkSBBocYDmwFTfsxNGSDRocYGK6DD7hnWPcUdKL+q/BmFiAnb/sTru9/zriv+xa7DCR5UvTdz7X/PzUWqYH06wG5N//cOw86v/8mSDph9hPOnzs5xD997vPfsw1ygP8UmYV/73AChQ7+/3DiWe/+b3uKFEG2gk7/B6byzT//MyqcnjFvtsUkRpARnq5+LuucEpoAUEsDBBQAAgAIAGCwflTXGsa7TwAAAGsAAAAbAAAAdW5pdmVyc2FsL3VuaXZlcnNhbC5wbmcueG1ss7GvyM1RKEstKs7Mz7NVMtQzULK34+WyKShKLctMLVeosFUysrDUM4AAJYVKWyUTIwS3PDOlJMNWydzEFCGWkZqZnlFiq2RqitCnDzQTAFBLAQIAABQAAgAIAOULIVE2YVgCRwMAAOEJAAAUAAAAAAAAAAEAAAAAAAAAAAB1bml2ZXJzYWwvcGxheWVyLnhtbFBLAQIAABQAAgAIAF2wflRu3QyufQcAAGgZAAAdAAAAAAAAAAEAAAAAAHkDAAB1bml2ZXJzYWwvY29tbW9uX21lc3NhZ2VzLmxuZ1BLAQIAABQAAgAIAF2wflS2svfIpQAAAIIBAAAuAAAAAAAAAAEAAAAAADELAAB1bml2ZXJzYWwvcGxheWJhY2tfYW5kX25hdmlnYXRpb25fc2V0dGluZ3MueG1sUEsBAgAAFAACAAgAXbB+VMxLVllUBgAAoSAAACcAAAAAAAAAAQAAAAAAIgwAAHVuaXZlcnNhbC9mbGFzaF9wdWJsaXNoaW5nX3NldHRpbmdzLnhtbFBLAQIAABQAAgAIAF2wflQfCdpZjwMAAKYMAAAhAAAAAAAAAAEAAAAAALsSAAB1bml2ZXJzYWwvZmxhc2hfc2tpbl9zZXR0aW5ncy54bWxQSwECAAAUAAIACABdsH5UxkhOo08GAAArIAAAJgAAAAAAAAABAAAAAACJFgAAdW5pdmVyc2FsL2h0bWxfcHVibGlzaGluZ19zZXR0aW5ncy54bWxQSwECAAAUAAIACABdsH5US7QSM8MBAABkBgAAHwAAAAAAAAABAAAAAAAcHQAAdW5pdmVyc2FsL2h0bWxfc2tpbl9zZXR0aW5ncy5qc1BLAQIAABQAAgAIAF2wflT6+DoocAAAAHkAAAAcAAAAAAAAAAEAAAAAABwfAAB1bml2ZXJzYWwvbG9jYWxfc2V0dGluZ3MueG1sUEsBAgAAFAACAAgAYLB+VPSQ4xNoRgAAHGEAABcAAAAAAAAAAAAAAAAAxh8AAHVuaXZlcnNhbC91bml2ZXJzYWwucG5nUEsBAgAAFAACAAgAYLB+VNcaxrtPAAAAawAAABsAAAAAAAAAAQAAAAAAY2YAAHVuaXZlcnNhbC91bml2ZXJzYWwucG5nLnhtbFBLBQYAAAAACgAKAAYDAADrZgAAAAA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Video giới thiệu về các món ăn trên thế"/>
  <p:tag name="ISPRING_SLIDE_INDENT_LEVEL" val="0"/>
  <p:tag name="ISPRING_PRESENTER_ID" val="{8AFFD3E4-1018-4031-A9FE-2CD11DBA0FD9}"/>
  <p:tag name="ISPRING_PLAYER_LAYOUT_TYPE" val="Full"/>
  <p:tag name="ISPRING_SLIDE_ID_2" val="{E7F6A233-3132-4667-A6CE-0F74854E00AA}"/>
  <p:tag name="GENSWF_ADVANCE_TIME" val="157.44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Giới thiệu trò chơi"/>
  <p:tag name="ISPRING_SLIDE_INDENT_LEVEL" val="0"/>
  <p:tag name="ISPRING_PRESENTER_ID" val="{8AFFD3E4-1018-4031-A9FE-2CD11DBA0FD9}"/>
  <p:tag name="ISPRING_PLAYER_LAYOUT_TYPE" val="Full"/>
  <p:tag name="ISPRING_PLAYER_PLAYLIST_ID" val="ba24840d3899be94b75118923c3e7ac10d975868"/>
  <p:tag name="ISPRING_SLIDE_ID_2" val="{8C52C5F1-2331-439D-ACD1-DF2607D8A049}"/>
  <p:tag name="GENSWF_ADVANCE_TIME" val="35.059"/>
  <p:tag name="TIMING" val="|2.46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Trò chơi &quot;Bé tài giỏi&quot;"/>
  <p:tag name="ISPRING_SLIDE_INDENT_LEVEL" val="0"/>
  <p:tag name="ISPRING_PRESENTER_ID" val="{8AFFD3E4-1018-4031-A9FE-2CD11DBA0FD9}"/>
  <p:tag name="ISPRING_PLAYER_LAYOUT_TYPE" val="Full"/>
  <p:tag name="ISPRING_PLAYER_PLAYLIST_ID" val="fd60df81e6a4a9541f1e08d86ca81b4489ea91e8"/>
  <p:tag name="ISPRING_SLIDE_ID_2" val="{5FDD6F2A-F5F8-4947-877C-25FFBCB0D8F5}"/>
  <p:tag name="GENSWF_ADVANCE_TIME" val="32.11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Kết"/>
  <p:tag name="ISPRING_SLIDE_INDENT_LEVEL" val="0"/>
  <p:tag name="ISPRING_PRESENTER_ID" val="{8AFFD3E4-1018-4031-A9FE-2CD11DBA0FD9}"/>
  <p:tag name="ISPRING_PLAYER_LAYOUT_TYPE" val="Full"/>
  <p:tag name="ISPRING_PLAYER_PLAYLIST_ID" val="ba24840d3899be94b75118923c3e7ac10d975868"/>
  <p:tag name="ISPRING_SLIDE_ID_2" val="{6C990CE0-42D3-4A0F-B0AA-F6E5F3D36218}"/>
  <p:tag name="GENSWF_ADVANCE_TIME" val="16.065"/>
  <p:tag name="TIMING" val="|3.17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Giới thiệu"/>
  <p:tag name="ISPRING_SLIDE_INDENT_LEVEL" val="0"/>
  <p:tag name="ISPRING_PRESENTER_ID" val="{8AFFD3E4-1018-4031-A9FE-2CD11DBA0FD9}"/>
  <p:tag name="ISPRING_PLAYER_LAYOUT_TYPE" val="Full"/>
  <p:tag name="ISPRING_PLAYER_PLAYLIST_ID" val="ba24840d3899be94b75118923c3e7ac10d975868"/>
  <p:tag name="ISPRING_SLIDE_ID_2" val="{B6A7817E-479E-4010-BFFD-90202744D463}"/>
  <p:tag name="GENSWF_ADVANCE_TIME" val="21.560"/>
  <p:tag name="TIMING" val="|2.299|1.074|3.94|3.341|2.546|3.21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Chào hỏi"/>
  <p:tag name="ISPRING_SLIDE_INDENT_LEVEL" val="0"/>
  <p:tag name="ISPRING_PRESENTER_ID" val="{8AFFD3E4-1018-4031-A9FE-2CD11DBA0FD9}"/>
  <p:tag name="ISPRING_PLAYER_LAYOUT_TYPE" val="Full"/>
  <p:tag name="ISPRING_PLAYER_PLAYLIST_ID" val="ba24840d3899be94b75118923c3e7ac10d975868"/>
  <p:tag name="ISPRING_SLIDE_ID_2" val="{0E97DD25-E2FE-4890-A146-CEAFFAC474A6}"/>
  <p:tag name="GENSWF_ADVANCE_TIME" val="16.90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Bài hát: &quot;Mùa giáng sinh vui vẻ của bé&quot;"/>
  <p:tag name="ISPRING_SLIDE_INDENT_LEVEL" val="0"/>
  <p:tag name="ISPRING_PRESENTER_ID" val="{8AFFD3E4-1018-4031-A9FE-2CD11DBA0FD9}"/>
  <p:tag name="ISPRING_PLAYER_LAYOUT_TYPE" val="Full"/>
  <p:tag name="ISPRING_SLIDE_ID_2" val="{D73A9B27-C4A6-490A-806B-3C22E212E018}"/>
  <p:tag name="GENSWF_ADVANCE_TIME" val="46.34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Giới thiệu vào bài"/>
  <p:tag name="ISPRING_SLIDE_INDENT_LEVEL" val="0"/>
  <p:tag name="ISPRING_PRESENTER_ID" val="{8AFFD3E4-1018-4031-A9FE-2CD11DBA0FD9}"/>
  <p:tag name="ISPRING_PLAYER_LAYOUT_TYPE" val="Full"/>
  <p:tag name="ISPRING_PLAYER_PLAYLIST_ID" val="ba24840d3899be94b75118923c3e7ac10d975868"/>
  <p:tag name="ISPRING_SLIDE_ID_2" val="{14B72E46-E042-4643-87C6-23FB97EAF8FF}"/>
  <p:tag name="GENSWF_ADVANCE_TIME" val="17.307"/>
  <p:tag name="TIMING" val="|10.937|2.19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Video về lễ giáng sinh"/>
  <p:tag name="ISPRING_SLIDE_INDENT_LEVEL" val="0"/>
  <p:tag name="ISPRING_PRESENTER_ID" val="{8AFFD3E4-1018-4031-A9FE-2CD11DBA0FD9}"/>
  <p:tag name="ISPRING_PLAYER_LAYOUT_TYPE" val="Full"/>
  <p:tag name="ISPRING_SLIDE_ID_2" val="{BCDD41E4-7711-48A4-AFE2-19F8E35D29F8}"/>
  <p:tag name="GENSWF_ADVANCE_TIME" val="134.31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.quiz"/>
  <p:tag name="ISPRING_QUIZ_FULL_PATH" val="D:\NGỌC\BAIGIANGELEARINGNGOC\KHAMPHANOEL\GA noel\quiz\quiz1.quiz"/>
  <p:tag name="ISPRING_QUIZ_RELATIVE_PATH" val="GA noel\quiz\quiz1.quiz"/>
  <p:tag name="ISPRING_CUSTOM_TIMING_USED" val="1"/>
  <p:tag name="GENSWF_SLIDE_TITLE" val="Chùm câu hỏi"/>
  <p:tag name="ISPRING_SLIDE_INDENT_LEVEL" val="0"/>
  <p:tag name="ISPRING_PRESENTER_ID" val="{8AFFD3E4-1018-4031-A9FE-2CD11DBA0FD9}"/>
  <p:tag name="ISPRING_PLAYER_LAYOUT_TYPE" val="Full"/>
  <p:tag name="ISPRING_SLIDE_ID_2" val="{6D4A0F17-EE99-473E-B328-53954C22F018}"/>
  <p:tag name="GENSWF_ADVANCE_TIME" val="1.31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Khen trẻ"/>
  <p:tag name="ISPRING_SLIDE_INDENT_LEVEL" val="0"/>
  <p:tag name="ISPRING_PRESENTER_ID" val="{8AFFD3E4-1018-4031-A9FE-2CD11DBA0FD9}"/>
  <p:tag name="ISPRING_PLAYER_LAYOUT_TYPE" val="Full"/>
  <p:tag name="ISPRING_PLAYER_PLAYLIST_ID" val="ba24840d3899be94b75118923c3e7ac10d975868"/>
  <p:tag name="ISPRING_SLIDE_ID_2" val="{DA8558B7-0472-4E46-BAB7-30603F03ED96}"/>
  <p:tag name="GENSWF_ADVANCE_TIME" val="19.628"/>
  <p:tag name="TIMING" val="|3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Giới thiệu về các món ăn"/>
  <p:tag name="ISPRING_SLIDE_INDENT_LEVEL" val="0"/>
  <p:tag name="ISPRING_PRESENTER_ID" val="{8AFFD3E4-1018-4031-A9FE-2CD11DBA0FD9}"/>
  <p:tag name="ISPRING_PLAYER_LAYOUT_TYPE" val="Full"/>
  <p:tag name="ISPRING_PLAYER_PLAYLIST_ID" val="ba24840d3899be94b75118923c3e7ac10d975868"/>
  <p:tag name="ISPRING_SLIDE_ID_2" val="{32789EFB-A0AE-46FC-A16F-FBCE37E6094C}"/>
  <p:tag name="GENSWF_ADVANCE_TIME" val="8.289"/>
  <p:tag name="TIMING" val="|1.6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546</TotalTime>
  <Words>110</Words>
  <Application>Microsoft Office PowerPoint</Application>
  <PresentationFormat>On-screen Show (4:3)</PresentationFormat>
  <Paragraphs>23</Paragraphs>
  <Slides>12</Slides>
  <Notes>12</Notes>
  <HiddenSlides>0</HiddenSlides>
  <MMClips>5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Segoe UI</vt:lpstr>
      <vt:lpstr>Segoe UI Semibold</vt:lpstr>
      <vt:lpstr>Times New Roman</vt:lpstr>
      <vt:lpstr>Office Theme</vt:lpstr>
      <vt:lpstr>ỦY BAN NHÂN DÂN QUẬN LONG BIÊN TRƯỜNG MẦM NON THẠCH CẦU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Chúc mừng các con đã trả lời đúng hết các câu hỏi của cô. </vt:lpstr>
      <vt:lpstr>PowerPoint Presentation</vt:lpstr>
      <vt:lpstr>PowerPoint Presentation</vt:lpstr>
      <vt:lpstr>TRÒ CHƠI BÉ TÀI GIỎI</vt:lpstr>
      <vt:lpstr>PowerPoint Presentation</vt:lpstr>
      <vt:lpstr>Bài học của chúng mình ngày hôm nay đến đây là hết rồi. Cô chúc các con có một mùa giáng sinh vui vẻ và ấm áp bên gia đình.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 noel</dc:title>
  <dc:creator>Windows User</dc:creator>
  <cp:lastModifiedBy>Admin</cp:lastModifiedBy>
  <cp:revision>74</cp:revision>
  <dcterms:created xsi:type="dcterms:W3CDTF">2019-11-03T11:49:59Z</dcterms:created>
  <dcterms:modified xsi:type="dcterms:W3CDTF">2022-03-30T15:03:04Z</dcterms:modified>
</cp:coreProperties>
</file>