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7" y="-2459"/>
            <a:ext cx="9163665" cy="6872749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828800" y="3556716"/>
            <a:ext cx="6045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 Ông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alt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: Nhà trẻ  ( 24 – 36 tháng tuổi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63875" y="5955429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74812" y="272179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02465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82700" y="2623266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</a:t>
            </a:r>
            <a:r>
              <a:rPr lang="vi-VN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7030A0"/>
                </a:solidFill>
              </a:rPr>
              <a:t>Hoạt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động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kết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thúc</a:t>
            </a:r>
            <a:r>
              <a:rPr lang="en-US" sz="5400" u="sng" dirty="0" smtClean="0">
                <a:solidFill>
                  <a:srgbClr val="7030A0"/>
                </a:solidFill>
              </a:rPr>
              <a:t>: </a:t>
            </a:r>
            <a:r>
              <a:rPr lang="en-US" sz="5400" u="sng" dirty="0" err="1" smtClean="0">
                <a:solidFill>
                  <a:srgbClr val="7030A0"/>
                </a:solidFill>
              </a:rPr>
              <a:t>Trò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Hết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Explosion 1 9"/>
          <p:cNvSpPr/>
          <p:nvPr/>
        </p:nvSpPr>
        <p:spPr>
          <a:xfrm>
            <a:off x="228600" y="-2286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Tỏa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nắng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con </a:t>
            </a:r>
            <a:r>
              <a:rPr lang="en-US" sz="2000" dirty="0" err="1" smtClean="0">
                <a:solidFill>
                  <a:srgbClr val="00B050"/>
                </a:solidFill>
              </a:rPr>
              <a:t>vè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nhé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dưới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thôi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cùng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cạnh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mặt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138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Hoạt động kết thúc: Trò chơi</vt:lpstr>
      <vt:lpstr>PowerPoint Presentation</vt:lpstr>
    </vt:vector>
  </TitlesOfParts>
  <Company>andongnhi.violet.vn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</cp:lastModifiedBy>
  <cp:revision>14</cp:revision>
  <dcterms:created xsi:type="dcterms:W3CDTF">2017-09-08T12:36:52Z</dcterms:created>
  <dcterms:modified xsi:type="dcterms:W3CDTF">2021-10-23T17:33:40Z</dcterms:modified>
</cp:coreProperties>
</file>