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1" y="-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2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2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5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1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9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2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9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0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6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2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D0AA-1668-4825-9ADD-360BA4087B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C0F05-46B3-42C3-909B-FD3577111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7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9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5807" y="346841"/>
            <a:ext cx="618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597" y="993172"/>
            <a:ext cx="1377984" cy="1159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5807" y="2215055"/>
            <a:ext cx="54469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58"/>
    </mc:Choice>
    <mc:Fallback>
      <p:transition spd="slow" advTm="2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8966" y="2065282"/>
            <a:ext cx="77802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5903" y="1340069"/>
            <a:ext cx="69920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2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8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945" cy="6858000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5573" cy="7204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729"/>
          <a:stretch/>
        </p:blipFill>
        <p:spPr>
          <a:xfrm>
            <a:off x="2853559" y="1671145"/>
            <a:ext cx="2041634" cy="5005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0065"/>
          <a:stretch/>
        </p:blipFill>
        <p:spPr>
          <a:xfrm>
            <a:off x="5970365" y="1183724"/>
            <a:ext cx="2027517" cy="549297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41190" y="2142199"/>
            <a:ext cx="2948151" cy="165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71345" y="346841"/>
            <a:ext cx="530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9"/>
            <a:ext cx="12192000" cy="6858000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1631731" y="5391805"/>
            <a:ext cx="9853448" cy="61485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9" b="9989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7692" y="1895268"/>
            <a:ext cx="2042337" cy="3740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56" l="0" r="981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21471"/>
            <a:ext cx="2030144" cy="4614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25105" y="1664435"/>
            <a:ext cx="195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1558" y="498251"/>
            <a:ext cx="167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540156" y="2219741"/>
            <a:ext cx="3302955" cy="137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1072977">
            <a:off x="5333853" y="1419942"/>
            <a:ext cx="914467" cy="295233"/>
          </a:xfrm>
          <a:prstGeom prst="rightArrow">
            <a:avLst>
              <a:gd name="adj1" fmla="val 53651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8794626">
            <a:off x="8938093" y="5054208"/>
            <a:ext cx="895927" cy="3654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 animBg="1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2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0627" y="197469"/>
            <a:ext cx="7457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00" y="1682967"/>
            <a:ext cx="3103580" cy="4465583"/>
          </a:xfrm>
          <a:prstGeom prst="rect">
            <a:avLst/>
          </a:prstGeom>
        </p:spPr>
      </p:pic>
      <p:sp>
        <p:nvSpPr>
          <p:cNvPr id="7" name="Minus 6"/>
          <p:cNvSpPr/>
          <p:nvPr/>
        </p:nvSpPr>
        <p:spPr>
          <a:xfrm>
            <a:off x="457200" y="5770177"/>
            <a:ext cx="9908628" cy="37837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5093533" y="3156280"/>
            <a:ext cx="3894083" cy="1576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5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080" y="3094182"/>
            <a:ext cx="3032991" cy="29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8097"/>
            <a:ext cx="12266215" cy="7206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7" b="99833" l="10000" r="92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1992" y="1407072"/>
            <a:ext cx="3354441" cy="4879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1" b="99502" l="3509" r="954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4544" y="2975742"/>
            <a:ext cx="2593428" cy="3310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2982" y="2267856"/>
            <a:ext cx="2676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2473" y="988291"/>
            <a:ext cx="2406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15" cy="7206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070" r="50654" b="9437"/>
          <a:stretch/>
        </p:blipFill>
        <p:spPr>
          <a:xfrm>
            <a:off x="2183874" y="3822309"/>
            <a:ext cx="3191891" cy="28314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533694" y="991224"/>
            <a:ext cx="3231931" cy="5645922"/>
            <a:chOff x="5754412" y="1007818"/>
            <a:chExt cx="3231931" cy="5645922"/>
          </a:xfrm>
        </p:grpSpPr>
        <p:grpSp>
          <p:nvGrpSpPr>
            <p:cNvPr id="10" name="Group 9"/>
            <p:cNvGrpSpPr/>
            <p:nvPr/>
          </p:nvGrpSpPr>
          <p:grpSpPr>
            <a:xfrm>
              <a:off x="5754412" y="1007818"/>
              <a:ext cx="3231931" cy="5628981"/>
              <a:chOff x="6495392" y="1024759"/>
              <a:chExt cx="3231931" cy="562898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826469" y="2688713"/>
                <a:ext cx="2609194" cy="3965027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6495392" y="1024759"/>
                <a:ext cx="3231931" cy="1663954"/>
              </a:xfrm>
              <a:prstGeom prst="triangle">
                <a:avLst>
                  <a:gd name="adj" fmla="val 50477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483923" y="3371699"/>
              <a:ext cx="1942745" cy="3282041"/>
              <a:chOff x="6483923" y="3371699"/>
              <a:chExt cx="1942745" cy="328204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855937" y="4447051"/>
                <a:ext cx="1068297" cy="220668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6483923" y="3371699"/>
                <a:ext cx="1942745" cy="664522"/>
                <a:chOff x="6483923" y="3371699"/>
                <a:chExt cx="1942745" cy="664522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7882758" y="3381259"/>
                  <a:ext cx="543910" cy="65496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3923" y="3371699"/>
                  <a:ext cx="554784" cy="66452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TextBox 1"/>
          <p:cNvSpPr txBox="1"/>
          <p:nvPr/>
        </p:nvSpPr>
        <p:spPr>
          <a:xfrm>
            <a:off x="6039586" y="343418"/>
            <a:ext cx="2115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1600" y="3114423"/>
            <a:ext cx="2582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5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7434" y="2183524"/>
            <a:ext cx="6858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8097"/>
            <a:ext cx="12266215" cy="7206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" b="100000" l="901" r="988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388" y="126124"/>
            <a:ext cx="4229100" cy="6201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5" b="89965" l="4263" r="898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4396" y="1923393"/>
            <a:ext cx="3545764" cy="51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8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186</Words>
  <Application>Microsoft Office PowerPoint</Application>
  <PresentationFormat>Widescreen</PresentationFormat>
  <Paragraphs>21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This PC</cp:lastModifiedBy>
  <cp:revision>23</cp:revision>
  <dcterms:created xsi:type="dcterms:W3CDTF">2021-10-03T09:09:40Z</dcterms:created>
  <dcterms:modified xsi:type="dcterms:W3CDTF">2021-10-07T14:37:42Z</dcterms:modified>
</cp:coreProperties>
</file>