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5" r:id="rId2"/>
    <p:sldId id="257" r:id="rId3"/>
    <p:sldId id="258" r:id="rId4"/>
    <p:sldId id="259" r:id="rId5"/>
    <p:sldId id="260" r:id="rId6"/>
    <p:sldId id="261" r:id="rId7"/>
    <p:sldId id="262" r:id="rId8"/>
    <p:sldId id="263" r:id="rId9"/>
    <p:sldId id="264" r:id="rId1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88" autoAdjust="0"/>
    <p:restoredTop sz="95374" autoAdjust="0"/>
  </p:normalViewPr>
  <p:slideViewPr>
    <p:cSldViewPr>
      <p:cViewPr varScale="1">
        <p:scale>
          <a:sx n="65" d="100"/>
          <a:sy n="65" d="100"/>
        </p:scale>
        <p:origin x="1536" y="60"/>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6607217-43A9-4BBF-B4C9-A3BCA26FE4BE}" type="datetimeFigureOut">
              <a:rPr lang="en-US" smtClean="0"/>
              <a:t>22/05/2022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A182A6C-20F1-4E9B-8036-58B8F5B1FDF9}" type="slidenum">
              <a:rPr lang="en-US" smtClean="0"/>
              <a:t>‹#›</a:t>
            </a:fld>
            <a:endParaRPr lang="en-US"/>
          </a:p>
        </p:txBody>
      </p:sp>
    </p:spTree>
    <p:extLst>
      <p:ext uri="{BB962C8B-B14F-4D97-AF65-F5344CB8AC3E}">
        <p14:creationId xmlns:p14="http://schemas.microsoft.com/office/powerpoint/2010/main" val="2170942809"/>
      </p:ext>
    </p:extLst>
  </p:cSld>
  <p:clrMapOvr>
    <a:masterClrMapping/>
  </p:clrMapOvr>
  <mc:AlternateContent xmlns:mc="http://schemas.openxmlformats.org/markup-compatibility/2006" xmlns:p14="http://schemas.microsoft.com/office/powerpoint/2010/main">
    <mc:Choice Requires="p14">
      <p:transition spd="slow" p14:dur="2000" advClick="0" advTm="1000"/>
    </mc:Choice>
    <mc:Fallback xmlns="">
      <p:transition spd="slow" advClick="0" advTm="100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6607217-43A9-4BBF-B4C9-A3BCA26FE4BE}" type="datetimeFigureOut">
              <a:rPr lang="en-US" smtClean="0"/>
              <a:t>22/05/2022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A182A6C-20F1-4E9B-8036-58B8F5B1FDF9}" type="slidenum">
              <a:rPr lang="en-US" smtClean="0"/>
              <a:t>‹#›</a:t>
            </a:fld>
            <a:endParaRPr lang="en-US"/>
          </a:p>
        </p:txBody>
      </p:sp>
    </p:spTree>
    <p:extLst>
      <p:ext uri="{BB962C8B-B14F-4D97-AF65-F5344CB8AC3E}">
        <p14:creationId xmlns:p14="http://schemas.microsoft.com/office/powerpoint/2010/main" val="4111302094"/>
      </p:ext>
    </p:extLst>
  </p:cSld>
  <p:clrMapOvr>
    <a:masterClrMapping/>
  </p:clrMapOvr>
  <mc:AlternateContent xmlns:mc="http://schemas.openxmlformats.org/markup-compatibility/2006" xmlns:p14="http://schemas.microsoft.com/office/powerpoint/2010/main">
    <mc:Choice Requires="p14">
      <p:transition spd="slow" p14:dur="2000" advClick="0" advTm="1000"/>
    </mc:Choice>
    <mc:Fallback xmlns="">
      <p:transition spd="slow" advClick="0" advTm="100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6607217-43A9-4BBF-B4C9-A3BCA26FE4BE}" type="datetimeFigureOut">
              <a:rPr lang="en-US" smtClean="0"/>
              <a:t>22/05/2022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A182A6C-20F1-4E9B-8036-58B8F5B1FDF9}" type="slidenum">
              <a:rPr lang="en-US" smtClean="0"/>
              <a:t>‹#›</a:t>
            </a:fld>
            <a:endParaRPr lang="en-US"/>
          </a:p>
        </p:txBody>
      </p:sp>
    </p:spTree>
    <p:extLst>
      <p:ext uri="{BB962C8B-B14F-4D97-AF65-F5344CB8AC3E}">
        <p14:creationId xmlns:p14="http://schemas.microsoft.com/office/powerpoint/2010/main" val="3549354330"/>
      </p:ext>
    </p:extLst>
  </p:cSld>
  <p:clrMapOvr>
    <a:masterClrMapping/>
  </p:clrMapOvr>
  <mc:AlternateContent xmlns:mc="http://schemas.openxmlformats.org/markup-compatibility/2006" xmlns:p14="http://schemas.microsoft.com/office/powerpoint/2010/main">
    <mc:Choice Requires="p14">
      <p:transition spd="slow" p14:dur="2000" advClick="0" advTm="1000"/>
    </mc:Choice>
    <mc:Fallback xmlns="">
      <p:transition spd="slow" advClick="0" advTm="1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6607217-43A9-4BBF-B4C9-A3BCA26FE4BE}" type="datetimeFigureOut">
              <a:rPr lang="en-US" smtClean="0"/>
              <a:t>22/05/2022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A182A6C-20F1-4E9B-8036-58B8F5B1FDF9}" type="slidenum">
              <a:rPr lang="en-US" smtClean="0"/>
              <a:t>‹#›</a:t>
            </a:fld>
            <a:endParaRPr lang="en-US"/>
          </a:p>
        </p:txBody>
      </p:sp>
    </p:spTree>
    <p:extLst>
      <p:ext uri="{BB962C8B-B14F-4D97-AF65-F5344CB8AC3E}">
        <p14:creationId xmlns:p14="http://schemas.microsoft.com/office/powerpoint/2010/main" val="2651816103"/>
      </p:ext>
    </p:extLst>
  </p:cSld>
  <p:clrMapOvr>
    <a:masterClrMapping/>
  </p:clrMapOvr>
  <mc:AlternateContent xmlns:mc="http://schemas.openxmlformats.org/markup-compatibility/2006" xmlns:p14="http://schemas.microsoft.com/office/powerpoint/2010/main">
    <mc:Choice Requires="p14">
      <p:transition spd="slow" p14:dur="2000" advClick="0" advTm="1000"/>
    </mc:Choice>
    <mc:Fallback xmlns="">
      <p:transition spd="slow" advClick="0" advTm="1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6607217-43A9-4BBF-B4C9-A3BCA26FE4BE}" type="datetimeFigureOut">
              <a:rPr lang="en-US" smtClean="0"/>
              <a:t>22/05/2022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A182A6C-20F1-4E9B-8036-58B8F5B1FDF9}" type="slidenum">
              <a:rPr lang="en-US" smtClean="0"/>
              <a:t>‹#›</a:t>
            </a:fld>
            <a:endParaRPr lang="en-US"/>
          </a:p>
        </p:txBody>
      </p:sp>
    </p:spTree>
    <p:extLst>
      <p:ext uri="{BB962C8B-B14F-4D97-AF65-F5344CB8AC3E}">
        <p14:creationId xmlns:p14="http://schemas.microsoft.com/office/powerpoint/2010/main" val="1351781286"/>
      </p:ext>
    </p:extLst>
  </p:cSld>
  <p:clrMapOvr>
    <a:masterClrMapping/>
  </p:clrMapOvr>
  <mc:AlternateContent xmlns:mc="http://schemas.openxmlformats.org/markup-compatibility/2006" xmlns:p14="http://schemas.microsoft.com/office/powerpoint/2010/main">
    <mc:Choice Requires="p14">
      <p:transition spd="slow" p14:dur="2000" advClick="0" advTm="1000"/>
    </mc:Choice>
    <mc:Fallback xmlns="">
      <p:transition spd="slow" advClick="0" advTm="1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6607217-43A9-4BBF-B4C9-A3BCA26FE4BE}" type="datetimeFigureOut">
              <a:rPr lang="en-US" smtClean="0"/>
              <a:t>22/05/2022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A182A6C-20F1-4E9B-8036-58B8F5B1FDF9}" type="slidenum">
              <a:rPr lang="en-US" smtClean="0"/>
              <a:t>‹#›</a:t>
            </a:fld>
            <a:endParaRPr lang="en-US"/>
          </a:p>
        </p:txBody>
      </p:sp>
    </p:spTree>
    <p:extLst>
      <p:ext uri="{BB962C8B-B14F-4D97-AF65-F5344CB8AC3E}">
        <p14:creationId xmlns:p14="http://schemas.microsoft.com/office/powerpoint/2010/main" val="761887855"/>
      </p:ext>
    </p:extLst>
  </p:cSld>
  <p:clrMapOvr>
    <a:masterClrMapping/>
  </p:clrMapOvr>
  <mc:AlternateContent xmlns:mc="http://schemas.openxmlformats.org/markup-compatibility/2006" xmlns:p14="http://schemas.microsoft.com/office/powerpoint/2010/main">
    <mc:Choice Requires="p14">
      <p:transition spd="slow" p14:dur="2000" advClick="0" advTm="1000"/>
    </mc:Choice>
    <mc:Fallback xmlns="">
      <p:transition spd="slow" advClick="0" advTm="1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6607217-43A9-4BBF-B4C9-A3BCA26FE4BE}" type="datetimeFigureOut">
              <a:rPr lang="en-US" smtClean="0"/>
              <a:t>22/05/2022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A182A6C-20F1-4E9B-8036-58B8F5B1FDF9}" type="slidenum">
              <a:rPr lang="en-US" smtClean="0"/>
              <a:t>‹#›</a:t>
            </a:fld>
            <a:endParaRPr lang="en-US"/>
          </a:p>
        </p:txBody>
      </p:sp>
    </p:spTree>
    <p:extLst>
      <p:ext uri="{BB962C8B-B14F-4D97-AF65-F5344CB8AC3E}">
        <p14:creationId xmlns:p14="http://schemas.microsoft.com/office/powerpoint/2010/main" val="593381157"/>
      </p:ext>
    </p:extLst>
  </p:cSld>
  <p:clrMapOvr>
    <a:masterClrMapping/>
  </p:clrMapOvr>
  <mc:AlternateContent xmlns:mc="http://schemas.openxmlformats.org/markup-compatibility/2006" xmlns:p14="http://schemas.microsoft.com/office/powerpoint/2010/main">
    <mc:Choice Requires="p14">
      <p:transition spd="slow" p14:dur="2000" advClick="0" advTm="1000"/>
    </mc:Choice>
    <mc:Fallback xmlns="">
      <p:transition spd="slow" advClick="0" advTm="1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6607217-43A9-4BBF-B4C9-A3BCA26FE4BE}" type="datetimeFigureOut">
              <a:rPr lang="en-US" smtClean="0"/>
              <a:t>22/05/2022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A182A6C-20F1-4E9B-8036-58B8F5B1FDF9}" type="slidenum">
              <a:rPr lang="en-US" smtClean="0"/>
              <a:t>‹#›</a:t>
            </a:fld>
            <a:endParaRPr lang="en-US"/>
          </a:p>
        </p:txBody>
      </p:sp>
    </p:spTree>
    <p:extLst>
      <p:ext uri="{BB962C8B-B14F-4D97-AF65-F5344CB8AC3E}">
        <p14:creationId xmlns:p14="http://schemas.microsoft.com/office/powerpoint/2010/main" val="1686994965"/>
      </p:ext>
    </p:extLst>
  </p:cSld>
  <p:clrMapOvr>
    <a:masterClrMapping/>
  </p:clrMapOvr>
  <mc:AlternateContent xmlns:mc="http://schemas.openxmlformats.org/markup-compatibility/2006" xmlns:p14="http://schemas.microsoft.com/office/powerpoint/2010/main">
    <mc:Choice Requires="p14">
      <p:transition spd="slow" p14:dur="2000" advClick="0" advTm="1000"/>
    </mc:Choice>
    <mc:Fallback xmlns="">
      <p:transition spd="slow" advClick="0" advTm="100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6607217-43A9-4BBF-B4C9-A3BCA26FE4BE}" type="datetimeFigureOut">
              <a:rPr lang="en-US" smtClean="0"/>
              <a:t>22/05/2022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A182A6C-20F1-4E9B-8036-58B8F5B1FDF9}" type="slidenum">
              <a:rPr lang="en-US" smtClean="0"/>
              <a:t>‹#›</a:t>
            </a:fld>
            <a:endParaRPr lang="en-US"/>
          </a:p>
        </p:txBody>
      </p:sp>
    </p:spTree>
    <p:extLst>
      <p:ext uri="{BB962C8B-B14F-4D97-AF65-F5344CB8AC3E}">
        <p14:creationId xmlns:p14="http://schemas.microsoft.com/office/powerpoint/2010/main" val="2522634807"/>
      </p:ext>
    </p:extLst>
  </p:cSld>
  <p:clrMapOvr>
    <a:masterClrMapping/>
  </p:clrMapOvr>
  <mc:AlternateContent xmlns:mc="http://schemas.openxmlformats.org/markup-compatibility/2006" xmlns:p14="http://schemas.microsoft.com/office/powerpoint/2010/main">
    <mc:Choice Requires="p14">
      <p:transition spd="slow" p14:dur="2000" advClick="0" advTm="1000"/>
    </mc:Choice>
    <mc:Fallback xmlns="">
      <p:transition spd="slow" advClick="0" advTm="100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6607217-43A9-4BBF-B4C9-A3BCA26FE4BE}" type="datetimeFigureOut">
              <a:rPr lang="en-US" smtClean="0"/>
              <a:t>22/05/2022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A182A6C-20F1-4E9B-8036-58B8F5B1FDF9}" type="slidenum">
              <a:rPr lang="en-US" smtClean="0"/>
              <a:t>‹#›</a:t>
            </a:fld>
            <a:endParaRPr lang="en-US"/>
          </a:p>
        </p:txBody>
      </p:sp>
    </p:spTree>
    <p:extLst>
      <p:ext uri="{BB962C8B-B14F-4D97-AF65-F5344CB8AC3E}">
        <p14:creationId xmlns:p14="http://schemas.microsoft.com/office/powerpoint/2010/main" val="1882524237"/>
      </p:ext>
    </p:extLst>
  </p:cSld>
  <p:clrMapOvr>
    <a:masterClrMapping/>
  </p:clrMapOvr>
  <mc:AlternateContent xmlns:mc="http://schemas.openxmlformats.org/markup-compatibility/2006" xmlns:p14="http://schemas.microsoft.com/office/powerpoint/2010/main">
    <mc:Choice Requires="p14">
      <p:transition spd="slow" p14:dur="2000" advClick="0" advTm="1000"/>
    </mc:Choice>
    <mc:Fallback xmlns="">
      <p:transition spd="slow" advClick="0" advTm="100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6607217-43A9-4BBF-B4C9-A3BCA26FE4BE}" type="datetimeFigureOut">
              <a:rPr lang="en-US" smtClean="0"/>
              <a:t>22/05/2022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A182A6C-20F1-4E9B-8036-58B8F5B1FDF9}" type="slidenum">
              <a:rPr lang="en-US" smtClean="0"/>
              <a:t>‹#›</a:t>
            </a:fld>
            <a:endParaRPr lang="en-US"/>
          </a:p>
        </p:txBody>
      </p:sp>
    </p:spTree>
    <p:extLst>
      <p:ext uri="{BB962C8B-B14F-4D97-AF65-F5344CB8AC3E}">
        <p14:creationId xmlns:p14="http://schemas.microsoft.com/office/powerpoint/2010/main" val="668828087"/>
      </p:ext>
    </p:extLst>
  </p:cSld>
  <p:clrMapOvr>
    <a:masterClrMapping/>
  </p:clrMapOvr>
  <mc:AlternateContent xmlns:mc="http://schemas.openxmlformats.org/markup-compatibility/2006" xmlns:p14="http://schemas.microsoft.com/office/powerpoint/2010/main">
    <mc:Choice Requires="p14">
      <p:transition spd="slow" p14:dur="2000" advClick="0" advTm="1000"/>
    </mc:Choice>
    <mc:Fallback xmlns="">
      <p:transition spd="slow" advClick="0" advTm="100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6607217-43A9-4BBF-B4C9-A3BCA26FE4BE}" type="datetimeFigureOut">
              <a:rPr lang="en-US" smtClean="0"/>
              <a:t>22/05/2022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A182A6C-20F1-4E9B-8036-58B8F5B1FDF9}" type="slidenum">
              <a:rPr lang="en-US" smtClean="0"/>
              <a:t>‹#›</a:t>
            </a:fld>
            <a:endParaRPr lang="en-US"/>
          </a:p>
        </p:txBody>
      </p:sp>
    </p:spTree>
    <p:extLst>
      <p:ext uri="{BB962C8B-B14F-4D97-AF65-F5344CB8AC3E}">
        <p14:creationId xmlns:p14="http://schemas.microsoft.com/office/powerpoint/2010/main" val="143536161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2000" advClick="0" advTm="1000"/>
    </mc:Choice>
    <mc:Fallback xmlns="">
      <p:transition spd="slow" advClick="0" advTm="1000"/>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21226"/>
            <a:ext cx="9144000" cy="6850602"/>
          </a:xfrm>
          <a:prstGeom prst="rect">
            <a:avLst/>
          </a:prstGeom>
        </p:spPr>
      </p:pic>
    </p:spTree>
    <p:extLst>
      <p:ext uri="{BB962C8B-B14F-4D97-AF65-F5344CB8AC3E}">
        <p14:creationId xmlns:p14="http://schemas.microsoft.com/office/powerpoint/2010/main" val="3250128198"/>
      </p:ext>
    </p:extLst>
  </p:cSld>
  <p:clrMapOvr>
    <a:masterClrMapping/>
  </p:clrMapOvr>
  <mc:AlternateContent xmlns:mc="http://schemas.openxmlformats.org/markup-compatibility/2006" xmlns:p14="http://schemas.microsoft.com/office/powerpoint/2010/main">
    <mc:Choice Requires="p14">
      <p:transition spd="slow" p14:dur="2000" advClick="0" advTm="1000"/>
    </mc:Choice>
    <mc:Fallback xmlns="">
      <p:transition spd="slow" advClick="0" advTm="1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12778" b="87778" l="0" r="100000"/>
                    </a14:imgEffect>
                  </a14:imgLayer>
                </a14:imgProps>
              </a:ext>
              <a:ext uri="{28A0092B-C50C-407E-A947-70E740481C1C}">
                <a14:useLocalDpi xmlns:a14="http://schemas.microsoft.com/office/drawing/2010/main" val="0"/>
              </a:ext>
            </a:extLst>
          </a:blip>
          <a:srcRect/>
          <a:stretch>
            <a:fillRect/>
          </a:stretch>
        </p:blipFill>
        <p:spPr bwMode="auto">
          <a:xfrm>
            <a:off x="8325" y="-1323528"/>
            <a:ext cx="9144000" cy="94604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2944541" y="1208096"/>
            <a:ext cx="5760640" cy="4176464"/>
          </a:xfrm>
          <a:prstGeom prst="rect">
            <a:avLst/>
          </a:prstGeom>
          <a:noFill/>
        </p:spPr>
        <p:txBody>
          <a:bodyPr wrap="square" rtlCol="0">
            <a:prstTxWarp prst="textArchUp">
              <a:avLst>
                <a:gd name="adj" fmla="val 10966181"/>
              </a:avLst>
            </a:prstTxWarp>
            <a:spAutoFit/>
          </a:bodyPr>
          <a:lstStyle/>
          <a:p>
            <a:pPr algn="ctr"/>
            <a:r>
              <a:rPr lang="vi-VN" sz="6000" i="1" dirty="0" smtClean="0">
                <a:solidFill>
                  <a:srgbClr val="FF0000"/>
                </a:solidFill>
                <a:effectLst>
                  <a:outerShdw blurRad="50800" dist="38100" dir="5400000" algn="t" rotWithShape="0">
                    <a:prstClr val="black">
                      <a:alpha val="40000"/>
                    </a:prstClr>
                  </a:outerShdw>
                </a:effectLst>
              </a:rPr>
              <a:t>SỰ TÍCH NGÀY VÀ ĐÊM</a:t>
            </a:r>
            <a:endParaRPr lang="en-US" sz="6000" i="1" dirty="0">
              <a:solidFill>
                <a:srgbClr val="FF0000"/>
              </a:solidFill>
              <a:effectLst>
                <a:outerShdw blurRad="50800" dist="38100" dir="5400000" algn="t" rotWithShape="0">
                  <a:prstClr val="black">
                    <a:alpha val="40000"/>
                  </a:prstClr>
                </a:outerShdw>
              </a:effectLst>
            </a:endParaRPr>
          </a:p>
        </p:txBody>
      </p:sp>
      <p:sp>
        <p:nvSpPr>
          <p:cNvPr id="4" name="TextBox 3"/>
          <p:cNvSpPr txBox="1"/>
          <p:nvPr/>
        </p:nvSpPr>
        <p:spPr>
          <a:xfrm>
            <a:off x="3016549" y="116632"/>
            <a:ext cx="5688632" cy="2677656"/>
          </a:xfrm>
          <a:prstGeom prst="rect">
            <a:avLst/>
          </a:prstGeom>
          <a:noFill/>
        </p:spPr>
        <p:txBody>
          <a:bodyPr wrap="square" rtlCol="0">
            <a:spAutoFit/>
          </a:bodyPr>
          <a:lstStyle/>
          <a:p>
            <a:r>
              <a:rPr lang="vi-VN" sz="2800" dirty="0">
                <a:solidFill>
                  <a:schemeClr val="bg1"/>
                </a:solidFill>
              </a:rPr>
              <a:t>Ngày xửa ngày xưa, Mặt Trăng, Mặt Trời và Gà Trống cùng sống với nhau trên trời. Mặt Trăng mặc cái áo màu trắng, Gà Trống đội một chiếc mũ màu đỏ. Mặt Trăng thích cái mũ đỏ của Gà Trống lắm.</a:t>
            </a:r>
            <a:endParaRPr lang="en-US" sz="2800" dirty="0">
              <a:solidFill>
                <a:schemeClr val="bg1"/>
              </a:solidFill>
            </a:endParaRPr>
          </a:p>
        </p:txBody>
      </p:sp>
    </p:spTree>
    <p:extLst>
      <p:ext uri="{BB962C8B-B14F-4D97-AF65-F5344CB8AC3E}">
        <p14:creationId xmlns:p14="http://schemas.microsoft.com/office/powerpoint/2010/main" val="1318257355"/>
      </p:ext>
    </p:extLst>
  </p:cSld>
  <p:clrMapOvr>
    <a:masterClrMapping/>
  </p:clrMapOvr>
  <mc:AlternateContent xmlns:mc="http://schemas.openxmlformats.org/markup-compatibility/2006" xmlns:p14="http://schemas.microsoft.com/office/powerpoint/2010/main">
    <mc:Choice Requires="p14">
      <p:transition spd="slow" p14:dur="6250" advTm="2000"/>
    </mc:Choice>
    <mc:Fallback xmlns="">
      <p:transition spd="slow" advTm="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1000" fill="hold"/>
                                        <p:tgtEl>
                                          <p:spTgt spid="2">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2">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2">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2">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xit" presetSubtype="0" fill="hold" nodeType="clickEffect">
                                  <p:stCondLst>
                                    <p:cond delay="2000"/>
                                  </p:stCondLst>
                                  <p:childTnLst>
                                    <p:animEffect transition="out" filter="fade">
                                      <p:cBhvr>
                                        <p:cTn id="14" dur="500"/>
                                        <p:tgtEl>
                                          <p:spTgt spid="2">
                                            <p:txEl>
                                              <p:pRg st="0" end="0"/>
                                            </p:txEl>
                                          </p:spTgt>
                                        </p:tgtEl>
                                      </p:cBhvr>
                                    </p:animEffect>
                                    <p:anim calcmode="lin" valueType="num">
                                      <p:cBhvr>
                                        <p:cTn id="15" dur="500"/>
                                        <p:tgtEl>
                                          <p:spTgt spid="2">
                                            <p:txEl>
                                              <p:pRg st="0" end="0"/>
                                            </p:txEl>
                                          </p:spTgt>
                                        </p:tgtEl>
                                        <p:attrNameLst>
                                          <p:attrName>ppt_x</p:attrName>
                                        </p:attrNameLst>
                                      </p:cBhvr>
                                      <p:tavLst>
                                        <p:tav tm="0">
                                          <p:val>
                                            <p:strVal val="ppt_x"/>
                                          </p:val>
                                        </p:tav>
                                        <p:tav tm="100000">
                                          <p:val>
                                            <p:strVal val="ppt_x"/>
                                          </p:val>
                                        </p:tav>
                                      </p:tavLst>
                                    </p:anim>
                                    <p:anim calcmode="lin" valueType="num">
                                      <p:cBhvr>
                                        <p:cTn id="16" dur="500"/>
                                        <p:tgtEl>
                                          <p:spTgt spid="2">
                                            <p:txEl>
                                              <p:pRg st="0" end="0"/>
                                            </p:txEl>
                                          </p:spTgt>
                                        </p:tgtEl>
                                        <p:attrNameLst>
                                          <p:attrName>ppt_y</p:attrName>
                                        </p:attrNameLst>
                                      </p:cBhvr>
                                      <p:tavLst>
                                        <p:tav tm="0">
                                          <p:val>
                                            <p:strVal val="ppt_y"/>
                                          </p:val>
                                        </p:tav>
                                        <p:tav tm="100000">
                                          <p:val>
                                            <p:strVal val="ppt_y+.1"/>
                                          </p:val>
                                        </p:tav>
                                      </p:tavLst>
                                    </p:anim>
                                    <p:set>
                                      <p:cBhvr>
                                        <p:cTn id="17" dur="1" fill="hold">
                                          <p:stCondLst>
                                            <p:cond delay="499"/>
                                          </p:stCondLst>
                                        </p:cTn>
                                        <p:tgtEl>
                                          <p:spTgt spid="2">
                                            <p:txEl>
                                              <p:pRg st="0" end="0"/>
                                            </p:txEl>
                                          </p:spTgt>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1500" fill="hold"/>
                                        <p:tgtEl>
                                          <p:spTgt spid="4"/>
                                        </p:tgtEl>
                                        <p:attrNameLst>
                                          <p:attrName>ppt_x</p:attrName>
                                        </p:attrNameLst>
                                      </p:cBhvr>
                                      <p:tavLst>
                                        <p:tav tm="0">
                                          <p:val>
                                            <p:strVal val="#ppt_x"/>
                                          </p:val>
                                        </p:tav>
                                        <p:tav tm="100000">
                                          <p:val>
                                            <p:strVal val="#ppt_x"/>
                                          </p:val>
                                        </p:tav>
                                      </p:tavLst>
                                    </p:anim>
                                    <p:anim calcmode="lin" valueType="num">
                                      <p:cBhvr additive="base">
                                        <p:cTn id="23" dur="1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xit" presetSubtype="4" fill="hold" grpId="1" nodeType="clickEffect">
                                  <p:stCondLst>
                                    <p:cond delay="10000"/>
                                  </p:stCondLst>
                                  <p:childTnLst>
                                    <p:anim calcmode="lin" valueType="num">
                                      <p:cBhvr additive="base">
                                        <p:cTn id="27" dur="500"/>
                                        <p:tgtEl>
                                          <p:spTgt spid="4"/>
                                        </p:tgtEl>
                                        <p:attrNameLst>
                                          <p:attrName>ppt_x</p:attrName>
                                        </p:attrNameLst>
                                      </p:cBhvr>
                                      <p:tavLst>
                                        <p:tav tm="0">
                                          <p:val>
                                            <p:strVal val="ppt_x"/>
                                          </p:val>
                                        </p:tav>
                                        <p:tav tm="100000">
                                          <p:val>
                                            <p:strVal val="ppt_x"/>
                                          </p:val>
                                        </p:tav>
                                      </p:tavLst>
                                    </p:anim>
                                    <p:anim calcmode="lin" valueType="num">
                                      <p:cBhvr additive="base">
                                        <p:cTn id="28" dur="500"/>
                                        <p:tgtEl>
                                          <p:spTgt spid="4"/>
                                        </p:tgtEl>
                                        <p:attrNameLst>
                                          <p:attrName>ppt_y</p:attrName>
                                        </p:attrNameLst>
                                      </p:cBhvr>
                                      <p:tavLst>
                                        <p:tav tm="0">
                                          <p:val>
                                            <p:strVal val="ppt_y"/>
                                          </p:val>
                                        </p:tav>
                                        <p:tav tm="100000">
                                          <p:val>
                                            <p:strVal val="1+ppt_h/2"/>
                                          </p:val>
                                        </p:tav>
                                      </p:tavLst>
                                    </p:anim>
                                    <p:set>
                                      <p:cBhvr>
                                        <p:cTn id="29"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3851920" y="-52137"/>
            <a:ext cx="5400600" cy="3539430"/>
          </a:xfrm>
          <a:prstGeom prst="rect">
            <a:avLst/>
          </a:prstGeom>
          <a:noFill/>
        </p:spPr>
        <p:txBody>
          <a:bodyPr wrap="square" rtlCol="0">
            <a:spAutoFit/>
          </a:bodyPr>
          <a:lstStyle/>
          <a:p>
            <a:r>
              <a:rPr lang="vi-VN" sz="2800" dirty="0">
                <a:solidFill>
                  <a:schemeClr val="bg1"/>
                </a:solidFill>
              </a:rPr>
              <a:t>Một hôm, Mặt Trăng nói với Gà Trống:</a:t>
            </a:r>
          </a:p>
          <a:p>
            <a:r>
              <a:rPr lang="vi-VN" sz="2800" dirty="0">
                <a:solidFill>
                  <a:schemeClr val="bg1"/>
                </a:solidFill>
              </a:rPr>
              <a:t>- Chúng mình đổi áo và mũ cho nhau nhé!</a:t>
            </a:r>
          </a:p>
          <a:p>
            <a:r>
              <a:rPr lang="vi-VN" sz="2800" dirty="0">
                <a:solidFill>
                  <a:schemeClr val="bg1"/>
                </a:solidFill>
              </a:rPr>
              <a:t>Gà Trống đáp:</a:t>
            </a:r>
          </a:p>
          <a:p>
            <a:r>
              <a:rPr lang="vi-VN" sz="2800" dirty="0">
                <a:solidFill>
                  <a:schemeClr val="bg1"/>
                </a:solidFill>
              </a:rPr>
              <a:t>- Tớ không thích cái áo màu trắng của cậu. Tớ không đổi mũ lấy áo đâu!</a:t>
            </a:r>
          </a:p>
        </p:txBody>
      </p:sp>
    </p:spTree>
    <p:extLst>
      <p:ext uri="{BB962C8B-B14F-4D97-AF65-F5344CB8AC3E}">
        <p14:creationId xmlns:p14="http://schemas.microsoft.com/office/powerpoint/2010/main" val="1104087620"/>
      </p:ext>
    </p:extLst>
  </p:cSld>
  <p:clrMapOvr>
    <a:masterClrMapping/>
  </p:clrMapOvr>
  <mc:AlternateContent xmlns:mc="http://schemas.openxmlformats.org/markup-compatibility/2006" xmlns:p14="http://schemas.microsoft.com/office/powerpoint/2010/main">
    <mc:Choice Requires="p14">
      <p:transition spd="slow" p14:dur="6000" advClick="0" advTm="17000"/>
    </mc:Choice>
    <mc:Fallback xmlns="">
      <p:transition spd="slow" advClick="0" advTm="17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3075"/>
                                        </p:tgtEl>
                                        <p:attrNameLst>
                                          <p:attrName>style.visibility</p:attrName>
                                        </p:attrNameLst>
                                      </p:cBhvr>
                                      <p:to>
                                        <p:strVal val="visible"/>
                                      </p:to>
                                    </p:set>
                                    <p:anim calcmode="lin" valueType="num">
                                      <p:cBhvr>
                                        <p:cTn id="7" dur="500" fill="hold"/>
                                        <p:tgtEl>
                                          <p:spTgt spid="3075"/>
                                        </p:tgtEl>
                                        <p:attrNameLst>
                                          <p:attrName>ppt_w</p:attrName>
                                        </p:attrNameLst>
                                      </p:cBhvr>
                                      <p:tavLst>
                                        <p:tav tm="0">
                                          <p:val>
                                            <p:fltVal val="0"/>
                                          </p:val>
                                        </p:tav>
                                        <p:tav tm="100000">
                                          <p:val>
                                            <p:strVal val="#ppt_w"/>
                                          </p:val>
                                        </p:tav>
                                      </p:tavLst>
                                    </p:anim>
                                    <p:anim calcmode="lin" valueType="num">
                                      <p:cBhvr>
                                        <p:cTn id="8" dur="500" fill="hold"/>
                                        <p:tgtEl>
                                          <p:spTgt spid="3075"/>
                                        </p:tgtEl>
                                        <p:attrNameLst>
                                          <p:attrName>ppt_h</p:attrName>
                                        </p:attrNameLst>
                                      </p:cBhvr>
                                      <p:tavLst>
                                        <p:tav tm="0">
                                          <p:val>
                                            <p:fltVal val="0"/>
                                          </p:val>
                                        </p:tav>
                                        <p:tav tm="100000">
                                          <p:val>
                                            <p:strVal val="#ppt_h"/>
                                          </p:val>
                                        </p:tav>
                                      </p:tavLst>
                                    </p:anim>
                                    <p:anim calcmode="lin" valueType="num">
                                      <p:cBhvr>
                                        <p:cTn id="9" dur="500" fill="hold"/>
                                        <p:tgtEl>
                                          <p:spTgt spid="3075"/>
                                        </p:tgtEl>
                                        <p:attrNameLst>
                                          <p:attrName>style.rotation</p:attrName>
                                        </p:attrNameLst>
                                      </p:cBhvr>
                                      <p:tavLst>
                                        <p:tav tm="0">
                                          <p:val>
                                            <p:fltVal val="90"/>
                                          </p:val>
                                        </p:tav>
                                        <p:tav tm="100000">
                                          <p:val>
                                            <p:fltVal val="0"/>
                                          </p:val>
                                        </p:tav>
                                      </p:tavLst>
                                    </p:anim>
                                    <p:animEffect transition="in" filter="fade">
                                      <p:cBhvr>
                                        <p:cTn id="10" dur="500"/>
                                        <p:tgtEl>
                                          <p:spTgt spid="3075"/>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fade">
                                      <p:cBhvr>
                                        <p:cTn id="15" dur="1000"/>
                                        <p:tgtEl>
                                          <p:spTgt spid="3">
                                            <p:txEl>
                                              <p:pRg st="0" end="0"/>
                                            </p:txEl>
                                          </p:spTgt>
                                        </p:tgtEl>
                                      </p:cBhvr>
                                    </p:animEffect>
                                    <p:anim calcmode="lin" valueType="num">
                                      <p:cBhvr>
                                        <p:cTn id="16"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7"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100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fade">
                                      <p:cBhvr>
                                        <p:cTn id="22" dur="1000"/>
                                        <p:tgtEl>
                                          <p:spTgt spid="3">
                                            <p:txEl>
                                              <p:pRg st="1" end="1"/>
                                            </p:txEl>
                                          </p:spTgt>
                                        </p:tgtEl>
                                      </p:cBhvr>
                                    </p:animEffect>
                                    <p:anim calcmode="lin" valueType="num">
                                      <p:cBhvr>
                                        <p:cTn id="2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4"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1250"/>
                                  </p:stCondLst>
                                  <p:childTnLst>
                                    <p:set>
                                      <p:cBhvr>
                                        <p:cTn id="28" dur="1" fill="hold">
                                          <p:stCondLst>
                                            <p:cond delay="0"/>
                                          </p:stCondLst>
                                        </p:cTn>
                                        <p:tgtEl>
                                          <p:spTgt spid="3">
                                            <p:txEl>
                                              <p:pRg st="2" end="2"/>
                                            </p:txEl>
                                          </p:spTgt>
                                        </p:tgtEl>
                                        <p:attrNameLst>
                                          <p:attrName>style.visibility</p:attrName>
                                        </p:attrNameLst>
                                      </p:cBhvr>
                                      <p:to>
                                        <p:strVal val="visible"/>
                                      </p:to>
                                    </p:set>
                                    <p:animEffect transition="in" filter="fade">
                                      <p:cBhvr>
                                        <p:cTn id="29" dur="750"/>
                                        <p:tgtEl>
                                          <p:spTgt spid="3">
                                            <p:txEl>
                                              <p:pRg st="2" end="2"/>
                                            </p:txEl>
                                          </p:spTgt>
                                        </p:tgtEl>
                                      </p:cBhvr>
                                    </p:animEffect>
                                    <p:anim calcmode="lin" valueType="num">
                                      <p:cBhvr>
                                        <p:cTn id="30" dur="75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1" dur="75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750"/>
                                  </p:stCondLst>
                                  <p:childTnLst>
                                    <p:set>
                                      <p:cBhvr>
                                        <p:cTn id="35" dur="1" fill="hold">
                                          <p:stCondLst>
                                            <p:cond delay="0"/>
                                          </p:stCondLst>
                                        </p:cTn>
                                        <p:tgtEl>
                                          <p:spTgt spid="3">
                                            <p:txEl>
                                              <p:pRg st="3" end="3"/>
                                            </p:txEl>
                                          </p:spTgt>
                                        </p:tgtEl>
                                        <p:attrNameLst>
                                          <p:attrName>style.visibility</p:attrName>
                                        </p:attrNameLst>
                                      </p:cBhvr>
                                      <p:to>
                                        <p:strVal val="visible"/>
                                      </p:to>
                                    </p:set>
                                    <p:animEffect transition="in" filter="fade">
                                      <p:cBhvr>
                                        <p:cTn id="36" dur="1500"/>
                                        <p:tgtEl>
                                          <p:spTgt spid="3">
                                            <p:txEl>
                                              <p:pRg st="3" end="3"/>
                                            </p:txEl>
                                          </p:spTgt>
                                        </p:tgtEl>
                                      </p:cBhvr>
                                    </p:animEffect>
                                    <p:anim calcmode="lin" valueType="num">
                                      <p:cBhvr>
                                        <p:cTn id="37" dur="15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8" dur="15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16" presetClass="exit" presetSubtype="21" fill="hold" nodeType="clickEffect">
                                  <p:stCondLst>
                                    <p:cond delay="2500"/>
                                  </p:stCondLst>
                                  <p:childTnLst>
                                    <p:animEffect transition="out" filter="barn(inVertical)">
                                      <p:cBhvr>
                                        <p:cTn id="42" dur="10"/>
                                        <p:tgtEl>
                                          <p:spTgt spid="3">
                                            <p:txEl>
                                              <p:pRg st="0" end="0"/>
                                            </p:txEl>
                                          </p:spTgt>
                                        </p:tgtEl>
                                      </p:cBhvr>
                                    </p:animEffect>
                                    <p:set>
                                      <p:cBhvr>
                                        <p:cTn id="43" dur="1" fill="hold">
                                          <p:stCondLst>
                                            <p:cond delay="9"/>
                                          </p:stCondLst>
                                        </p:cTn>
                                        <p:tgtEl>
                                          <p:spTgt spid="3">
                                            <p:txEl>
                                              <p:pRg st="0" end="0"/>
                                            </p:txEl>
                                          </p:spTgt>
                                        </p:tgtEl>
                                        <p:attrNameLst>
                                          <p:attrName>style.visibility</p:attrName>
                                        </p:attrNameLst>
                                      </p:cBhvr>
                                      <p:to>
                                        <p:strVal val="hidden"/>
                                      </p:to>
                                    </p:set>
                                  </p:childTnLst>
                                </p:cTn>
                              </p:par>
                              <p:par>
                                <p:cTn id="44" presetID="16" presetClass="exit" presetSubtype="21" fill="hold" nodeType="withEffect">
                                  <p:stCondLst>
                                    <p:cond delay="2000"/>
                                  </p:stCondLst>
                                  <p:childTnLst>
                                    <p:animEffect transition="out" filter="barn(inVertical)">
                                      <p:cBhvr>
                                        <p:cTn id="45" dur="500"/>
                                        <p:tgtEl>
                                          <p:spTgt spid="3">
                                            <p:txEl>
                                              <p:pRg st="1" end="1"/>
                                            </p:txEl>
                                          </p:spTgt>
                                        </p:tgtEl>
                                      </p:cBhvr>
                                    </p:animEffect>
                                    <p:set>
                                      <p:cBhvr>
                                        <p:cTn id="46" dur="1" fill="hold">
                                          <p:stCondLst>
                                            <p:cond delay="499"/>
                                          </p:stCondLst>
                                        </p:cTn>
                                        <p:tgtEl>
                                          <p:spTgt spid="3">
                                            <p:txEl>
                                              <p:pRg st="1" end="1"/>
                                            </p:txEl>
                                          </p:spTgt>
                                        </p:tgtEl>
                                        <p:attrNameLst>
                                          <p:attrName>style.visibility</p:attrName>
                                        </p:attrNameLst>
                                      </p:cBhvr>
                                      <p:to>
                                        <p:strVal val="hidden"/>
                                      </p:to>
                                    </p:set>
                                  </p:childTnLst>
                                </p:cTn>
                              </p:par>
                              <p:par>
                                <p:cTn id="47" presetID="16" presetClass="exit" presetSubtype="21" fill="hold" nodeType="withEffect">
                                  <p:stCondLst>
                                    <p:cond delay="2000"/>
                                  </p:stCondLst>
                                  <p:childTnLst>
                                    <p:animEffect transition="out" filter="barn(inVertical)">
                                      <p:cBhvr>
                                        <p:cTn id="48" dur="600"/>
                                        <p:tgtEl>
                                          <p:spTgt spid="3">
                                            <p:txEl>
                                              <p:pRg st="2" end="2"/>
                                            </p:txEl>
                                          </p:spTgt>
                                        </p:tgtEl>
                                      </p:cBhvr>
                                    </p:animEffect>
                                    <p:set>
                                      <p:cBhvr>
                                        <p:cTn id="49" dur="1" fill="hold">
                                          <p:stCondLst>
                                            <p:cond delay="599"/>
                                          </p:stCondLst>
                                        </p:cTn>
                                        <p:tgtEl>
                                          <p:spTgt spid="3">
                                            <p:txEl>
                                              <p:pRg st="2" end="2"/>
                                            </p:txEl>
                                          </p:spTgt>
                                        </p:tgtEl>
                                        <p:attrNameLst>
                                          <p:attrName>style.visibility</p:attrName>
                                        </p:attrNameLst>
                                      </p:cBhvr>
                                      <p:to>
                                        <p:strVal val="hidden"/>
                                      </p:to>
                                    </p:set>
                                  </p:childTnLst>
                                </p:cTn>
                              </p:par>
                              <p:par>
                                <p:cTn id="50" presetID="16" presetClass="exit" presetSubtype="21" fill="hold" nodeType="withEffect">
                                  <p:stCondLst>
                                    <p:cond delay="2000"/>
                                  </p:stCondLst>
                                  <p:childTnLst>
                                    <p:animEffect transition="out" filter="barn(inVertical)">
                                      <p:cBhvr>
                                        <p:cTn id="51" dur="500"/>
                                        <p:tgtEl>
                                          <p:spTgt spid="3">
                                            <p:txEl>
                                              <p:pRg st="3" end="3"/>
                                            </p:txEl>
                                          </p:spTgt>
                                        </p:tgtEl>
                                      </p:cBhvr>
                                    </p:animEffect>
                                    <p:set>
                                      <p:cBhvr>
                                        <p:cTn id="52" dur="1" fill="hold">
                                          <p:stCondLst>
                                            <p:cond delay="499"/>
                                          </p:stCondLst>
                                        </p:cTn>
                                        <p:tgtEl>
                                          <p:spTgt spid="3">
                                            <p:txEl>
                                              <p:pRg st="3" end="3"/>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0288"/>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3824772" y="4628924"/>
            <a:ext cx="5004048" cy="2246769"/>
          </a:xfrm>
          <a:prstGeom prst="rect">
            <a:avLst/>
          </a:prstGeom>
          <a:noFill/>
        </p:spPr>
        <p:txBody>
          <a:bodyPr wrap="square" rtlCol="0">
            <a:spAutoFit/>
          </a:bodyPr>
          <a:lstStyle/>
          <a:p>
            <a:r>
              <a:rPr lang="vi-VN" sz="2800" dirty="0"/>
              <a:t>Mặt Trăng cứ gạ đổi mãi nhưng Gà Trống nhất định không chịu. Mặt Trăng liền giật mũ của Gà Trống và vứt xuống đất</a:t>
            </a:r>
            <a:r>
              <a:rPr lang="vi-VN" sz="2800" dirty="0">
                <a:solidFill>
                  <a:srgbClr val="002060"/>
                </a:solidFill>
              </a:rPr>
              <a:t>.</a:t>
            </a:r>
            <a:endParaRPr lang="en-US" sz="2800" dirty="0">
              <a:solidFill>
                <a:srgbClr val="002060"/>
              </a:solidFill>
            </a:endParaRPr>
          </a:p>
        </p:txBody>
      </p:sp>
    </p:spTree>
    <p:extLst>
      <p:ext uri="{BB962C8B-B14F-4D97-AF65-F5344CB8AC3E}">
        <p14:creationId xmlns:p14="http://schemas.microsoft.com/office/powerpoint/2010/main" val="2371259475"/>
      </p:ext>
    </p:extLst>
  </p:cSld>
  <p:clrMapOvr>
    <a:masterClrMapping/>
  </p:clrMapOvr>
  <mc:AlternateContent xmlns:mc="http://schemas.openxmlformats.org/markup-compatibility/2006" xmlns:p14="http://schemas.microsoft.com/office/powerpoint/2010/main">
    <mc:Choice Requires="p14">
      <p:transition spd="slow" p14:dur="6000" advTm="12000"/>
    </mc:Choice>
    <mc:Fallback xmlns="">
      <p:transition spd="slow" advTm="1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4098"/>
                                        </p:tgtEl>
                                        <p:attrNameLst>
                                          <p:attrName>style.visibility</p:attrName>
                                        </p:attrNameLst>
                                      </p:cBhvr>
                                      <p:to>
                                        <p:strVal val="visible"/>
                                      </p:to>
                                    </p:set>
                                    <p:anim calcmode="lin" valueType="num">
                                      <p:cBhvr>
                                        <p:cTn id="7" dur="500" fill="hold"/>
                                        <p:tgtEl>
                                          <p:spTgt spid="4098"/>
                                        </p:tgtEl>
                                        <p:attrNameLst>
                                          <p:attrName>ppt_w</p:attrName>
                                        </p:attrNameLst>
                                      </p:cBhvr>
                                      <p:tavLst>
                                        <p:tav tm="0">
                                          <p:val>
                                            <p:fltVal val="0"/>
                                          </p:val>
                                        </p:tav>
                                        <p:tav tm="100000">
                                          <p:val>
                                            <p:strVal val="#ppt_w"/>
                                          </p:val>
                                        </p:tav>
                                      </p:tavLst>
                                    </p:anim>
                                    <p:anim calcmode="lin" valueType="num">
                                      <p:cBhvr>
                                        <p:cTn id="8" dur="500" fill="hold"/>
                                        <p:tgtEl>
                                          <p:spTgt spid="4098"/>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1" presetClass="entr" presetSubtype="1"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heel(1)">
                                      <p:cBhvr>
                                        <p:cTn id="13" dur="20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xit" presetSubtype="4" fill="hold" grpId="1" nodeType="clickEffect">
                                  <p:stCondLst>
                                    <p:cond delay="5000"/>
                                  </p:stCondLst>
                                  <p:childTnLst>
                                    <p:anim calcmode="lin" valueType="num">
                                      <p:cBhvr additive="base">
                                        <p:cTn id="17" dur="10"/>
                                        <p:tgtEl>
                                          <p:spTgt spid="2"/>
                                        </p:tgtEl>
                                        <p:attrNameLst>
                                          <p:attrName>ppt_x</p:attrName>
                                        </p:attrNameLst>
                                      </p:cBhvr>
                                      <p:tavLst>
                                        <p:tav tm="0">
                                          <p:val>
                                            <p:strVal val="ppt_x"/>
                                          </p:val>
                                        </p:tav>
                                        <p:tav tm="100000">
                                          <p:val>
                                            <p:strVal val="ppt_x"/>
                                          </p:val>
                                        </p:tav>
                                      </p:tavLst>
                                    </p:anim>
                                    <p:anim calcmode="lin" valueType="num">
                                      <p:cBhvr additive="base">
                                        <p:cTn id="18" dur="10"/>
                                        <p:tgtEl>
                                          <p:spTgt spid="2"/>
                                        </p:tgtEl>
                                        <p:attrNameLst>
                                          <p:attrName>ppt_y</p:attrName>
                                        </p:attrNameLst>
                                      </p:cBhvr>
                                      <p:tavLst>
                                        <p:tav tm="0">
                                          <p:val>
                                            <p:strVal val="ppt_y"/>
                                          </p:val>
                                        </p:tav>
                                        <p:tav tm="100000">
                                          <p:val>
                                            <p:strVal val="1+ppt_h/2"/>
                                          </p:val>
                                        </p:tav>
                                      </p:tavLst>
                                    </p:anim>
                                    <p:set>
                                      <p:cBhvr>
                                        <p:cTn id="19" dur="1" fill="hold">
                                          <p:stCondLst>
                                            <p:cond delay="9"/>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0288"/>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3851920" y="3426060"/>
            <a:ext cx="5004048" cy="2246769"/>
          </a:xfrm>
          <a:prstGeom prst="rect">
            <a:avLst/>
          </a:prstGeom>
          <a:noFill/>
        </p:spPr>
        <p:txBody>
          <a:bodyPr wrap="square" rtlCol="0">
            <a:spAutoFit/>
          </a:bodyPr>
          <a:lstStyle/>
          <a:p>
            <a:r>
              <a:rPr lang="vi-VN" sz="2800" dirty="0"/>
              <a:t>Mặt Trăng cứ gạ đổi mãi nhưng Gà Trống nhất định không chịu. Mặt Trăng liền giật mũ của Gà Trống và vứt xuống đất.</a:t>
            </a:r>
            <a:endParaRPr lang="en-US" sz="2800" dirty="0"/>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974"/>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a:xfrm>
            <a:off x="4572000" y="5011830"/>
            <a:ext cx="4572000" cy="1815882"/>
          </a:xfrm>
          <a:prstGeom prst="rect">
            <a:avLst/>
          </a:prstGeom>
        </p:spPr>
        <p:txBody>
          <a:bodyPr>
            <a:spAutoFit/>
          </a:bodyPr>
          <a:lstStyle/>
          <a:p>
            <a:r>
              <a:rPr lang="vi-VN" sz="2800" dirty="0">
                <a:solidFill>
                  <a:schemeClr val="bg1"/>
                </a:solidFill>
              </a:rPr>
              <a:t>GàTrống vội bay xuống đất để nhặt mũ. Nhưng Mặt Đất tối đen nên Gà Trống không tìm thấy mũ.</a:t>
            </a:r>
            <a:endParaRPr lang="en-US" sz="2800" dirty="0">
              <a:solidFill>
                <a:schemeClr val="bg1"/>
              </a:solidFill>
            </a:endParaRPr>
          </a:p>
        </p:txBody>
      </p:sp>
    </p:spTree>
    <p:extLst>
      <p:ext uri="{BB962C8B-B14F-4D97-AF65-F5344CB8AC3E}">
        <p14:creationId xmlns:p14="http://schemas.microsoft.com/office/powerpoint/2010/main" val="1695142186"/>
      </p:ext>
    </p:extLst>
  </p:cSld>
  <p:clrMapOvr>
    <a:masterClrMapping/>
  </p:clrMapOvr>
  <mc:AlternateContent xmlns:mc="http://schemas.openxmlformats.org/markup-compatibility/2006" xmlns:p14="http://schemas.microsoft.com/office/powerpoint/2010/main">
    <mc:Choice Requires="p14">
      <p:transition spd="slow" p14:dur="6000" advTm="8000"/>
    </mc:Choice>
    <mc:Fallback xmlns="">
      <p:transition spd="slow" advTm="8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wipe(down)">
                                      <p:cBhvr>
                                        <p:cTn id="7" dur="580">
                                          <p:stCondLst>
                                            <p:cond delay="0"/>
                                          </p:stCondLst>
                                        </p:cTn>
                                        <p:tgtEl>
                                          <p:spTgt spid="5122"/>
                                        </p:tgtEl>
                                      </p:cBhvr>
                                    </p:animEffect>
                                    <p:anim calcmode="lin" valueType="num">
                                      <p:cBhvr>
                                        <p:cTn id="8" dur="1822" tmFilter="0,0; 0.14,0.36; 0.43,0.73; 0.71,0.91; 1.0,1.0">
                                          <p:stCondLst>
                                            <p:cond delay="0"/>
                                          </p:stCondLst>
                                        </p:cTn>
                                        <p:tgtEl>
                                          <p:spTgt spid="512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12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12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12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122"/>
                                        </p:tgtEl>
                                        <p:attrNameLst>
                                          <p:attrName>ppt_y</p:attrName>
                                        </p:attrNameLst>
                                      </p:cBhvr>
                                      <p:tavLst>
                                        <p:tav tm="0" fmla="#ppt_y-sin(pi*$)/81">
                                          <p:val>
                                            <p:fltVal val="0"/>
                                          </p:val>
                                        </p:tav>
                                        <p:tav tm="100000">
                                          <p:val>
                                            <p:fltVal val="1"/>
                                          </p:val>
                                        </p:tav>
                                      </p:tavLst>
                                    </p:anim>
                                    <p:animScale>
                                      <p:cBhvr>
                                        <p:cTn id="13" dur="26">
                                          <p:stCondLst>
                                            <p:cond delay="650"/>
                                          </p:stCondLst>
                                        </p:cTn>
                                        <p:tgtEl>
                                          <p:spTgt spid="5122"/>
                                        </p:tgtEl>
                                      </p:cBhvr>
                                      <p:to x="100000" y="60000"/>
                                    </p:animScale>
                                    <p:animScale>
                                      <p:cBhvr>
                                        <p:cTn id="14" dur="166" decel="50000">
                                          <p:stCondLst>
                                            <p:cond delay="676"/>
                                          </p:stCondLst>
                                        </p:cTn>
                                        <p:tgtEl>
                                          <p:spTgt spid="5122"/>
                                        </p:tgtEl>
                                      </p:cBhvr>
                                      <p:to x="100000" y="100000"/>
                                    </p:animScale>
                                    <p:animScale>
                                      <p:cBhvr>
                                        <p:cTn id="15" dur="26">
                                          <p:stCondLst>
                                            <p:cond delay="1312"/>
                                          </p:stCondLst>
                                        </p:cTn>
                                        <p:tgtEl>
                                          <p:spTgt spid="5122"/>
                                        </p:tgtEl>
                                      </p:cBhvr>
                                      <p:to x="100000" y="80000"/>
                                    </p:animScale>
                                    <p:animScale>
                                      <p:cBhvr>
                                        <p:cTn id="16" dur="166" decel="50000">
                                          <p:stCondLst>
                                            <p:cond delay="1338"/>
                                          </p:stCondLst>
                                        </p:cTn>
                                        <p:tgtEl>
                                          <p:spTgt spid="5122"/>
                                        </p:tgtEl>
                                      </p:cBhvr>
                                      <p:to x="100000" y="100000"/>
                                    </p:animScale>
                                    <p:animScale>
                                      <p:cBhvr>
                                        <p:cTn id="17" dur="26">
                                          <p:stCondLst>
                                            <p:cond delay="1642"/>
                                          </p:stCondLst>
                                        </p:cTn>
                                        <p:tgtEl>
                                          <p:spTgt spid="5122"/>
                                        </p:tgtEl>
                                      </p:cBhvr>
                                      <p:to x="100000" y="90000"/>
                                    </p:animScale>
                                    <p:animScale>
                                      <p:cBhvr>
                                        <p:cTn id="18" dur="166" decel="50000">
                                          <p:stCondLst>
                                            <p:cond delay="1668"/>
                                          </p:stCondLst>
                                        </p:cTn>
                                        <p:tgtEl>
                                          <p:spTgt spid="5122"/>
                                        </p:tgtEl>
                                      </p:cBhvr>
                                      <p:to x="100000" y="100000"/>
                                    </p:animScale>
                                    <p:animScale>
                                      <p:cBhvr>
                                        <p:cTn id="19" dur="26">
                                          <p:stCondLst>
                                            <p:cond delay="1808"/>
                                          </p:stCondLst>
                                        </p:cTn>
                                        <p:tgtEl>
                                          <p:spTgt spid="5122"/>
                                        </p:tgtEl>
                                      </p:cBhvr>
                                      <p:to x="100000" y="95000"/>
                                    </p:animScale>
                                    <p:animScale>
                                      <p:cBhvr>
                                        <p:cTn id="20" dur="166" decel="50000">
                                          <p:stCondLst>
                                            <p:cond delay="1834"/>
                                          </p:stCondLst>
                                        </p:cTn>
                                        <p:tgtEl>
                                          <p:spTgt spid="512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800" fill="hold"/>
                                        <p:tgtEl>
                                          <p:spTgt spid="2"/>
                                        </p:tgtEl>
                                        <p:attrNameLst>
                                          <p:attrName>ppt_x</p:attrName>
                                        </p:attrNameLst>
                                      </p:cBhvr>
                                      <p:tavLst>
                                        <p:tav tm="0">
                                          <p:val>
                                            <p:strVal val="#ppt_x"/>
                                          </p:val>
                                        </p:tav>
                                        <p:tav tm="100000">
                                          <p:val>
                                            <p:strVal val="#ppt_x"/>
                                          </p:val>
                                        </p:tav>
                                      </p:tavLst>
                                    </p:anim>
                                    <p:anim calcmode="lin" valueType="num">
                                      <p:cBhvr additive="base">
                                        <p:cTn id="26" dur="8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fade">
                                      <p:cBhvr>
                                        <p:cTn id="31" dur="1000"/>
                                        <p:tgtEl>
                                          <p:spTgt spid="3"/>
                                        </p:tgtEl>
                                      </p:cBhvr>
                                    </p:animEffect>
                                    <p:anim calcmode="lin" valueType="num">
                                      <p:cBhvr>
                                        <p:cTn id="32" dur="1000" fill="hold"/>
                                        <p:tgtEl>
                                          <p:spTgt spid="3"/>
                                        </p:tgtEl>
                                        <p:attrNameLst>
                                          <p:attrName>ppt_x</p:attrName>
                                        </p:attrNameLst>
                                      </p:cBhvr>
                                      <p:tavLst>
                                        <p:tav tm="0">
                                          <p:val>
                                            <p:strVal val="#ppt_x"/>
                                          </p:val>
                                        </p:tav>
                                        <p:tav tm="100000">
                                          <p:val>
                                            <p:strVal val="#ppt_x"/>
                                          </p:val>
                                        </p:tav>
                                      </p:tavLst>
                                    </p:anim>
                                    <p:anim calcmode="lin" valueType="num">
                                      <p:cBhvr>
                                        <p:cTn id="3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16" presetClass="exit" presetSubtype="21" fill="hold" grpId="1" nodeType="clickEffect">
                                  <p:stCondLst>
                                    <p:cond delay="4500"/>
                                  </p:stCondLst>
                                  <p:childTnLst>
                                    <p:animEffect transition="out" filter="barn(inVertical)">
                                      <p:cBhvr>
                                        <p:cTn id="37" dur="500"/>
                                        <p:tgtEl>
                                          <p:spTgt spid="3"/>
                                        </p:tgtEl>
                                      </p:cBhvr>
                                    </p:animEffect>
                                    <p:set>
                                      <p:cBhvr>
                                        <p:cTn id="38"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3"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4227857" y="3737025"/>
            <a:ext cx="4536504" cy="3108543"/>
          </a:xfrm>
          <a:prstGeom prst="rect">
            <a:avLst/>
          </a:prstGeom>
          <a:noFill/>
        </p:spPr>
        <p:txBody>
          <a:bodyPr wrap="square" rtlCol="0">
            <a:spAutoFit/>
          </a:bodyPr>
          <a:lstStyle/>
          <a:p>
            <a:r>
              <a:rPr lang="vi-VN" sz="2800" dirty="0" smtClean="0">
                <a:solidFill>
                  <a:schemeClr val="bg1"/>
                </a:solidFill>
              </a:rPr>
              <a:t>Gà </a:t>
            </a:r>
            <a:r>
              <a:rPr lang="vi-VN" sz="2800" dirty="0">
                <a:solidFill>
                  <a:schemeClr val="bg1"/>
                </a:solidFill>
              </a:rPr>
              <a:t>Trống sực nhớ tới Mặt Trời, Gà Trống liền ngửa cổ lên trời và cất tiếng gọi:</a:t>
            </a:r>
          </a:p>
          <a:p>
            <a:r>
              <a:rPr lang="vi-VN" sz="2800" dirty="0">
                <a:solidFill>
                  <a:schemeClr val="bg1"/>
                </a:solidFill>
              </a:rPr>
              <a:t>- Ò ó o, Mặt Trời ơi! Mặt Trời ơi!</a:t>
            </a:r>
          </a:p>
          <a:p>
            <a:r>
              <a:rPr lang="vi-VN" sz="2800" dirty="0">
                <a:solidFill>
                  <a:schemeClr val="bg1"/>
                </a:solidFill>
              </a:rPr>
              <a:t>Mặt Trời vội vén màn mây nhìn xuống dưới đất. </a:t>
            </a:r>
          </a:p>
        </p:txBody>
      </p:sp>
      <p:sp>
        <p:nvSpPr>
          <p:cNvPr id="6" name="TextBox 5"/>
          <p:cNvSpPr txBox="1"/>
          <p:nvPr/>
        </p:nvSpPr>
        <p:spPr>
          <a:xfrm>
            <a:off x="4227857" y="1700808"/>
            <a:ext cx="4736631" cy="523220"/>
          </a:xfrm>
          <a:prstGeom prst="rect">
            <a:avLst/>
          </a:prstGeom>
          <a:noFill/>
        </p:spPr>
        <p:txBody>
          <a:bodyPr wrap="square" rtlCol="0">
            <a:spAutoFit/>
          </a:bodyPr>
          <a:lstStyle/>
          <a:p>
            <a:endParaRPr lang="en-US" sz="2800" dirty="0"/>
          </a:p>
        </p:txBody>
      </p:sp>
      <p:sp>
        <p:nvSpPr>
          <p:cNvPr id="7" name="Rectangle 6"/>
          <p:cNvSpPr/>
          <p:nvPr/>
        </p:nvSpPr>
        <p:spPr>
          <a:xfrm>
            <a:off x="4310172" y="3306138"/>
            <a:ext cx="4572000" cy="3539430"/>
          </a:xfrm>
          <a:prstGeom prst="rect">
            <a:avLst/>
          </a:prstGeom>
        </p:spPr>
        <p:txBody>
          <a:bodyPr>
            <a:spAutoFit/>
          </a:bodyPr>
          <a:lstStyle/>
          <a:p>
            <a:r>
              <a:rPr lang="vi-VN" sz="2800" dirty="0">
                <a:solidFill>
                  <a:schemeClr val="bg1"/>
                </a:solidFill>
              </a:rPr>
              <a:t>Những tia nắng rực rỡ tỏa sáng khắp nơi. Nhờ có ánh nắng Mặt Trời chiếu xuống, Gà Trống nhìn thấy cái mũ đỏ của mình mắc trên một cành cây. Gà Trống sung sướng bay lên cây để lấy chiếc mũ và đội lên đầu.</a:t>
            </a:r>
            <a:endParaRPr lang="en-US" sz="2800" dirty="0">
              <a:solidFill>
                <a:schemeClr val="bg1"/>
              </a:solidFill>
            </a:endParaRPr>
          </a:p>
        </p:txBody>
      </p:sp>
    </p:spTree>
    <p:extLst>
      <p:ext uri="{BB962C8B-B14F-4D97-AF65-F5344CB8AC3E}">
        <p14:creationId xmlns:p14="http://schemas.microsoft.com/office/powerpoint/2010/main" val="1790692802"/>
      </p:ext>
    </p:extLst>
  </p:cSld>
  <p:clrMapOvr>
    <a:masterClrMapping/>
  </p:clrMapOvr>
  <mc:AlternateContent xmlns:mc="http://schemas.openxmlformats.org/markup-compatibility/2006" xmlns:p14="http://schemas.microsoft.com/office/powerpoint/2010/main">
    <mc:Choice Requires="p14">
      <p:transition spd="slow" p14:dur="6000" advClick="0" advTm="21000"/>
    </mc:Choice>
    <mc:Fallback xmlns="">
      <p:transition spd="slow" advClick="0" advTm="2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6147"/>
                                        </p:tgtEl>
                                        <p:attrNameLst>
                                          <p:attrName>style.visibility</p:attrName>
                                        </p:attrNameLst>
                                      </p:cBhvr>
                                      <p:to>
                                        <p:strVal val="visible"/>
                                      </p:to>
                                    </p:set>
                                    <p:animEffect transition="in" filter="circle(in)">
                                      <p:cBhvr>
                                        <p:cTn id="7" dur="750"/>
                                        <p:tgtEl>
                                          <p:spTgt spid="614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additive="base">
                                        <p:cTn id="12" dur="3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3" dur="3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5">
                                            <p:txEl>
                                              <p:pRg st="1" end="1"/>
                                            </p:txEl>
                                          </p:spTgt>
                                        </p:tgtEl>
                                        <p:attrNameLst>
                                          <p:attrName>style.visibility</p:attrName>
                                        </p:attrNameLst>
                                      </p:cBhvr>
                                      <p:to>
                                        <p:strVal val="visible"/>
                                      </p:to>
                                    </p:set>
                                    <p:anim calcmode="lin" valueType="num">
                                      <p:cBhvr additive="base">
                                        <p:cTn id="18" dur="3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9" dur="3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5">
                                            <p:txEl>
                                              <p:pRg st="2" end="2"/>
                                            </p:txEl>
                                          </p:spTgt>
                                        </p:tgtEl>
                                        <p:attrNameLst>
                                          <p:attrName>style.visibility</p:attrName>
                                        </p:attrNameLst>
                                      </p:cBhvr>
                                      <p:to>
                                        <p:strVal val="visible"/>
                                      </p:to>
                                    </p:set>
                                    <p:anim calcmode="lin" valueType="num">
                                      <p:cBhvr additive="base">
                                        <p:cTn id="24" dur="3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25" dur="3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1" presetClass="exit" presetSubtype="0" fill="hold" grpId="1" nodeType="clickEffect">
                                  <p:stCondLst>
                                    <p:cond delay="1500"/>
                                  </p:stCondLst>
                                  <p:childTnLst>
                                    <p:set>
                                      <p:cBhvr>
                                        <p:cTn id="29" dur="1" fill="hold">
                                          <p:stCondLst>
                                            <p:cond delay="0"/>
                                          </p:stCondLst>
                                        </p:cTn>
                                        <p:tgtEl>
                                          <p:spTgt spid="5">
                                            <p:txEl>
                                              <p:pRg st="0" end="0"/>
                                            </p:txEl>
                                          </p:spTgt>
                                        </p:tgtEl>
                                        <p:attrNameLst>
                                          <p:attrName>style.visibility</p:attrName>
                                        </p:attrNameLst>
                                      </p:cBhvr>
                                      <p:to>
                                        <p:strVal val="hidden"/>
                                      </p:to>
                                    </p:set>
                                  </p:childTnLst>
                                </p:cTn>
                              </p:par>
                              <p:par>
                                <p:cTn id="30" presetID="1" presetClass="exit" presetSubtype="0" fill="hold" grpId="1" nodeType="withEffect">
                                  <p:stCondLst>
                                    <p:cond delay="1500"/>
                                  </p:stCondLst>
                                  <p:childTnLst>
                                    <p:set>
                                      <p:cBhvr>
                                        <p:cTn id="31" dur="1" fill="hold">
                                          <p:stCondLst>
                                            <p:cond delay="0"/>
                                          </p:stCondLst>
                                        </p:cTn>
                                        <p:tgtEl>
                                          <p:spTgt spid="5">
                                            <p:txEl>
                                              <p:pRg st="1" end="1"/>
                                            </p:txEl>
                                          </p:spTgt>
                                        </p:tgtEl>
                                        <p:attrNameLst>
                                          <p:attrName>style.visibility</p:attrName>
                                        </p:attrNameLst>
                                      </p:cBhvr>
                                      <p:to>
                                        <p:strVal val="hidden"/>
                                      </p:to>
                                    </p:set>
                                  </p:childTnLst>
                                </p:cTn>
                              </p:par>
                              <p:par>
                                <p:cTn id="32" presetID="1" presetClass="exit" presetSubtype="0" fill="hold" grpId="1" nodeType="withEffect">
                                  <p:stCondLst>
                                    <p:cond delay="1500"/>
                                  </p:stCondLst>
                                  <p:childTnLst>
                                    <p:set>
                                      <p:cBhvr>
                                        <p:cTn id="33" dur="1" fill="hold">
                                          <p:stCondLst>
                                            <p:cond delay="0"/>
                                          </p:stCondLst>
                                        </p:cTn>
                                        <p:tgtEl>
                                          <p:spTgt spid="5">
                                            <p:txEl>
                                              <p:pRg st="2" end="2"/>
                                            </p:txEl>
                                          </p:spTgt>
                                        </p:tgtEl>
                                        <p:attrNameLst>
                                          <p:attrName>style.visibility</p:attrName>
                                        </p:attrNameLst>
                                      </p:cBhvr>
                                      <p:to>
                                        <p:strVal val="hidden"/>
                                      </p:to>
                                    </p:set>
                                  </p:childTnLst>
                                </p:cTn>
                              </p:par>
                            </p:childTnLst>
                          </p:cTn>
                        </p:par>
                      </p:childTnLst>
                    </p:cTn>
                  </p:par>
                  <p:par>
                    <p:cTn id="34" fill="hold">
                      <p:stCondLst>
                        <p:cond delay="indefinite"/>
                      </p:stCondLst>
                      <p:childTnLst>
                        <p:par>
                          <p:cTn id="35" fill="hold">
                            <p:stCondLst>
                              <p:cond delay="0"/>
                            </p:stCondLst>
                            <p:childTnLst>
                              <p:par>
                                <p:cTn id="36" presetID="31" presetClass="entr" presetSubtype="0" fill="hold" grpId="0" nodeType="clickEffect">
                                  <p:stCondLst>
                                    <p:cond delay="700"/>
                                  </p:stCondLst>
                                  <p:childTnLst>
                                    <p:set>
                                      <p:cBhvr>
                                        <p:cTn id="37" dur="1" fill="hold">
                                          <p:stCondLst>
                                            <p:cond delay="0"/>
                                          </p:stCondLst>
                                        </p:cTn>
                                        <p:tgtEl>
                                          <p:spTgt spid="7"/>
                                        </p:tgtEl>
                                        <p:attrNameLst>
                                          <p:attrName>style.visibility</p:attrName>
                                        </p:attrNameLst>
                                      </p:cBhvr>
                                      <p:to>
                                        <p:strVal val="visible"/>
                                      </p:to>
                                    </p:set>
                                    <p:anim calcmode="lin" valueType="num">
                                      <p:cBhvr>
                                        <p:cTn id="38" dur="1000" fill="hold"/>
                                        <p:tgtEl>
                                          <p:spTgt spid="7"/>
                                        </p:tgtEl>
                                        <p:attrNameLst>
                                          <p:attrName>ppt_w</p:attrName>
                                        </p:attrNameLst>
                                      </p:cBhvr>
                                      <p:tavLst>
                                        <p:tav tm="0">
                                          <p:val>
                                            <p:fltVal val="0"/>
                                          </p:val>
                                        </p:tav>
                                        <p:tav tm="100000">
                                          <p:val>
                                            <p:strVal val="#ppt_w"/>
                                          </p:val>
                                        </p:tav>
                                      </p:tavLst>
                                    </p:anim>
                                    <p:anim calcmode="lin" valueType="num">
                                      <p:cBhvr>
                                        <p:cTn id="39" dur="1000" fill="hold"/>
                                        <p:tgtEl>
                                          <p:spTgt spid="7"/>
                                        </p:tgtEl>
                                        <p:attrNameLst>
                                          <p:attrName>ppt_h</p:attrName>
                                        </p:attrNameLst>
                                      </p:cBhvr>
                                      <p:tavLst>
                                        <p:tav tm="0">
                                          <p:val>
                                            <p:fltVal val="0"/>
                                          </p:val>
                                        </p:tav>
                                        <p:tav tm="100000">
                                          <p:val>
                                            <p:strVal val="#ppt_h"/>
                                          </p:val>
                                        </p:tav>
                                      </p:tavLst>
                                    </p:anim>
                                    <p:anim calcmode="lin" valueType="num">
                                      <p:cBhvr>
                                        <p:cTn id="40" dur="1000" fill="hold"/>
                                        <p:tgtEl>
                                          <p:spTgt spid="7"/>
                                        </p:tgtEl>
                                        <p:attrNameLst>
                                          <p:attrName>style.rotation</p:attrName>
                                        </p:attrNameLst>
                                      </p:cBhvr>
                                      <p:tavLst>
                                        <p:tav tm="0">
                                          <p:val>
                                            <p:fltVal val="90"/>
                                          </p:val>
                                        </p:tav>
                                        <p:tav tm="100000">
                                          <p:val>
                                            <p:fltVal val="0"/>
                                          </p:val>
                                        </p:tav>
                                      </p:tavLst>
                                    </p:anim>
                                    <p:animEffect transition="in" filter="fade">
                                      <p:cBhvr>
                                        <p:cTn id="41" dur="1000"/>
                                        <p:tgtEl>
                                          <p:spTgt spid="7"/>
                                        </p:tgtEl>
                                      </p:cBhvr>
                                    </p:animEffect>
                                  </p:childTnLst>
                                </p:cTn>
                              </p:par>
                            </p:childTnLst>
                          </p:cTn>
                        </p:par>
                      </p:childTnLst>
                    </p:cTn>
                  </p:par>
                  <p:par>
                    <p:cTn id="42" fill="hold">
                      <p:stCondLst>
                        <p:cond delay="indefinite"/>
                      </p:stCondLst>
                      <p:childTnLst>
                        <p:par>
                          <p:cTn id="43" fill="hold">
                            <p:stCondLst>
                              <p:cond delay="0"/>
                            </p:stCondLst>
                            <p:childTnLst>
                              <p:par>
                                <p:cTn id="44" presetID="42" presetClass="exit" presetSubtype="0" fill="hold" grpId="1" nodeType="clickEffect">
                                  <p:stCondLst>
                                    <p:cond delay="11250"/>
                                  </p:stCondLst>
                                  <p:childTnLst>
                                    <p:animEffect transition="out" filter="fade">
                                      <p:cBhvr>
                                        <p:cTn id="45" dur="1000"/>
                                        <p:tgtEl>
                                          <p:spTgt spid="7"/>
                                        </p:tgtEl>
                                      </p:cBhvr>
                                    </p:animEffect>
                                    <p:anim calcmode="lin" valueType="num">
                                      <p:cBhvr>
                                        <p:cTn id="46" dur="1000"/>
                                        <p:tgtEl>
                                          <p:spTgt spid="7"/>
                                        </p:tgtEl>
                                        <p:attrNameLst>
                                          <p:attrName>ppt_x</p:attrName>
                                        </p:attrNameLst>
                                      </p:cBhvr>
                                      <p:tavLst>
                                        <p:tav tm="0">
                                          <p:val>
                                            <p:strVal val="ppt_x"/>
                                          </p:val>
                                        </p:tav>
                                        <p:tav tm="100000">
                                          <p:val>
                                            <p:strVal val="ppt_x"/>
                                          </p:val>
                                        </p:tav>
                                      </p:tavLst>
                                    </p:anim>
                                    <p:anim calcmode="lin" valueType="num">
                                      <p:cBhvr>
                                        <p:cTn id="47" dur="1000"/>
                                        <p:tgtEl>
                                          <p:spTgt spid="7"/>
                                        </p:tgtEl>
                                        <p:attrNameLst>
                                          <p:attrName>ppt_y</p:attrName>
                                        </p:attrNameLst>
                                      </p:cBhvr>
                                      <p:tavLst>
                                        <p:tav tm="0">
                                          <p:val>
                                            <p:strVal val="ppt_y"/>
                                          </p:val>
                                        </p:tav>
                                        <p:tav tm="100000">
                                          <p:val>
                                            <p:strVal val="ppt_y+.1"/>
                                          </p:val>
                                        </p:tav>
                                      </p:tavLst>
                                    </p:anim>
                                    <p:set>
                                      <p:cBhvr>
                                        <p:cTn id="48" dur="1" fill="hold">
                                          <p:stCondLst>
                                            <p:cond delay="9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5" grpId="1" build="allAtOnce"/>
      <p:bldP spid="7" grpId="0"/>
      <p:bldP spid="7"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6751" y="2090172"/>
            <a:ext cx="6512588" cy="2677656"/>
          </a:xfrm>
          <a:prstGeom prst="rect">
            <a:avLst/>
          </a:prstGeom>
          <a:noFill/>
        </p:spPr>
        <p:txBody>
          <a:bodyPr wrap="square" rtlCol="0">
            <a:spAutoFit/>
          </a:bodyPr>
          <a:lstStyle/>
          <a:p>
            <a:r>
              <a:rPr lang="vi-VN" sz="2800" dirty="0"/>
              <a:t>Gà Trống định bay về trời nhưng vì quá mệt nên không đủ sức cất cánh bay lên nữa. Gà Trống cất tiếng gọi:</a:t>
            </a:r>
          </a:p>
          <a:p>
            <a:r>
              <a:rPr lang="vi-VN" sz="2800" dirty="0"/>
              <a:t>- Mặt Trời ơi! Kéo tớ lên với!</a:t>
            </a:r>
          </a:p>
          <a:p>
            <a:r>
              <a:rPr lang="vi-VN" sz="2800" dirty="0"/>
              <a:t>Nhưng Mặt Trời không thể kéo Gà Trống lên được. </a:t>
            </a:r>
          </a:p>
        </p:txBody>
      </p:sp>
      <p:sp>
        <p:nvSpPr>
          <p:cNvPr id="3" name="TextBox 2"/>
          <p:cNvSpPr txBox="1"/>
          <p:nvPr/>
        </p:nvSpPr>
        <p:spPr>
          <a:xfrm>
            <a:off x="21704" y="2305615"/>
            <a:ext cx="6768752" cy="2246769"/>
          </a:xfrm>
          <a:prstGeom prst="rect">
            <a:avLst/>
          </a:prstGeom>
          <a:noFill/>
        </p:spPr>
        <p:txBody>
          <a:bodyPr wrap="square" rtlCol="0">
            <a:spAutoFit/>
          </a:bodyPr>
          <a:lstStyle/>
          <a:p>
            <a:r>
              <a:rPr lang="vi-VN" sz="2800" dirty="0" smtClean="0"/>
              <a:t>Mặt Trời đành an ủi Gà Trống:</a:t>
            </a:r>
          </a:p>
          <a:p>
            <a:r>
              <a:rPr lang="vi-VN" sz="2800" dirty="0" smtClean="0"/>
              <a:t>- Gà Trống ơi! Bạn hãy ở lại dưới mặt đất vậy. Buổi sáng sớm bạn hãy gọi "Ò ó o... ! Mặt trời ơi!", tôi sẽ thức dậy và trò chuyện với bạn nhé!</a:t>
            </a:r>
            <a:endParaRPr lang="vi-VN" sz="2800" dirty="0"/>
          </a:p>
        </p:txBody>
      </p:sp>
    </p:spTree>
    <p:extLst>
      <p:ext uri="{BB962C8B-B14F-4D97-AF65-F5344CB8AC3E}">
        <p14:creationId xmlns:p14="http://schemas.microsoft.com/office/powerpoint/2010/main" val="157893698"/>
      </p:ext>
    </p:extLst>
  </p:cSld>
  <p:clrMapOvr>
    <a:masterClrMapping/>
  </p:clrMapOvr>
  <mc:AlternateContent xmlns:mc="http://schemas.openxmlformats.org/markup-compatibility/2006" xmlns:p14="http://schemas.microsoft.com/office/powerpoint/2010/main">
    <mc:Choice Requires="p14">
      <p:transition spd="slow" p14:dur="6000" advTm="30000"/>
    </mc:Choice>
    <mc:Fallback xmlns="">
      <p:transition spd="slow" advTm="30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7170"/>
                                        </p:tgtEl>
                                        <p:attrNameLst>
                                          <p:attrName>style.visibility</p:attrName>
                                        </p:attrNameLst>
                                      </p:cBhvr>
                                      <p:to>
                                        <p:strVal val="visible"/>
                                      </p:to>
                                    </p:set>
                                    <p:anim calcmode="lin" valueType="num">
                                      <p:cBhvr additive="base">
                                        <p:cTn id="7" dur="500" fill="hold"/>
                                        <p:tgtEl>
                                          <p:spTgt spid="7170"/>
                                        </p:tgtEl>
                                        <p:attrNameLst>
                                          <p:attrName>ppt_x</p:attrName>
                                        </p:attrNameLst>
                                      </p:cBhvr>
                                      <p:tavLst>
                                        <p:tav tm="0">
                                          <p:val>
                                            <p:strVal val="#ppt_x"/>
                                          </p:val>
                                        </p:tav>
                                        <p:tav tm="100000">
                                          <p:val>
                                            <p:strVal val="#ppt_x"/>
                                          </p:val>
                                        </p:tav>
                                      </p:tavLst>
                                    </p:anim>
                                    <p:anim calcmode="lin" valueType="num">
                                      <p:cBhvr additive="base">
                                        <p:cTn id="8" dur="500" fill="hold"/>
                                        <p:tgtEl>
                                          <p:spTgt spid="717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2500"/>
                                        <p:tgtEl>
                                          <p:spTgt spid="2"/>
                                        </p:tgtEl>
                                      </p:cBhvr>
                                    </p:animEffect>
                                    <p:anim calcmode="lin" valueType="num">
                                      <p:cBhvr>
                                        <p:cTn id="14" dur="2500" fill="hold"/>
                                        <p:tgtEl>
                                          <p:spTgt spid="2"/>
                                        </p:tgtEl>
                                        <p:attrNameLst>
                                          <p:attrName>ppt_x</p:attrName>
                                        </p:attrNameLst>
                                      </p:cBhvr>
                                      <p:tavLst>
                                        <p:tav tm="0">
                                          <p:val>
                                            <p:strVal val="#ppt_x"/>
                                          </p:val>
                                        </p:tav>
                                        <p:tav tm="100000">
                                          <p:val>
                                            <p:strVal val="#ppt_x"/>
                                          </p:val>
                                        </p:tav>
                                      </p:tavLst>
                                    </p:anim>
                                    <p:anim calcmode="lin" valueType="num">
                                      <p:cBhvr>
                                        <p:cTn id="15" dur="25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xit" presetSubtype="4" fill="hold" grpId="1" nodeType="clickEffect">
                                  <p:stCondLst>
                                    <p:cond delay="9000"/>
                                  </p:stCondLst>
                                  <p:childTnLst>
                                    <p:anim calcmode="lin" valueType="num">
                                      <p:cBhvr additive="base">
                                        <p:cTn id="19" dur="250"/>
                                        <p:tgtEl>
                                          <p:spTgt spid="2"/>
                                        </p:tgtEl>
                                        <p:attrNameLst>
                                          <p:attrName>ppt_x</p:attrName>
                                        </p:attrNameLst>
                                      </p:cBhvr>
                                      <p:tavLst>
                                        <p:tav tm="0">
                                          <p:val>
                                            <p:strVal val="ppt_x"/>
                                          </p:val>
                                        </p:tav>
                                        <p:tav tm="100000">
                                          <p:val>
                                            <p:strVal val="ppt_x"/>
                                          </p:val>
                                        </p:tav>
                                      </p:tavLst>
                                    </p:anim>
                                    <p:anim calcmode="lin" valueType="num">
                                      <p:cBhvr additive="base">
                                        <p:cTn id="20" dur="250"/>
                                        <p:tgtEl>
                                          <p:spTgt spid="2"/>
                                        </p:tgtEl>
                                        <p:attrNameLst>
                                          <p:attrName>ppt_y</p:attrName>
                                        </p:attrNameLst>
                                      </p:cBhvr>
                                      <p:tavLst>
                                        <p:tav tm="0">
                                          <p:val>
                                            <p:strVal val="ppt_y"/>
                                          </p:val>
                                        </p:tav>
                                        <p:tav tm="100000">
                                          <p:val>
                                            <p:strVal val="1+ppt_h/2"/>
                                          </p:val>
                                        </p:tav>
                                      </p:tavLst>
                                    </p:anim>
                                    <p:set>
                                      <p:cBhvr>
                                        <p:cTn id="21" dur="1" fill="hold">
                                          <p:stCondLst>
                                            <p:cond delay="249"/>
                                          </p:stCondLst>
                                        </p:cTn>
                                        <p:tgtEl>
                                          <p:spTgt spid="2"/>
                                        </p:tgtEl>
                                        <p:attrNameLst>
                                          <p:attrName>style.visibility</p:attrName>
                                        </p:attrNameLst>
                                      </p:cBhvr>
                                      <p:to>
                                        <p:strVal val="hidden"/>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749"/>
                                          </p:stCondLst>
                                        </p:cTn>
                                        <p:tgtEl>
                                          <p:spTgt spid="3"/>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0" presetClass="exit" presetSubtype="0" fill="hold" grpId="1" nodeType="clickEffect">
                                  <p:stCondLst>
                                    <p:cond delay="9500"/>
                                  </p:stCondLst>
                                  <p:childTnLst>
                                    <p:animEffect transition="out" filter="fade">
                                      <p:cBhvr>
                                        <p:cTn id="29" dur="10"/>
                                        <p:tgtEl>
                                          <p:spTgt spid="3"/>
                                        </p:tgtEl>
                                      </p:cBhvr>
                                    </p:animEffect>
                                    <p:set>
                                      <p:cBhvr>
                                        <p:cTn id="30" dur="1" fill="hold">
                                          <p:stCondLst>
                                            <p:cond delay="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27003" y="3226"/>
            <a:ext cx="5472608" cy="3108543"/>
          </a:xfrm>
          <a:prstGeom prst="rect">
            <a:avLst/>
          </a:prstGeom>
          <a:noFill/>
        </p:spPr>
        <p:txBody>
          <a:bodyPr wrap="square" rtlCol="0">
            <a:spAutoFit/>
          </a:bodyPr>
          <a:lstStyle/>
          <a:p>
            <a:r>
              <a:rPr lang="vi-VN" sz="2800" dirty="0"/>
              <a:t>Từ đó trở đi, Gà Trống luôn dậy sớm và cất tiếng gáy "ò ó o" để đánh thức Mặt Trời dậy. Ở tít trên cao, Mặt Trời chiếu ánh sáng rực rỡ xuống Trái Đất và tạo nên ngày. </a:t>
            </a:r>
            <a:br>
              <a:rPr lang="vi-VN" sz="2800" dirty="0"/>
            </a:br>
            <a:endParaRPr lang="en-US" sz="2800" dirty="0"/>
          </a:p>
        </p:txBody>
      </p:sp>
    </p:spTree>
    <p:extLst>
      <p:ext uri="{BB962C8B-B14F-4D97-AF65-F5344CB8AC3E}">
        <p14:creationId xmlns:p14="http://schemas.microsoft.com/office/powerpoint/2010/main" val="3988597464"/>
      </p:ext>
    </p:extLst>
  </p:cSld>
  <p:clrMapOvr>
    <a:masterClrMapping/>
  </p:clrMapOvr>
  <mc:AlternateContent xmlns:mc="http://schemas.openxmlformats.org/markup-compatibility/2006" xmlns:p14="http://schemas.microsoft.com/office/powerpoint/2010/main">
    <mc:Choice Requires="p14">
      <p:transition spd="slow" p14:dur="2000" advTm="9000"/>
    </mc:Choice>
    <mc:Fallback xmlns="">
      <p:transition spd="slow" advTm="9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wheel(1)">
                                      <p:cBhvr>
                                        <p:cTn id="7" dur="20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xit" presetSubtype="0" fill="hold" grpId="1" nodeType="clickEffect">
                                  <p:stCondLst>
                                    <p:cond delay="9000"/>
                                  </p:stCondLst>
                                  <p:childTnLst>
                                    <p:animEffect transition="out" filter="fade">
                                      <p:cBhvr>
                                        <p:cTn id="16" dur="1000"/>
                                        <p:tgtEl>
                                          <p:spTgt spid="2"/>
                                        </p:tgtEl>
                                      </p:cBhvr>
                                    </p:animEffect>
                                    <p:anim calcmode="lin" valueType="num">
                                      <p:cBhvr>
                                        <p:cTn id="17" dur="1000"/>
                                        <p:tgtEl>
                                          <p:spTgt spid="2"/>
                                        </p:tgtEl>
                                        <p:attrNameLst>
                                          <p:attrName>ppt_x</p:attrName>
                                        </p:attrNameLst>
                                      </p:cBhvr>
                                      <p:tavLst>
                                        <p:tav tm="0">
                                          <p:val>
                                            <p:strVal val="ppt_x"/>
                                          </p:val>
                                        </p:tav>
                                        <p:tav tm="100000">
                                          <p:val>
                                            <p:strVal val="ppt_x"/>
                                          </p:val>
                                        </p:tav>
                                      </p:tavLst>
                                    </p:anim>
                                    <p:anim calcmode="lin" valueType="num">
                                      <p:cBhvr>
                                        <p:cTn id="18" dur="1000"/>
                                        <p:tgtEl>
                                          <p:spTgt spid="2"/>
                                        </p:tgtEl>
                                        <p:attrNameLst>
                                          <p:attrName>ppt_y</p:attrName>
                                        </p:attrNameLst>
                                      </p:cBhvr>
                                      <p:tavLst>
                                        <p:tav tm="0">
                                          <p:val>
                                            <p:strVal val="ppt_y"/>
                                          </p:val>
                                        </p:tav>
                                        <p:tav tm="100000">
                                          <p:val>
                                            <p:strVal val="ppt_y+.1"/>
                                          </p:val>
                                        </p:tav>
                                      </p:tavLst>
                                    </p:anim>
                                    <p:set>
                                      <p:cBhvr>
                                        <p:cTn id="19" dur="1" fill="hold">
                                          <p:stCondLst>
                                            <p:cond delay="999"/>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1799184" y="0"/>
            <a:ext cx="7344816" cy="2677656"/>
          </a:xfrm>
          <a:prstGeom prst="rect">
            <a:avLst/>
          </a:prstGeom>
          <a:noFill/>
        </p:spPr>
        <p:txBody>
          <a:bodyPr wrap="square" rtlCol="0">
            <a:spAutoFit/>
          </a:bodyPr>
          <a:lstStyle/>
          <a:p>
            <a:r>
              <a:rPr lang="vi-VN" sz="2800" dirty="0">
                <a:solidFill>
                  <a:schemeClr val="bg1"/>
                </a:solidFill>
              </a:rPr>
              <a:t>Còn Mặt Trăng thì cảm thấy rất xấu hổ vì đã đối xử không tốt với bạn Gà Trống. Vì thế, Mặt Trăng cứ đợi đến khi Mặt Trời lặn xuống phía bên kia rặng núi, Gà Trống lên chuồng đi ngủ mới dám xuất hiện. Người ta gọi lúc Mặt Trăng chỉ tỏa ánh sáng mờ mờ là đêm.</a:t>
            </a:r>
            <a:endParaRPr lang="en-US" sz="2800" dirty="0">
              <a:solidFill>
                <a:schemeClr val="bg1"/>
              </a:solidFill>
            </a:endParaRPr>
          </a:p>
        </p:txBody>
      </p:sp>
    </p:spTree>
    <p:extLst>
      <p:ext uri="{BB962C8B-B14F-4D97-AF65-F5344CB8AC3E}">
        <p14:creationId xmlns:p14="http://schemas.microsoft.com/office/powerpoint/2010/main" val="2322846251"/>
      </p:ext>
    </p:extLst>
  </p:cSld>
  <p:clrMapOvr>
    <a:masterClrMapping/>
  </p:clrMapOvr>
  <mc:AlternateContent xmlns:mc="http://schemas.openxmlformats.org/markup-compatibility/2006" xmlns:p14="http://schemas.microsoft.com/office/powerpoint/2010/main">
    <mc:Choice Requires="p14">
      <p:transition spd="slow" p14:dur="2000" advTm="20000"/>
    </mc:Choice>
    <mc:Fallback xmlns="">
      <p:transition spd="slow" advTm="20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wipe(down)">
                                      <p:cBhvr>
                                        <p:cTn id="7" dur="580">
                                          <p:stCondLst>
                                            <p:cond delay="0"/>
                                          </p:stCondLst>
                                        </p:cTn>
                                        <p:tgtEl>
                                          <p:spTgt spid="2050"/>
                                        </p:tgtEl>
                                      </p:cBhvr>
                                    </p:animEffect>
                                    <p:anim calcmode="lin" valueType="num">
                                      <p:cBhvr>
                                        <p:cTn id="8" dur="1822" tmFilter="0,0; 0.14,0.36; 0.43,0.73; 0.71,0.91; 1.0,1.0">
                                          <p:stCondLst>
                                            <p:cond delay="0"/>
                                          </p:stCondLst>
                                        </p:cTn>
                                        <p:tgtEl>
                                          <p:spTgt spid="205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05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05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05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050"/>
                                        </p:tgtEl>
                                        <p:attrNameLst>
                                          <p:attrName>ppt_y</p:attrName>
                                        </p:attrNameLst>
                                      </p:cBhvr>
                                      <p:tavLst>
                                        <p:tav tm="0" fmla="#ppt_y-sin(pi*$)/81">
                                          <p:val>
                                            <p:fltVal val="0"/>
                                          </p:val>
                                        </p:tav>
                                        <p:tav tm="100000">
                                          <p:val>
                                            <p:fltVal val="1"/>
                                          </p:val>
                                        </p:tav>
                                      </p:tavLst>
                                    </p:anim>
                                    <p:animScale>
                                      <p:cBhvr>
                                        <p:cTn id="13" dur="26">
                                          <p:stCondLst>
                                            <p:cond delay="650"/>
                                          </p:stCondLst>
                                        </p:cTn>
                                        <p:tgtEl>
                                          <p:spTgt spid="2050"/>
                                        </p:tgtEl>
                                      </p:cBhvr>
                                      <p:to x="100000" y="60000"/>
                                    </p:animScale>
                                    <p:animScale>
                                      <p:cBhvr>
                                        <p:cTn id="14" dur="166" decel="50000">
                                          <p:stCondLst>
                                            <p:cond delay="676"/>
                                          </p:stCondLst>
                                        </p:cTn>
                                        <p:tgtEl>
                                          <p:spTgt spid="2050"/>
                                        </p:tgtEl>
                                      </p:cBhvr>
                                      <p:to x="100000" y="100000"/>
                                    </p:animScale>
                                    <p:animScale>
                                      <p:cBhvr>
                                        <p:cTn id="15" dur="26">
                                          <p:stCondLst>
                                            <p:cond delay="1312"/>
                                          </p:stCondLst>
                                        </p:cTn>
                                        <p:tgtEl>
                                          <p:spTgt spid="2050"/>
                                        </p:tgtEl>
                                      </p:cBhvr>
                                      <p:to x="100000" y="80000"/>
                                    </p:animScale>
                                    <p:animScale>
                                      <p:cBhvr>
                                        <p:cTn id="16" dur="166" decel="50000">
                                          <p:stCondLst>
                                            <p:cond delay="1338"/>
                                          </p:stCondLst>
                                        </p:cTn>
                                        <p:tgtEl>
                                          <p:spTgt spid="2050"/>
                                        </p:tgtEl>
                                      </p:cBhvr>
                                      <p:to x="100000" y="100000"/>
                                    </p:animScale>
                                    <p:animScale>
                                      <p:cBhvr>
                                        <p:cTn id="17" dur="26">
                                          <p:stCondLst>
                                            <p:cond delay="1642"/>
                                          </p:stCondLst>
                                        </p:cTn>
                                        <p:tgtEl>
                                          <p:spTgt spid="2050"/>
                                        </p:tgtEl>
                                      </p:cBhvr>
                                      <p:to x="100000" y="90000"/>
                                    </p:animScale>
                                    <p:animScale>
                                      <p:cBhvr>
                                        <p:cTn id="18" dur="166" decel="50000">
                                          <p:stCondLst>
                                            <p:cond delay="1668"/>
                                          </p:stCondLst>
                                        </p:cTn>
                                        <p:tgtEl>
                                          <p:spTgt spid="2050"/>
                                        </p:tgtEl>
                                      </p:cBhvr>
                                      <p:to x="100000" y="100000"/>
                                    </p:animScale>
                                    <p:animScale>
                                      <p:cBhvr>
                                        <p:cTn id="19" dur="26">
                                          <p:stCondLst>
                                            <p:cond delay="1808"/>
                                          </p:stCondLst>
                                        </p:cTn>
                                        <p:tgtEl>
                                          <p:spTgt spid="2050"/>
                                        </p:tgtEl>
                                      </p:cBhvr>
                                      <p:to x="100000" y="95000"/>
                                    </p:animScale>
                                    <p:animScale>
                                      <p:cBhvr>
                                        <p:cTn id="20" dur="166" decel="50000">
                                          <p:stCondLst>
                                            <p:cond delay="1834"/>
                                          </p:stCondLst>
                                        </p:cTn>
                                        <p:tgtEl>
                                          <p:spTgt spid="2050"/>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p:cTn id="25" dur="500" fill="hold"/>
                                        <p:tgtEl>
                                          <p:spTgt spid="2"/>
                                        </p:tgtEl>
                                        <p:attrNameLst>
                                          <p:attrName>ppt_w</p:attrName>
                                        </p:attrNameLst>
                                      </p:cBhvr>
                                      <p:tavLst>
                                        <p:tav tm="0">
                                          <p:val>
                                            <p:fltVal val="0"/>
                                          </p:val>
                                        </p:tav>
                                        <p:tav tm="100000">
                                          <p:val>
                                            <p:strVal val="#ppt_w"/>
                                          </p:val>
                                        </p:tav>
                                      </p:tavLst>
                                    </p:anim>
                                    <p:anim calcmode="lin" valueType="num">
                                      <p:cBhvr>
                                        <p:cTn id="26" dur="500" fill="hold"/>
                                        <p:tgtEl>
                                          <p:spTgt spid="2"/>
                                        </p:tgtEl>
                                        <p:attrNameLst>
                                          <p:attrName>ppt_h</p:attrName>
                                        </p:attrNameLst>
                                      </p:cBhvr>
                                      <p:tavLst>
                                        <p:tav tm="0">
                                          <p:val>
                                            <p:fltVal val="0"/>
                                          </p:val>
                                        </p:tav>
                                        <p:tav tm="100000">
                                          <p:val>
                                            <p:strVal val="#ppt_h"/>
                                          </p:val>
                                        </p:tav>
                                      </p:tavLst>
                                    </p:anim>
                                    <p:animEffect transition="in" filter="fade">
                                      <p:cBhvr>
                                        <p:cTn id="27" dur="500"/>
                                        <p:tgtEl>
                                          <p:spTgt spid="2"/>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xit" presetSubtype="21" fill="hold" grpId="1" nodeType="clickEffect">
                                  <p:stCondLst>
                                    <p:cond delay="14000"/>
                                  </p:stCondLst>
                                  <p:childTnLst>
                                    <p:animEffect transition="out" filter="barn(inVertical)">
                                      <p:cBhvr>
                                        <p:cTn id="31" dur="500"/>
                                        <p:tgtEl>
                                          <p:spTgt spid="2"/>
                                        </p:tgtEl>
                                      </p:cBhvr>
                                    </p:animEffect>
                                    <p:set>
                                      <p:cBhvr>
                                        <p:cTn id="32" dur="1" fill="hold">
                                          <p:stCondLst>
                                            <p:cond delay="499"/>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157</TotalTime>
  <Words>438</Words>
  <Application>Microsoft Office PowerPoint</Application>
  <PresentationFormat>On-screen Show (4:3)</PresentationFormat>
  <Paragraphs>20</Paragraphs>
  <Slides>9</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9</vt:i4>
      </vt:variant>
    </vt:vector>
  </HeadingPairs>
  <TitlesOfParts>
    <vt:vector size="12" baseType="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Windows 18</dc:creator>
  <cp:lastModifiedBy>DELL</cp:lastModifiedBy>
  <cp:revision>19</cp:revision>
  <dcterms:created xsi:type="dcterms:W3CDTF">2020-04-28T09:46:18Z</dcterms:created>
  <dcterms:modified xsi:type="dcterms:W3CDTF">2022-05-22T02:23:43Z</dcterms:modified>
</cp:coreProperties>
</file>