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6" r:id="rId4"/>
    <p:sldId id="264" r:id="rId5"/>
    <p:sldId id="265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77" autoAdjust="0"/>
    <p:restoredTop sz="94660"/>
  </p:normalViewPr>
  <p:slideViewPr>
    <p:cSldViewPr>
      <p:cViewPr>
        <p:scale>
          <a:sx n="64" d="100"/>
          <a:sy n="64" d="100"/>
        </p:scale>
        <p:origin x="-1536" y="-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ED644-2F58-42E0-B97E-68BB3A99EB81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E7A9F-7308-4473-94AA-431CDC10F5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838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ED644-2F58-42E0-B97E-68BB3A99EB81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E7A9F-7308-4473-94AA-431CDC10F5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964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ED644-2F58-42E0-B97E-68BB3A99EB81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E7A9F-7308-4473-94AA-431CDC10F5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142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ED644-2F58-42E0-B97E-68BB3A99EB81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E7A9F-7308-4473-94AA-431CDC10F5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525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ED644-2F58-42E0-B97E-68BB3A99EB81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E7A9F-7308-4473-94AA-431CDC10F5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608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ED644-2F58-42E0-B97E-68BB3A99EB81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E7A9F-7308-4473-94AA-431CDC10F5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637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ED644-2F58-42E0-B97E-68BB3A99EB81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E7A9F-7308-4473-94AA-431CDC10F5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484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ED644-2F58-42E0-B97E-68BB3A99EB81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E7A9F-7308-4473-94AA-431CDC10F5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332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ED644-2F58-42E0-B97E-68BB3A99EB81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E7A9F-7308-4473-94AA-431CDC10F5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538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ED644-2F58-42E0-B97E-68BB3A99EB81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E7A9F-7308-4473-94AA-431CDC10F5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240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ED644-2F58-42E0-B97E-68BB3A99EB81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E7A9F-7308-4473-94AA-431CDC10F5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836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4ED644-2F58-42E0-B97E-68BB3A99EB81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AE7A9F-7308-4473-94AA-431CDC10F5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29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13" Type="http://schemas.openxmlformats.org/officeDocument/2006/relationships/image" Target="../media/image15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12" Type="http://schemas.openxmlformats.org/officeDocument/2006/relationships/image" Target="../media/image14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11" Type="http://schemas.openxmlformats.org/officeDocument/2006/relationships/image" Target="../media/image13.jpeg"/><Relationship Id="rId5" Type="http://schemas.openxmlformats.org/officeDocument/2006/relationships/image" Target="../media/image7.jpeg"/><Relationship Id="rId15" Type="http://schemas.openxmlformats.org/officeDocument/2006/relationships/image" Target="../media/image17.jpeg"/><Relationship Id="rId10" Type="http://schemas.openxmlformats.org/officeDocument/2006/relationships/image" Target="../media/image12.jpeg"/><Relationship Id="rId4" Type="http://schemas.openxmlformats.org/officeDocument/2006/relationships/image" Target="../media/image6.jpeg"/><Relationship Id="rId9" Type="http://schemas.openxmlformats.org/officeDocument/2006/relationships/image" Target="../media/image11.jpeg"/><Relationship Id="rId1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-19"/>
            <a:chExt cx="5760" cy="4377"/>
          </a:xfrm>
        </p:grpSpPr>
        <p:pic>
          <p:nvPicPr>
            <p:cNvPr id="5" name="Picture 15" descr="flower[1][1][1][1]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458" y="2018"/>
              <a:ext cx="4320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16" descr="flower[1][1][1][1]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-1996" y="2018"/>
              <a:ext cx="4320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17" descr="flower[1][1][1][1]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979"/>
              <a:ext cx="5760" cy="3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18" descr="flower[1][1][1][1]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19"/>
              <a:ext cx="5760" cy="3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Rectangle 8"/>
          <p:cNvSpPr/>
          <p:nvPr/>
        </p:nvSpPr>
        <p:spPr>
          <a:xfrm>
            <a:off x="685800" y="624313"/>
            <a:ext cx="8007350" cy="17666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3200" b="1" kern="10" dirty="0" err="1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NhiÖt</a:t>
            </a:r>
            <a:r>
              <a:rPr lang="en-US" sz="3200" b="1" kern="10" dirty="0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 </a:t>
            </a:r>
            <a:r>
              <a:rPr lang="en-US" sz="3200" b="1" kern="10" dirty="0" err="1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liÖt</a:t>
            </a:r>
            <a:r>
              <a:rPr lang="en-US" sz="3200" b="1" kern="10" dirty="0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 </a:t>
            </a:r>
            <a:r>
              <a:rPr lang="en-US" sz="3200" b="1" kern="10" dirty="0" err="1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chµo</a:t>
            </a:r>
            <a:r>
              <a:rPr lang="en-US" sz="3200" b="1" kern="10" dirty="0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 </a:t>
            </a:r>
            <a:r>
              <a:rPr lang="en-US" sz="3200" b="1" kern="10" dirty="0" err="1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mõng</a:t>
            </a:r>
            <a:r>
              <a:rPr lang="en-US" sz="3200" b="1" kern="10" dirty="0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 </a:t>
            </a:r>
          </a:p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3200" b="1" kern="10" dirty="0" err="1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C¸c</a:t>
            </a:r>
            <a:r>
              <a:rPr lang="en-US" sz="3200" b="1" kern="10" dirty="0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 C« </a:t>
            </a:r>
            <a:r>
              <a:rPr lang="en-US" sz="3200" b="1" kern="10" dirty="0" err="1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Gi¸o</a:t>
            </a:r>
            <a:r>
              <a:rPr lang="en-US" sz="3200" b="1" kern="10" dirty="0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 </a:t>
            </a:r>
            <a:r>
              <a:rPr lang="en-US" sz="3200" b="1" kern="10" dirty="0" err="1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cïng</a:t>
            </a:r>
            <a:r>
              <a:rPr lang="en-US" sz="3200" b="1" kern="10" dirty="0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 </a:t>
            </a:r>
            <a:r>
              <a:rPr lang="en-US" sz="3200" b="1" kern="10" dirty="0" err="1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c¸c</a:t>
            </a:r>
            <a:r>
              <a:rPr lang="en-US" sz="3200" b="1" kern="10" dirty="0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 </a:t>
            </a:r>
            <a:r>
              <a:rPr lang="en-US" sz="3200" b="1" kern="10" dirty="0" err="1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vÞ</a:t>
            </a:r>
            <a:r>
              <a:rPr lang="en-US" sz="3200" b="1" kern="10" dirty="0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 ®¹i </a:t>
            </a:r>
            <a:r>
              <a:rPr lang="en-US" sz="3200" b="1" kern="10" dirty="0" err="1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biÓu</a:t>
            </a:r>
            <a:endParaRPr lang="en-US" sz="3200" b="1" kern="10" dirty="0">
              <a:ln w="9525" cap="sq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effectLst>
                <a:outerShdw dist="107763" dir="18900000" algn="ctr" rotWithShape="0">
                  <a:srgbClr val="C0C0C0">
                    <a:alpha val="50000"/>
                  </a:srgbClr>
                </a:outerShdw>
              </a:effectLst>
              <a:latin typeface=".VnTimeH"/>
            </a:endParaRPr>
          </a:p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3200" b="1" kern="10" dirty="0" err="1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vÒ</a:t>
            </a:r>
            <a:r>
              <a:rPr lang="en-US" sz="3200" b="1" kern="10" dirty="0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 </a:t>
            </a:r>
            <a:r>
              <a:rPr lang="en-US" sz="3200" b="1" kern="10" dirty="0" err="1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Dù</a:t>
            </a:r>
            <a:r>
              <a:rPr lang="en-US" sz="3200" b="1" kern="10" dirty="0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 </a:t>
            </a:r>
            <a:r>
              <a:rPr lang="en-US" sz="3200" b="1" kern="10" dirty="0" err="1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giê</a:t>
            </a:r>
            <a:endParaRPr lang="en-US" sz="3200" b="1" kern="10" dirty="0">
              <a:ln w="9525" cap="sq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effectLst>
                <a:outerShdw dist="107763" dir="18900000" algn="ctr" rotWithShape="0">
                  <a:srgbClr val="C0C0C0">
                    <a:alpha val="50000"/>
                  </a:srgbClr>
                </a:outerShdw>
              </a:effectLst>
              <a:latin typeface=".VnTimeH"/>
            </a:endParaRPr>
          </a:p>
        </p:txBody>
      </p:sp>
      <p:pic>
        <p:nvPicPr>
          <p:cNvPr id="10" name="Picture 13" descr="gio hoa hon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7673" y="2390939"/>
            <a:ext cx="41148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1257300" y="4572014"/>
            <a:ext cx="66294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Giáo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viên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: </a:t>
            </a:r>
            <a:r>
              <a:rPr lang="vi-VN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Nguyễn Thị Phượng</a:t>
            </a:r>
            <a:endParaRPr lang="en-US" sz="2800" b="1" i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dirty="0" err="1">
                <a:solidFill>
                  <a:srgbClr val="9900FF"/>
                </a:solidFill>
                <a:latin typeface="Times New Roman" pitchFamily="18" charset="0"/>
              </a:rPr>
              <a:t>Lớp</a:t>
            </a:r>
            <a:r>
              <a:rPr lang="en-US" sz="2800" b="1" dirty="0">
                <a:solidFill>
                  <a:srgbClr val="9900FF"/>
                </a:solidFill>
                <a:latin typeface="Times New Roman" pitchFamily="18" charset="0"/>
              </a:rPr>
              <a:t> 5 – 6 </a:t>
            </a:r>
            <a:r>
              <a:rPr lang="en-US" sz="2800" b="1" dirty="0" err="1">
                <a:solidFill>
                  <a:srgbClr val="9900FF"/>
                </a:solidFill>
                <a:latin typeface="Times New Roman" pitchFamily="18" charset="0"/>
              </a:rPr>
              <a:t>tuổi</a:t>
            </a:r>
            <a:r>
              <a:rPr lang="en-US" sz="2800" b="1" dirty="0">
                <a:solidFill>
                  <a:srgbClr val="9900FF"/>
                </a:solidFill>
                <a:latin typeface="Times New Roman" pitchFamily="18" charset="0"/>
              </a:rPr>
              <a:t>  </a:t>
            </a:r>
            <a:r>
              <a:rPr lang="en-US" sz="2800" b="1" dirty="0" err="1">
                <a:solidFill>
                  <a:srgbClr val="9900FF"/>
                </a:solidFill>
                <a:latin typeface="Times New Roman" pitchFamily="18" charset="0"/>
              </a:rPr>
              <a:t>Trường</a:t>
            </a:r>
            <a:r>
              <a:rPr lang="en-US" sz="2800" b="1" dirty="0">
                <a:solidFill>
                  <a:srgbClr val="9900FF"/>
                </a:solidFill>
                <a:latin typeface="Times New Roman" pitchFamily="18" charset="0"/>
              </a:rPr>
              <a:t> MN </a:t>
            </a:r>
            <a:r>
              <a:rPr lang="vi-VN" sz="2800" b="1" dirty="0" smtClean="0">
                <a:solidFill>
                  <a:srgbClr val="9900FF"/>
                </a:solidFill>
                <a:latin typeface="Times New Roman" pitchFamily="18" charset="0"/>
              </a:rPr>
              <a:t>Thạch Cầu</a:t>
            </a:r>
            <a:endParaRPr lang="vi-VN" sz="1400" b="1" dirty="0">
              <a:solidFill>
                <a:srgbClr val="9900FF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444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-19"/>
            <a:chExt cx="5760" cy="4377"/>
          </a:xfrm>
        </p:grpSpPr>
        <p:pic>
          <p:nvPicPr>
            <p:cNvPr id="5" name="Picture 15" descr="flower[1][1][1][1]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458" y="2018"/>
              <a:ext cx="4320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16" descr="flower[1][1][1][1]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-1996" y="2018"/>
              <a:ext cx="4320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17" descr="flower[1][1][1][1]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979"/>
              <a:ext cx="5760" cy="3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18" descr="flower[1][1][1][1]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19"/>
              <a:ext cx="5760" cy="3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Rectangle 8"/>
          <p:cNvSpPr/>
          <p:nvPr/>
        </p:nvSpPr>
        <p:spPr>
          <a:xfrm>
            <a:off x="450561" y="573057"/>
            <a:ext cx="8312150" cy="50490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Time" pitchFamily="34" charset="0"/>
                <a:ea typeface="+mj-ea"/>
                <a:cs typeface="+mj-cs"/>
              </a:rPr>
              <a:t>Gi¸o</a:t>
            </a:r>
            <a:r>
              <a:rPr kumimoji="0" lang="en-US" sz="88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Time" pitchFamily="34" charset="0"/>
                <a:ea typeface="+mj-ea"/>
                <a:cs typeface="+mj-cs"/>
              </a:rPr>
              <a:t> ¸</a:t>
            </a:r>
            <a:r>
              <a:rPr kumimoji="0" lang="en-US" sz="88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Time" pitchFamily="34" charset="0"/>
                <a:ea typeface="+mj-ea"/>
                <a:cs typeface="+mj-cs"/>
              </a:rPr>
              <a:t>n</a:t>
            </a:r>
            <a:endParaRPr lang="vi-VN" sz="9600" kern="0" dirty="0">
              <a:solidFill>
                <a:srgbClr val="FF9933"/>
              </a:solidFill>
              <a:latin typeface=".VnTime" pitchFamily="34" charset="0"/>
              <a:ea typeface="+mj-ea"/>
              <a:cs typeface="+mj-cs"/>
            </a:endParaRPr>
          </a:p>
          <a:p>
            <a:pPr marL="0" marR="0" lvl="0" indent="0" algn="ctr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.VnTime" pitchFamily="34" charset="0"/>
                <a:ea typeface="+mj-ea"/>
                <a:cs typeface="+mj-cs"/>
              </a:rPr>
              <a:t>M«</a:t>
            </a:r>
            <a:r>
              <a:rPr lang="vi-VN" sz="4800" kern="0" dirty="0" smtClean="0">
                <a:solidFill>
                  <a:srgbClr val="0070C0"/>
                </a:solidFill>
                <a:latin typeface=".VnTime" pitchFamily="34" charset="0"/>
                <a:ea typeface="+mj-ea"/>
                <a:cs typeface="+mj-cs"/>
              </a:rPr>
              <a:t>n: </a:t>
            </a:r>
            <a:r>
              <a:rPr lang="vi-VN" sz="4800" kern="0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Kỹ năng sống</a:t>
            </a:r>
            <a:r>
              <a:rPr kumimoji="0" lang="en-US" sz="4800" b="0" i="0" u="none" strike="noStrike" kern="0" cap="none" spc="0" normalizeH="0" baseline="0" noProof="0" dirty="0" smtClean="0">
                <a:ln>
                  <a:noFill/>
                </a:ln>
                <a:solidFill>
                  <a:srgbClr val="00CC66"/>
                </a:solidFill>
                <a:effectLst/>
                <a:uLnTx/>
                <a:uFillTx/>
                <a:latin typeface=".VnTime" pitchFamily="34" charset="0"/>
                <a:ea typeface="+mj-ea"/>
                <a:cs typeface="+mj-cs"/>
              </a:rPr>
              <a:t/>
            </a:r>
            <a:br>
              <a:rPr kumimoji="0" lang="en-US" sz="4800" b="0" i="0" u="none" strike="noStrike" kern="0" cap="none" spc="0" normalizeH="0" baseline="0" noProof="0" dirty="0" smtClean="0">
                <a:ln>
                  <a:noFill/>
                </a:ln>
                <a:solidFill>
                  <a:srgbClr val="00CC66"/>
                </a:solidFill>
                <a:effectLst/>
                <a:uLnTx/>
                <a:uFillTx/>
                <a:latin typeface=".VnTime" pitchFamily="34" charset="0"/>
                <a:ea typeface="+mj-ea"/>
                <a:cs typeface="+mj-cs"/>
              </a:rPr>
            </a:br>
            <a:r>
              <a:rPr kumimoji="0" lang="en-US" sz="4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.VnTime" pitchFamily="34" charset="0"/>
                <a:ea typeface="+mj-ea"/>
                <a:cs typeface="+mj-cs"/>
              </a:rPr>
              <a:t>§Ò </a:t>
            </a:r>
            <a:r>
              <a:rPr kumimoji="0" lang="en-US" sz="4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.VnTime" pitchFamily="34" charset="0"/>
                <a:ea typeface="+mj-ea"/>
                <a:cs typeface="+mj-cs"/>
              </a:rPr>
              <a:t>tµi</a:t>
            </a:r>
            <a:r>
              <a:rPr kumimoji="0" lang="en-US" sz="4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.VnTime" pitchFamily="34" charset="0"/>
                <a:ea typeface="+mj-ea"/>
                <a:cs typeface="+mj-cs"/>
              </a:rPr>
              <a:t> : </a:t>
            </a:r>
            <a:r>
              <a:rPr lang="vi-VN" sz="4000" kern="0" dirty="0" smtClean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Dạy trẻ đối phó với kẻ bắt cóc</a:t>
            </a:r>
            <a:r>
              <a:rPr kumimoji="0" lang="en-US" sz="40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0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vi-VN" sz="4400" b="0" i="0" u="none" strike="noStrike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Giáo</a:t>
            </a:r>
            <a:r>
              <a:rPr kumimoji="0" lang="vi-VN" sz="4400" b="0" i="0" u="none" strike="noStrike" kern="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viên: Nguyễn Thị Phượng</a:t>
            </a:r>
            <a:endParaRPr kumimoji="0" lang="en-US" sz="4400" b="0" i="0" u="none" strike="noStrike" kern="0" cap="none" spc="0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69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9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2"/>
          <p:cNvSpPr>
            <a:spLocks noChangeArrowheads="1" noChangeShapeType="1" noTextEdit="1"/>
          </p:cNvSpPr>
          <p:nvPr/>
        </p:nvSpPr>
        <p:spPr bwMode="auto">
          <a:xfrm>
            <a:off x="1143000" y="914400"/>
            <a:ext cx="62484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3600" kern="1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cs typeface="Arial"/>
              </a:rPr>
              <a:t>Trò chơi</a:t>
            </a:r>
            <a:endParaRPr lang="en-US" sz="3600" kern="10" smtClean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cs typeface="Arial"/>
            </a:endParaRPr>
          </a:p>
        </p:txBody>
      </p:sp>
      <p:sp>
        <p:nvSpPr>
          <p:cNvPr id="28675" name="WordArt 3"/>
          <p:cNvSpPr>
            <a:spLocks noChangeArrowheads="1" noChangeShapeType="1" noTextEdit="1"/>
          </p:cNvSpPr>
          <p:nvPr/>
        </p:nvSpPr>
        <p:spPr bwMode="auto">
          <a:xfrm>
            <a:off x="914400" y="2438400"/>
            <a:ext cx="7848600" cy="24384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3600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.VnTime"/>
              </a:rPr>
              <a:t>Nối tranh</a:t>
            </a:r>
            <a:endParaRPr lang="en-US" sz="3600" kern="10" dirty="0" smtClean="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.VnTime"/>
            </a:endParaRPr>
          </a:p>
        </p:txBody>
      </p:sp>
      <p:grpSp>
        <p:nvGrpSpPr>
          <p:cNvPr id="10244" name="Group 14"/>
          <p:cNvGrpSpPr>
            <a:grpSpLocks/>
          </p:cNvGrpSpPr>
          <p:nvPr/>
        </p:nvGrpSpPr>
        <p:grpSpPr bwMode="auto">
          <a:xfrm>
            <a:off x="0" y="0"/>
            <a:ext cx="9144000" cy="6919384"/>
            <a:chOff x="0" y="-19"/>
            <a:chExt cx="5760" cy="4377"/>
          </a:xfrm>
        </p:grpSpPr>
        <p:pic>
          <p:nvPicPr>
            <p:cNvPr id="10245" name="Picture 15" descr="flower[1][1][1][1]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458" y="2018"/>
              <a:ext cx="4320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46" name="Picture 16" descr="flower[1][1][1][1]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-1996" y="2018"/>
              <a:ext cx="4320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47" name="Picture 17" descr="flower[1][1][1][1]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979"/>
              <a:ext cx="5760" cy="3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48" name="Picture 18" descr="flower[1][1][1][1]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19"/>
              <a:ext cx="5760" cy="3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785417091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838200" y="1676418"/>
            <a:ext cx="7239000" cy="2354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6600" b="1" dirty="0" err="1" smtClean="0">
                <a:solidFill>
                  <a:srgbClr val="333399"/>
                </a:solidFill>
                <a:latin typeface=".VnTime" pitchFamily="34" charset="0"/>
              </a:rPr>
              <a:t>Trß</a:t>
            </a:r>
            <a:r>
              <a:rPr lang="en-US" sz="6600" b="1" dirty="0" smtClean="0">
                <a:solidFill>
                  <a:srgbClr val="333399"/>
                </a:solidFill>
                <a:latin typeface=".VnTime" pitchFamily="34" charset="0"/>
              </a:rPr>
              <a:t> </a:t>
            </a:r>
            <a:r>
              <a:rPr lang="en-US" sz="6600" b="1" dirty="0" err="1" smtClean="0">
                <a:solidFill>
                  <a:srgbClr val="333399"/>
                </a:solidFill>
                <a:latin typeface=".VnTime" pitchFamily="34" charset="0"/>
              </a:rPr>
              <a:t>ch¬i</a:t>
            </a:r>
            <a:endParaRPr lang="en-US" sz="6600" b="1" dirty="0" smtClean="0">
              <a:solidFill>
                <a:srgbClr val="333399"/>
              </a:solidFill>
              <a:latin typeface=".VnTime" pitchFamily="34" charset="0"/>
            </a:endParaRPr>
          </a:p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5400" b="1" i="1" dirty="0" smtClean="0">
                <a:solidFill>
                  <a:srgbClr val="CC0000"/>
                </a:solidFill>
                <a:latin typeface=".VnArial" pitchFamily="34" charset="0"/>
              </a:rPr>
              <a:t>“</a:t>
            </a:r>
            <a:r>
              <a:rPr lang="vi-VN" sz="5400" b="1" i="1" dirty="0" smtClean="0">
                <a:solidFill>
                  <a:srgbClr val="CC0000"/>
                </a:solidFill>
                <a:latin typeface=".VnArial" pitchFamily="34" charset="0"/>
              </a:rPr>
              <a:t>Ai nhanh nhất</a:t>
            </a:r>
            <a:r>
              <a:rPr lang="vi-VN" sz="5400" b="1" i="1" dirty="0" smtClean="0">
                <a:solidFill>
                  <a:srgbClr val="CC0000"/>
                </a:solidFill>
                <a:latin typeface=".VnArial" pitchFamily="34" charset="0"/>
              </a:rPr>
              <a:t>’’</a:t>
            </a:r>
            <a:endParaRPr lang="en-US" sz="5400" b="1" i="1" dirty="0" smtClean="0">
              <a:solidFill>
                <a:srgbClr val="CC0000"/>
              </a:solidFill>
              <a:latin typeface=".Vn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3380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839" y="33405"/>
            <a:ext cx="1321801" cy="13073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0" y="1772816"/>
            <a:ext cx="1321801" cy="13073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372200" y="48877"/>
            <a:ext cx="1321801" cy="13073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822199" y="0"/>
            <a:ext cx="1321801" cy="13073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-1" y="5499818"/>
            <a:ext cx="1321801" cy="13073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-2" y="3645024"/>
            <a:ext cx="1321801" cy="13073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1475656" y="1772815"/>
            <a:ext cx="1321801" cy="13073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1475656" y="33405"/>
            <a:ext cx="1321801" cy="13073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2987824" y="26967"/>
            <a:ext cx="1321801" cy="13073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932040" y="47506"/>
            <a:ext cx="1321801" cy="13073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1484040" y="3645023"/>
            <a:ext cx="1321801" cy="13073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7822199" y="1761419"/>
            <a:ext cx="1321801" cy="13073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6407191" y="1797968"/>
            <a:ext cx="1321801" cy="13073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932039" y="1770352"/>
            <a:ext cx="1321801" cy="13073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2987823" y="1772814"/>
            <a:ext cx="1321801" cy="13073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4" name="Picture 2" descr="Kết quả hình ảnh cho hình ảnh bắt cóc trẻ c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31640" cy="1354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2" descr="Kết quả hình ảnh cho kỹ năng giúp trẻ đối phó khi kẻ xấu dụ dỗ bắt có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772814"/>
            <a:ext cx="1340286" cy="1323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2" descr="Kết quả hình ảnh cho kỹ năng giúp trẻ đối phó khi kẻ xấu dụ dỗ bắt cóc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6682" y="1739785"/>
            <a:ext cx="1307318" cy="1356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Rectangle 36"/>
          <p:cNvSpPr/>
          <p:nvPr/>
        </p:nvSpPr>
        <p:spPr>
          <a:xfrm>
            <a:off x="2987822" y="3645022"/>
            <a:ext cx="1321801" cy="13073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4933648" y="3612830"/>
            <a:ext cx="1321801" cy="13073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6346543" y="5480284"/>
            <a:ext cx="1321801" cy="13073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7759692" y="5498795"/>
            <a:ext cx="1321801" cy="13073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6423838" y="3565646"/>
            <a:ext cx="1321801" cy="13073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3088922" y="5499817"/>
            <a:ext cx="1321801" cy="13073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1521467" y="5499818"/>
            <a:ext cx="1321801" cy="13073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7835854" y="3565645"/>
            <a:ext cx="1321801" cy="13073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4904725" y="5491301"/>
            <a:ext cx="1321801" cy="13073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2980535" y="2861651"/>
            <a:ext cx="1336377" cy="21544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 kẹo của người lạ </a:t>
            </a:r>
            <a:endParaRPr lang="en-US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-19567" y="1152008"/>
            <a:ext cx="1351207" cy="21544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 kẹo của người lạ </a:t>
            </a:r>
            <a:endParaRPr lang="en-US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847763" y="2870584"/>
            <a:ext cx="1336377" cy="21544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 kẹo của người lạ </a:t>
            </a:r>
            <a:endParaRPr lang="en-US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9" name="Picture 2" descr="Kết quả hình ảnh cho hình ảnh bắt cóc trẻ c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3648" y="32949"/>
            <a:ext cx="1331640" cy="1301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TextBox 49"/>
          <p:cNvSpPr txBox="1"/>
          <p:nvPr/>
        </p:nvSpPr>
        <p:spPr>
          <a:xfrm>
            <a:off x="4902633" y="1125324"/>
            <a:ext cx="1351207" cy="21544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 kẹo của người lạ </a:t>
            </a:r>
            <a:endParaRPr lang="en-US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" name="Picture 4" descr="Kết quả hình ảnh cho kỹ năng giúp trẻ đối phó khi kẻ xấu dụ dỗ bắt cóc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4887" y="3599520"/>
            <a:ext cx="1291639" cy="1273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4" descr="Kết quả hình ảnh cho kỹ năng giúp trẻ đối phó khi kẻ xấu dụ dỗ bắt cóc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687" y="3651659"/>
            <a:ext cx="1373486" cy="1300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" name="TextBox 52"/>
          <p:cNvSpPr txBox="1"/>
          <p:nvPr/>
        </p:nvSpPr>
        <p:spPr>
          <a:xfrm>
            <a:off x="-12107" y="4729419"/>
            <a:ext cx="1355853" cy="21544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 đồ chơi của người </a:t>
            </a:r>
            <a:r>
              <a:rPr lang="vi-VN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</a:t>
            </a:r>
            <a:endParaRPr lang="en-US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887698" y="4657565"/>
            <a:ext cx="1355853" cy="21544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 đồ chơi của người </a:t>
            </a:r>
            <a:r>
              <a:rPr lang="vi-VN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</a:t>
            </a:r>
            <a:endParaRPr lang="en-US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5" name="Picture 2" descr="Hình ảnh có liên quan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6967"/>
            <a:ext cx="1310547" cy="1280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2" descr="Hình ảnh có liên quan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029" y="60372"/>
            <a:ext cx="1310547" cy="1280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7" name="TextBox 56"/>
          <p:cNvSpPr txBox="1"/>
          <p:nvPr/>
        </p:nvSpPr>
        <p:spPr>
          <a:xfrm>
            <a:off x="6385017" y="1102595"/>
            <a:ext cx="1310547" cy="21544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báo người </a:t>
            </a:r>
            <a:r>
              <a:rPr lang="vi-VN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đáng tin cậy</a:t>
            </a:r>
            <a:endParaRPr lang="en-US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504581" y="1118886"/>
            <a:ext cx="1310547" cy="21544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báo người </a:t>
            </a:r>
            <a:r>
              <a:rPr lang="vi-VN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đáng tin cậy</a:t>
            </a:r>
            <a:endParaRPr lang="en-US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9" name="Picture 2" descr="Kết quả hình ảnh cho chú bảo vệ và bạn nhỏ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567" y="1761419"/>
            <a:ext cx="1351207" cy="1322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" name="TextBox 60"/>
          <p:cNvSpPr txBox="1"/>
          <p:nvPr/>
        </p:nvSpPr>
        <p:spPr>
          <a:xfrm>
            <a:off x="-33296" y="2853338"/>
            <a:ext cx="1310547" cy="21544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báo người </a:t>
            </a:r>
            <a:r>
              <a:rPr lang="vi-VN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đáng tin cậy</a:t>
            </a:r>
            <a:endParaRPr lang="en-US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2" name="Picture 2" descr="Kết quả hình ảnh cho chú bảo vệ và bạn nhỏ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5990" y="1733634"/>
            <a:ext cx="1307851" cy="1322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3" name="TextBox 62"/>
          <p:cNvSpPr txBox="1"/>
          <p:nvPr/>
        </p:nvSpPr>
        <p:spPr>
          <a:xfrm>
            <a:off x="4887698" y="2889887"/>
            <a:ext cx="1310547" cy="21544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báo người </a:t>
            </a:r>
            <a:r>
              <a:rPr lang="vi-VN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đáng tin cậy</a:t>
            </a:r>
            <a:endParaRPr lang="en-US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5" name="Picture 2" descr="Hình ảnh có liên quan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0605" y="3655949"/>
            <a:ext cx="1348670" cy="1298427"/>
          </a:xfrm>
          <a:prstGeom prst="rect">
            <a:avLst/>
          </a:prstGeom>
          <a:noFill/>
          <a:ln>
            <a:solidFill>
              <a:srgbClr val="7030A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2" descr="Hình ảnh có liên quan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7191" y="3574581"/>
            <a:ext cx="1348670" cy="1298427"/>
          </a:xfrm>
          <a:prstGeom prst="rect">
            <a:avLst/>
          </a:prstGeom>
          <a:noFill/>
          <a:ln>
            <a:solidFill>
              <a:srgbClr val="7030A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7" name="TextBox 66"/>
          <p:cNvSpPr txBox="1"/>
          <p:nvPr/>
        </p:nvSpPr>
        <p:spPr>
          <a:xfrm>
            <a:off x="1471891" y="4738932"/>
            <a:ext cx="1331641" cy="21544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Cần nhớ số ĐT của bố mẹ</a:t>
            </a:r>
            <a:endParaRPr lang="en-US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6407191" y="4631210"/>
            <a:ext cx="1331641" cy="21544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Cần nhớ số ĐT của bố mẹ</a:t>
            </a:r>
            <a:endParaRPr lang="en-US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9" name="Picture 2" descr="Kết quả hình ảnh cho những hình ảnh giúp trẻ thoát bị dụ dỗ bắt cóc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0605" y="1761418"/>
            <a:ext cx="1372663" cy="1294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0" name="Picture 2" descr="Kết quả hình ảnh cho những hình ảnh giúp trẻ thoát bị dụ dỗ bắt cóc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976" y="1810594"/>
            <a:ext cx="1372663" cy="1294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" name="TextBox 70"/>
          <p:cNvSpPr txBox="1"/>
          <p:nvPr/>
        </p:nvSpPr>
        <p:spPr>
          <a:xfrm rot="10800000" flipV="1">
            <a:off x="1475656" y="2840711"/>
            <a:ext cx="1403649" cy="21544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 theo người lạ</a:t>
            </a:r>
            <a:endParaRPr lang="en-US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 rot="10800000" flipV="1">
            <a:off x="6348754" y="2889887"/>
            <a:ext cx="1403649" cy="21544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 theo người lạ</a:t>
            </a:r>
            <a:endParaRPr lang="en-US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3" name="Picture 2" descr="Hình ảnh có liên quan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8921" y="5511587"/>
            <a:ext cx="1321801" cy="126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" name="Picture 2" descr="Hình ảnh có liên quan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9535" y="5481967"/>
            <a:ext cx="1307318" cy="1297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5" name="Picture 2" descr="C:\Users\PHUONG NGUYEN\Downloads\20170417_181111.jp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90" y="5518449"/>
            <a:ext cx="1303410" cy="1269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6" name="Picture 2" descr="C:\Users\PHUONG NGUYEN\Downloads\20170417_181111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4726" y="5505028"/>
            <a:ext cx="1293520" cy="1282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7" name="TextBox 76"/>
          <p:cNvSpPr txBox="1"/>
          <p:nvPr/>
        </p:nvSpPr>
        <p:spPr>
          <a:xfrm>
            <a:off x="4902633" y="6572203"/>
            <a:ext cx="1331640" cy="21544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 bánh của người lạ </a:t>
            </a:r>
            <a:endParaRPr lang="en-US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18390" y="6590714"/>
            <a:ext cx="1331640" cy="21544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 bánh của người lạ </a:t>
            </a:r>
            <a:endParaRPr lang="en-US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9" name="Picture 2" descr="C:\Users\Administrator\Downloads\IMG_20170418_131057.jp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7847763" y="3604674"/>
            <a:ext cx="1296237" cy="1241979"/>
          </a:xfrm>
          <a:prstGeom prst="rect">
            <a:avLst/>
          </a:prstGeom>
          <a:noFill/>
        </p:spPr>
      </p:pic>
      <p:pic>
        <p:nvPicPr>
          <p:cNvPr id="80" name="Picture 2" descr="C:\Users\Administrator\Downloads\IMG_20170418_131057.jp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2987824" y="3604675"/>
            <a:ext cx="1340286" cy="1315518"/>
          </a:xfrm>
          <a:prstGeom prst="rect">
            <a:avLst/>
          </a:prstGeom>
          <a:noFill/>
        </p:spPr>
      </p:pic>
      <p:sp>
        <p:nvSpPr>
          <p:cNvPr id="81" name="TextBox 80"/>
          <p:cNvSpPr txBox="1"/>
          <p:nvPr/>
        </p:nvSpPr>
        <p:spPr>
          <a:xfrm>
            <a:off x="2957292" y="4729419"/>
            <a:ext cx="1296144" cy="21544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vi-VN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ngoài </a:t>
            </a:r>
            <a:r>
              <a:rPr lang="en-US" sz="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ường</a:t>
            </a:r>
            <a:endParaRPr lang="en-US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7887996" y="4643148"/>
            <a:ext cx="1296144" cy="21544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vi-VN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ngoài </a:t>
            </a:r>
            <a:r>
              <a:rPr lang="en-US" sz="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ường</a:t>
            </a:r>
            <a:endParaRPr lang="en-US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6" name="Picture 2" descr="C:\Users\PHUONG NGUYEN\Pictures\IMG_20170419_095051.jp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8984" y="5498795"/>
            <a:ext cx="1296144" cy="1276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7" name="Picture 2" descr="C:\Users\PHUONG NGUYEN\Pictures\IMG_20170419_095051.jp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976" y="5498795"/>
            <a:ext cx="1296144" cy="1276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8" name="TextBox 87"/>
          <p:cNvSpPr txBox="1"/>
          <p:nvPr/>
        </p:nvSpPr>
        <p:spPr>
          <a:xfrm>
            <a:off x="1559642" y="6541332"/>
            <a:ext cx="1259633" cy="21544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vi-VN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endParaRPr lang="en-US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6372200" y="6563724"/>
            <a:ext cx="1259633" cy="21544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vi-VN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endParaRPr lang="en-US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3074298" y="6572203"/>
            <a:ext cx="1296144" cy="21544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 cùng bố mẹ</a:t>
            </a:r>
            <a:endParaRPr lang="en-US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7795122" y="6559487"/>
            <a:ext cx="1296144" cy="21544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 cùng bố mẹ</a:t>
            </a:r>
            <a:endParaRPr lang="en-US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" name="Picture 2" descr="C:\Users\Administrator\Downloads\IMG_20170418_131057.jp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7847763" y="0"/>
            <a:ext cx="1296237" cy="1315518"/>
          </a:xfrm>
          <a:prstGeom prst="rect">
            <a:avLst/>
          </a:prstGeom>
          <a:noFill/>
        </p:spPr>
      </p:pic>
      <p:pic>
        <p:nvPicPr>
          <p:cNvPr id="93" name="Picture 2" descr="C:\Users\Administrator\Downloads\IMG_20170418_131057.jp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2987824" y="60372"/>
            <a:ext cx="1340286" cy="1315518"/>
          </a:xfrm>
          <a:prstGeom prst="rect">
            <a:avLst/>
          </a:prstGeom>
          <a:noFill/>
        </p:spPr>
      </p:pic>
      <p:sp>
        <p:nvSpPr>
          <p:cNvPr id="94" name="TextBox 93"/>
          <p:cNvSpPr txBox="1"/>
          <p:nvPr/>
        </p:nvSpPr>
        <p:spPr>
          <a:xfrm>
            <a:off x="7873652" y="1044286"/>
            <a:ext cx="1296144" cy="21544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vi-VN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ngoài </a:t>
            </a:r>
            <a:r>
              <a:rPr lang="en-US" sz="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ường</a:t>
            </a:r>
            <a:endParaRPr lang="en-US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3009708" y="1137241"/>
            <a:ext cx="1296144" cy="21544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vi-VN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ngoài </a:t>
            </a:r>
            <a:r>
              <a:rPr lang="en-US" sz="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ường</a:t>
            </a:r>
            <a:endParaRPr lang="en-US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0" y="32949"/>
            <a:ext cx="72008" cy="6741982"/>
          </a:xfrm>
          <a:prstGeom prst="rect">
            <a:avLst/>
          </a:prstGeom>
          <a:solidFill>
            <a:srgbClr val="0070C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4776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</TotalTime>
  <Words>184</Words>
  <Application>Microsoft Office PowerPoint</Application>
  <PresentationFormat>On-screen Show (4:3)</PresentationFormat>
  <Paragraphs>35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by adguard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PHUONG NGUYEN</dc:creator>
  <cp:lastModifiedBy>PHUONG NGUYEN</cp:lastModifiedBy>
  <cp:revision>32</cp:revision>
  <dcterms:created xsi:type="dcterms:W3CDTF">2017-04-09T07:52:50Z</dcterms:created>
  <dcterms:modified xsi:type="dcterms:W3CDTF">2017-04-19T05:03:37Z</dcterms:modified>
</cp:coreProperties>
</file>