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CB45-7E00-4488-9759-314A8C97E51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7E3F-24E9-4E93-A4D6-BC57360D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3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1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7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5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86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1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9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4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96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2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7058" y="0"/>
            <a:ext cx="9810217" cy="5732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4839" y="186813"/>
            <a:ext cx="9694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566219"/>
            <a:ext cx="7044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A49BC-1D31-7B3D-97A1-8E2AF5346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2" y="1017810"/>
            <a:ext cx="1447800" cy="13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04" y="1825625"/>
            <a:ext cx="7962591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2. SẮP XẾP THEO DÃY SỐ ĐIỆN THOẠI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1541463"/>
            <a:ext cx="4514850" cy="4097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2438400"/>
            <a:ext cx="6467475" cy="40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1825625"/>
            <a:ext cx="6873045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3. SAO CHÉP CHỮ SỐ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31" y="1617398"/>
            <a:ext cx="7852135" cy="47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061"/>
            <a:ext cx="5160852" cy="408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13" y="-8410"/>
            <a:ext cx="4473678" cy="400042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3" y="2129857"/>
            <a:ext cx="5466737" cy="47677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418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63322"/>
            <a:ext cx="1524000" cy="10759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643935"/>
            <a:ext cx="3795139" cy="2679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93" y="1027905"/>
            <a:ext cx="7804099" cy="5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3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210594"/>
            <a:ext cx="6324600" cy="3581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5" y="395040"/>
            <a:ext cx="5162851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84" y="2207567"/>
            <a:ext cx="54768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33" y="2096532"/>
            <a:ext cx="5933333" cy="38095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" y="-11152"/>
            <a:ext cx="4695825" cy="38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4" y="1624806"/>
            <a:ext cx="6363007" cy="52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683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35"/>
            <a:ext cx="6825006" cy="4015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8" y="3167406"/>
            <a:ext cx="6168272" cy="3690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56288" y="566241"/>
            <a:ext cx="4431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Công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viên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7605" y="4946946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Sở</a:t>
            </a:r>
            <a:r>
              <a:rPr lang="en-US" sz="5400" b="1" cap="none" spc="0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thú</a:t>
            </a:r>
            <a:endParaRPr lang="en-US" sz="54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01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390969" cy="3972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35" y="3087330"/>
            <a:ext cx="6420465" cy="3764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75565" y="767358"/>
            <a:ext cx="4431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Bãi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biển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849" y="4534919"/>
            <a:ext cx="44318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Trung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tâm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thương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mại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44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ay tre nho sddt cua bo me (video-conver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59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9251" y="479774"/>
            <a:ext cx="4628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Dạy</a:t>
            </a:r>
            <a:r>
              <a:rPr lang="en-US" sz="54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trẻ</a:t>
            </a:r>
            <a:r>
              <a:rPr lang="en-US" sz="54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ghi</a:t>
            </a:r>
            <a:r>
              <a:rPr lang="en-US" sz="54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nhớ</a:t>
            </a:r>
            <a:endParaRPr lang="en-US" sz="54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" y="1690688"/>
            <a:ext cx="2957513" cy="33335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63712" y="5426517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Tên</a:t>
            </a:r>
            <a:r>
              <a:rPr lang="en-US" sz="4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bố</a:t>
            </a:r>
            <a:r>
              <a:rPr lang="en-US" sz="4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mẹ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0081" y="5448630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Số</a:t>
            </a:r>
            <a:r>
              <a:rPr lang="en-US" sz="4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điện</a:t>
            </a:r>
            <a:r>
              <a:rPr lang="en-US" sz="4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thoại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99" y="1690688"/>
            <a:ext cx="3103022" cy="33335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84370" y="5426517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Địa</a:t>
            </a:r>
            <a:r>
              <a:rPr lang="en-US" sz="4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chỉ</a:t>
            </a:r>
            <a:r>
              <a:rPr lang="en-US" sz="4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nhà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2" y="1690688"/>
            <a:ext cx="3038166" cy="33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5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7585" y="5623274"/>
            <a:ext cx="6939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mặc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đồng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phục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89" r="28100" b="1805"/>
          <a:stretch/>
        </p:blipFill>
        <p:spPr>
          <a:xfrm>
            <a:off x="8477250" y="365125"/>
            <a:ext cx="3578327" cy="5258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3" y="365124"/>
            <a:ext cx="3208940" cy="5258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65124"/>
            <a:ext cx="3429000" cy="52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9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3375787" y="1562868"/>
            <a:ext cx="8957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thân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quen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mà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mình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biết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68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271260" y="5862014"/>
            <a:ext cx="8230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đang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dắt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tay</a:t>
            </a:r>
            <a:r>
              <a:rPr lang="en-US" sz="4000" b="1" i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con </a:t>
            </a:r>
            <a:r>
              <a:rPr lang="en-US" sz="4000" b="1" i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nhỏ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16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1. GỌI ĐIỆN THOẠI GIẢ ĐỊNH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9" y="1403561"/>
            <a:ext cx="7504762" cy="535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184523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127</Words>
  <Application>Microsoft Office PowerPoint</Application>
  <PresentationFormat>Widescreen</PresentationFormat>
  <Paragraphs>23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12A1.25.Nguyễn Thành Nam</cp:lastModifiedBy>
  <cp:revision>17</cp:revision>
  <dcterms:created xsi:type="dcterms:W3CDTF">2022-03-31T13:39:29Z</dcterms:created>
  <dcterms:modified xsi:type="dcterms:W3CDTF">2022-06-06T15:03:52Z</dcterms:modified>
</cp:coreProperties>
</file>